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6.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tags/tag2.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3.xml" ContentType="application/vnd.openxmlformats-officedocument.presentationml.tags+xml"/>
  <Override PartName="/ppt/notesSlides/notesSlide5.xml" ContentType="application/vnd.openxmlformats-officedocument.presentationml.notesSlide+xml"/>
  <Override PartName="/ppt/tags/tag4.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5.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15.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16.xml" ContentType="application/vnd.openxmlformats-officedocument.presentationml.notesSlide+xml"/>
  <Override PartName="/ppt/tags/tag12.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13.xml" ContentType="application/vnd.openxmlformats-officedocument.presentationml.tags+xml"/>
  <Override PartName="/ppt/notesSlides/notesSlide20.xml" ContentType="application/vnd.openxmlformats-officedocument.presentationml.notesSlide+xml"/>
  <Override PartName="/ppt/tags/tag14.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4095" r:id="rId2"/>
    <p:sldMasterId id="2147484121" r:id="rId3"/>
    <p:sldMasterId id="2147484158" r:id="rId4"/>
    <p:sldMasterId id="2147484272" r:id="rId5"/>
    <p:sldMasterId id="2147484595" r:id="rId6"/>
    <p:sldMasterId id="2147484607" r:id="rId7"/>
  </p:sldMasterIdLst>
  <p:notesMasterIdLst>
    <p:notesMasterId r:id="rId85"/>
  </p:notesMasterIdLst>
  <p:sldIdLst>
    <p:sldId id="290" r:id="rId8"/>
    <p:sldId id="648" r:id="rId9"/>
    <p:sldId id="706" r:id="rId10"/>
    <p:sldId id="557" r:id="rId11"/>
    <p:sldId id="649" r:id="rId12"/>
    <p:sldId id="650" r:id="rId13"/>
    <p:sldId id="651" r:id="rId14"/>
    <p:sldId id="471" r:id="rId15"/>
    <p:sldId id="526" r:id="rId16"/>
    <p:sldId id="592" r:id="rId17"/>
    <p:sldId id="593" r:id="rId18"/>
    <p:sldId id="560" r:id="rId19"/>
    <p:sldId id="594" r:id="rId20"/>
    <p:sldId id="595" r:id="rId21"/>
    <p:sldId id="596" r:id="rId22"/>
    <p:sldId id="664" r:id="rId23"/>
    <p:sldId id="665" r:id="rId24"/>
    <p:sldId id="598" r:id="rId25"/>
    <p:sldId id="652" r:id="rId26"/>
    <p:sldId id="653" r:id="rId27"/>
    <p:sldId id="654" r:id="rId28"/>
    <p:sldId id="655" r:id="rId29"/>
    <p:sldId id="656" r:id="rId30"/>
    <p:sldId id="657" r:id="rId31"/>
    <p:sldId id="658" r:id="rId32"/>
    <p:sldId id="659" r:id="rId33"/>
    <p:sldId id="660" r:id="rId34"/>
    <p:sldId id="661" r:id="rId35"/>
    <p:sldId id="600" r:id="rId36"/>
    <p:sldId id="667" r:id="rId37"/>
    <p:sldId id="668" r:id="rId38"/>
    <p:sldId id="674" r:id="rId39"/>
    <p:sldId id="670" r:id="rId40"/>
    <p:sldId id="671" r:id="rId41"/>
    <p:sldId id="672" r:id="rId42"/>
    <p:sldId id="673" r:id="rId43"/>
    <p:sldId id="604" r:id="rId44"/>
    <p:sldId id="675" r:id="rId45"/>
    <p:sldId id="700" r:id="rId46"/>
    <p:sldId id="702" r:id="rId47"/>
    <p:sldId id="703" r:id="rId48"/>
    <p:sldId id="704" r:id="rId49"/>
    <p:sldId id="705" r:id="rId50"/>
    <p:sldId id="663" r:id="rId51"/>
    <p:sldId id="662" r:id="rId52"/>
    <p:sldId id="608" r:id="rId53"/>
    <p:sldId id="609" r:id="rId54"/>
    <p:sldId id="610" r:id="rId55"/>
    <p:sldId id="582" r:id="rId56"/>
    <p:sldId id="572" r:id="rId57"/>
    <p:sldId id="677" r:id="rId58"/>
    <p:sldId id="678" r:id="rId59"/>
    <p:sldId id="679" r:id="rId60"/>
    <p:sldId id="680" r:id="rId61"/>
    <p:sldId id="681" r:id="rId62"/>
    <p:sldId id="682" r:id="rId63"/>
    <p:sldId id="683" r:id="rId64"/>
    <p:sldId id="684" r:id="rId65"/>
    <p:sldId id="685" r:id="rId66"/>
    <p:sldId id="686" r:id="rId67"/>
    <p:sldId id="687" r:id="rId68"/>
    <p:sldId id="688" r:id="rId69"/>
    <p:sldId id="689" r:id="rId70"/>
    <p:sldId id="690" r:id="rId71"/>
    <p:sldId id="691" r:id="rId72"/>
    <p:sldId id="692" r:id="rId73"/>
    <p:sldId id="693" r:id="rId74"/>
    <p:sldId id="579" r:id="rId75"/>
    <p:sldId id="562" r:id="rId76"/>
    <p:sldId id="584" r:id="rId77"/>
    <p:sldId id="694" r:id="rId78"/>
    <p:sldId id="695" r:id="rId79"/>
    <p:sldId id="696" r:id="rId80"/>
    <p:sldId id="697" r:id="rId81"/>
    <p:sldId id="698" r:id="rId82"/>
    <p:sldId id="699" r:id="rId83"/>
    <p:sldId id="707" r:id="rId84"/>
  </p:sldIdLst>
  <p:sldSz cx="9144000" cy="6858000" type="screen4x3"/>
  <p:notesSz cx="6858000" cy="9144000"/>
  <p:defaultTex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o" initials="" lastIdx="6"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99FF33"/>
    <a:srgbClr val="FF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8872" autoAdjust="0"/>
    <p:restoredTop sz="86470" autoAdjust="0"/>
  </p:normalViewPr>
  <p:slideViewPr>
    <p:cSldViewPr>
      <p:cViewPr varScale="1">
        <p:scale>
          <a:sx n="74" d="100"/>
          <a:sy n="74" d="100"/>
        </p:scale>
        <p:origin x="1188" y="72"/>
      </p:cViewPr>
      <p:guideLst>
        <p:guide orient="horz" pos="2160"/>
        <p:guide pos="2880"/>
      </p:guideLst>
    </p:cSldViewPr>
  </p:slideViewPr>
  <p:outlineViewPr>
    <p:cViewPr>
      <p:scale>
        <a:sx n="33" d="100"/>
        <a:sy n="33" d="100"/>
      </p:scale>
      <p:origin x="0" y="-330"/>
    </p:cViewPr>
  </p:outlin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9.xml"/><Relationship Id="rId21" Type="http://schemas.openxmlformats.org/officeDocument/2006/relationships/slide" Target="slides/slide14.xml"/><Relationship Id="rId42" Type="http://schemas.openxmlformats.org/officeDocument/2006/relationships/slide" Target="slides/slide35.xml"/><Relationship Id="rId47" Type="http://schemas.openxmlformats.org/officeDocument/2006/relationships/slide" Target="slides/slide40.xml"/><Relationship Id="rId63" Type="http://schemas.openxmlformats.org/officeDocument/2006/relationships/slide" Target="slides/slide56.xml"/><Relationship Id="rId68" Type="http://schemas.openxmlformats.org/officeDocument/2006/relationships/slide" Target="slides/slide61.xml"/><Relationship Id="rId84" Type="http://schemas.openxmlformats.org/officeDocument/2006/relationships/slide" Target="slides/slide77.xml"/><Relationship Id="rId89" Type="http://schemas.openxmlformats.org/officeDocument/2006/relationships/theme" Target="theme/theme1.xml"/><Relationship Id="rId16" Type="http://schemas.openxmlformats.org/officeDocument/2006/relationships/slide" Target="slides/slide9.xml"/><Relationship Id="rId11" Type="http://schemas.openxmlformats.org/officeDocument/2006/relationships/slide" Target="slides/slide4.xml"/><Relationship Id="rId32" Type="http://schemas.openxmlformats.org/officeDocument/2006/relationships/slide" Target="slides/slide25.xml"/><Relationship Id="rId37" Type="http://schemas.openxmlformats.org/officeDocument/2006/relationships/slide" Target="slides/slide30.xml"/><Relationship Id="rId53" Type="http://schemas.openxmlformats.org/officeDocument/2006/relationships/slide" Target="slides/slide46.xml"/><Relationship Id="rId58" Type="http://schemas.openxmlformats.org/officeDocument/2006/relationships/slide" Target="slides/slide51.xml"/><Relationship Id="rId74" Type="http://schemas.openxmlformats.org/officeDocument/2006/relationships/slide" Target="slides/slide67.xml"/><Relationship Id="rId79" Type="http://schemas.openxmlformats.org/officeDocument/2006/relationships/slide" Target="slides/slide72.xml"/><Relationship Id="rId5" Type="http://schemas.openxmlformats.org/officeDocument/2006/relationships/slideMaster" Target="slideMasters/slideMaster5.xml"/><Relationship Id="rId90" Type="http://schemas.openxmlformats.org/officeDocument/2006/relationships/tableStyles" Target="tableStyles.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slide" Target="slides/slide57.xml"/><Relationship Id="rId69" Type="http://schemas.openxmlformats.org/officeDocument/2006/relationships/slide" Target="slides/slide62.xml"/><Relationship Id="rId77" Type="http://schemas.openxmlformats.org/officeDocument/2006/relationships/slide" Target="slides/slide70.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80" Type="http://schemas.openxmlformats.org/officeDocument/2006/relationships/slide" Target="slides/slide73.xml"/><Relationship Id="rId85" Type="http://schemas.openxmlformats.org/officeDocument/2006/relationships/notesMaster" Target="notesMasters/notesMaster1.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slide" Target="slides/slide60.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 Id="rId70" Type="http://schemas.openxmlformats.org/officeDocument/2006/relationships/slide" Target="slides/slide63.xml"/><Relationship Id="rId75" Type="http://schemas.openxmlformats.org/officeDocument/2006/relationships/slide" Target="slides/slide68.xml"/><Relationship Id="rId83" Type="http://schemas.openxmlformats.org/officeDocument/2006/relationships/slide" Target="slides/slide76.xml"/><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slide" Target="slides/slide58.xml"/><Relationship Id="rId73" Type="http://schemas.openxmlformats.org/officeDocument/2006/relationships/slide" Target="slides/slide66.xml"/><Relationship Id="rId78" Type="http://schemas.openxmlformats.org/officeDocument/2006/relationships/slide" Target="slides/slide71.xml"/><Relationship Id="rId81" Type="http://schemas.openxmlformats.org/officeDocument/2006/relationships/slide" Target="slides/slide74.xml"/><Relationship Id="rId86"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 Id="rId76" Type="http://schemas.openxmlformats.org/officeDocument/2006/relationships/slide" Target="slides/slide69.xml"/><Relationship Id="rId7" Type="http://schemas.openxmlformats.org/officeDocument/2006/relationships/slideMaster" Target="slideMasters/slideMaster7.xml"/><Relationship Id="rId71" Type="http://schemas.openxmlformats.org/officeDocument/2006/relationships/slide" Target="slides/slide64.xml"/><Relationship Id="rId2" Type="http://schemas.openxmlformats.org/officeDocument/2006/relationships/slideMaster" Target="slideMasters/slideMaster2.xml"/><Relationship Id="rId29" Type="http://schemas.openxmlformats.org/officeDocument/2006/relationships/slide" Target="slides/slide22.xml"/><Relationship Id="rId24" Type="http://schemas.openxmlformats.org/officeDocument/2006/relationships/slide" Target="slides/slide17.xml"/><Relationship Id="rId40" Type="http://schemas.openxmlformats.org/officeDocument/2006/relationships/slide" Target="slides/slide33.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presProps" Target="presProps.xml"/><Relationship Id="rId61" Type="http://schemas.openxmlformats.org/officeDocument/2006/relationships/slide" Target="slides/slide54.xml"/><Relationship Id="rId82" Type="http://schemas.openxmlformats.org/officeDocument/2006/relationships/slide" Target="slides/slide75.xml"/><Relationship Id="rId19" Type="http://schemas.openxmlformats.org/officeDocument/2006/relationships/slide" Target="slides/slide1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CBD4F20-B05D-465E-9EFB-B8DD796F418F}" type="doc">
      <dgm:prSet loTypeId="urn:microsoft.com/office/officeart/2005/8/layout/pyramid2" loCatId="pyramid" qsTypeId="urn:microsoft.com/office/officeart/2005/8/quickstyle/simple1" qsCatId="simple" csTypeId="urn:microsoft.com/office/officeart/2005/8/colors/accent1_2" csCatId="accent1" phldr="1"/>
      <dgm:spPr/>
    </dgm:pt>
    <dgm:pt modelId="{7452C14B-9015-4147-8977-0600C5C00B54}">
      <dgm:prSet phldrT="[Texte]"/>
      <dgm:spPr/>
      <dgm:t>
        <a:bodyPr/>
        <a:lstStyle/>
        <a:p>
          <a:r>
            <a:rPr lang="fr-FR" noProof="0" dirty="0" smtClean="0"/>
            <a:t>Déficits</a:t>
          </a:r>
          <a:r>
            <a:rPr lang="en-US" dirty="0" smtClean="0"/>
            <a:t> </a:t>
          </a:r>
          <a:r>
            <a:rPr lang="fr-FR" noProof="0" dirty="0" smtClean="0"/>
            <a:t>visuels</a:t>
          </a:r>
          <a:endParaRPr lang="fr-FR" noProof="0" dirty="0"/>
        </a:p>
      </dgm:t>
    </dgm:pt>
    <dgm:pt modelId="{F725FAED-D0B9-49DF-99C7-ACAF9060266F}" type="parTrans" cxnId="{18B17823-AA95-447B-AF99-11602C4CB0DA}">
      <dgm:prSet/>
      <dgm:spPr/>
      <dgm:t>
        <a:bodyPr/>
        <a:lstStyle/>
        <a:p>
          <a:endParaRPr lang="en-US"/>
        </a:p>
      </dgm:t>
    </dgm:pt>
    <dgm:pt modelId="{792F8F49-22F5-42C2-B8D0-A8D714EFD1C3}" type="sibTrans" cxnId="{18B17823-AA95-447B-AF99-11602C4CB0DA}">
      <dgm:prSet/>
      <dgm:spPr/>
      <dgm:t>
        <a:bodyPr/>
        <a:lstStyle/>
        <a:p>
          <a:endParaRPr lang="en-US"/>
        </a:p>
      </dgm:t>
    </dgm:pt>
    <dgm:pt modelId="{E117C234-37AB-4279-BBF6-5386FCC9B55A}">
      <dgm:prSet phldrT="[Texte]"/>
      <dgm:spPr/>
      <dgm:t>
        <a:bodyPr/>
        <a:lstStyle/>
        <a:p>
          <a:r>
            <a:rPr lang="fr-FR" noProof="0" dirty="0" smtClean="0"/>
            <a:t>Codage</a:t>
          </a:r>
          <a:r>
            <a:rPr lang="en-US" dirty="0" smtClean="0"/>
            <a:t> de la position </a:t>
          </a:r>
        </a:p>
      </dgm:t>
    </dgm:pt>
    <dgm:pt modelId="{42403B8E-981C-47BB-8370-6C0D98139867}" type="parTrans" cxnId="{7B55A58B-4438-49CE-8DA0-F194F37BD395}">
      <dgm:prSet/>
      <dgm:spPr/>
      <dgm:t>
        <a:bodyPr/>
        <a:lstStyle/>
        <a:p>
          <a:endParaRPr lang="en-US"/>
        </a:p>
      </dgm:t>
    </dgm:pt>
    <dgm:pt modelId="{F82591AC-BF22-4243-B57C-6BBFF55A549A}" type="sibTrans" cxnId="{7B55A58B-4438-49CE-8DA0-F194F37BD395}">
      <dgm:prSet/>
      <dgm:spPr/>
      <dgm:t>
        <a:bodyPr/>
        <a:lstStyle/>
        <a:p>
          <a:endParaRPr lang="en-US"/>
        </a:p>
      </dgm:t>
    </dgm:pt>
    <dgm:pt modelId="{89473112-C701-495C-922E-2D6519524E6E}">
      <dgm:prSet phldrT="[Texte]"/>
      <dgm:spPr/>
      <dgm:t>
        <a:bodyPr/>
        <a:lstStyle/>
        <a:p>
          <a:r>
            <a:rPr lang="fr-FR" noProof="0" dirty="0" smtClean="0"/>
            <a:t>Déficit de l’empan </a:t>
          </a:r>
          <a:r>
            <a:rPr lang="fr-FR" noProof="0" dirty="0" err="1" smtClean="0"/>
            <a:t>visuo</a:t>
          </a:r>
          <a:r>
            <a:rPr lang="fr-FR" noProof="0" dirty="0" smtClean="0"/>
            <a:t>-attentionnel</a:t>
          </a:r>
          <a:endParaRPr lang="fr-FR" noProof="0" dirty="0"/>
        </a:p>
      </dgm:t>
    </dgm:pt>
    <dgm:pt modelId="{9EBFAF5B-D79B-4609-9FDA-1CB0F90CD45D}" type="parTrans" cxnId="{6C20228F-D8BF-40E5-A336-60867EF121C8}">
      <dgm:prSet/>
      <dgm:spPr/>
      <dgm:t>
        <a:bodyPr/>
        <a:lstStyle/>
        <a:p>
          <a:endParaRPr lang="en-US"/>
        </a:p>
      </dgm:t>
    </dgm:pt>
    <dgm:pt modelId="{C84464DC-5F16-4906-9A5E-6929D241FB75}" type="sibTrans" cxnId="{6C20228F-D8BF-40E5-A336-60867EF121C8}">
      <dgm:prSet/>
      <dgm:spPr/>
      <dgm:t>
        <a:bodyPr/>
        <a:lstStyle/>
        <a:p>
          <a:endParaRPr lang="en-US"/>
        </a:p>
      </dgm:t>
    </dgm:pt>
    <dgm:pt modelId="{19EDE876-598D-4AC0-BEE2-AB2A0A84370F}" type="pres">
      <dgm:prSet presAssocID="{4CBD4F20-B05D-465E-9EFB-B8DD796F418F}" presName="compositeShape" presStyleCnt="0">
        <dgm:presLayoutVars>
          <dgm:dir/>
          <dgm:resizeHandles/>
        </dgm:presLayoutVars>
      </dgm:prSet>
      <dgm:spPr/>
    </dgm:pt>
    <dgm:pt modelId="{45D7CE85-30F8-411F-8AFD-E12C43053DCD}" type="pres">
      <dgm:prSet presAssocID="{4CBD4F20-B05D-465E-9EFB-B8DD796F418F}" presName="pyramid" presStyleLbl="node1" presStyleIdx="0" presStyleCnt="1" custAng="0" custScaleX="44834" custScaleY="87584" custLinFactNeighborX="-22544" custLinFactNeighborY="-8251"/>
      <dgm:spPr>
        <a:solidFill>
          <a:srgbClr val="FF0000"/>
        </a:solidFill>
      </dgm:spPr>
    </dgm:pt>
    <dgm:pt modelId="{8CBBD1FF-77EC-4E10-B19A-33E1A260691F}" type="pres">
      <dgm:prSet presAssocID="{4CBD4F20-B05D-465E-9EFB-B8DD796F418F}" presName="theList" presStyleCnt="0"/>
      <dgm:spPr/>
    </dgm:pt>
    <dgm:pt modelId="{D51348B4-4D78-4BF4-8213-09B06CAF6896}" type="pres">
      <dgm:prSet presAssocID="{7452C14B-9015-4147-8977-0600C5C00B54}" presName="aNode" presStyleLbl="fgAcc1" presStyleIdx="0" presStyleCnt="3" custScaleX="165398">
        <dgm:presLayoutVars>
          <dgm:bulletEnabled val="1"/>
        </dgm:presLayoutVars>
      </dgm:prSet>
      <dgm:spPr/>
      <dgm:t>
        <a:bodyPr/>
        <a:lstStyle/>
        <a:p>
          <a:endParaRPr lang="en-US"/>
        </a:p>
      </dgm:t>
    </dgm:pt>
    <dgm:pt modelId="{01763660-393C-4C70-A4C7-78A412FC086C}" type="pres">
      <dgm:prSet presAssocID="{7452C14B-9015-4147-8977-0600C5C00B54}" presName="aSpace" presStyleCnt="0"/>
      <dgm:spPr/>
    </dgm:pt>
    <dgm:pt modelId="{B8AA3CFD-4501-4702-98C0-CCEEFB8EC2F9}" type="pres">
      <dgm:prSet presAssocID="{E117C234-37AB-4279-BBF6-5386FCC9B55A}" presName="aNode" presStyleLbl="fgAcc1" presStyleIdx="1" presStyleCnt="3" custScaleX="165398">
        <dgm:presLayoutVars>
          <dgm:bulletEnabled val="1"/>
        </dgm:presLayoutVars>
      </dgm:prSet>
      <dgm:spPr/>
      <dgm:t>
        <a:bodyPr/>
        <a:lstStyle/>
        <a:p>
          <a:endParaRPr lang="en-US"/>
        </a:p>
      </dgm:t>
    </dgm:pt>
    <dgm:pt modelId="{1448BC31-CFE1-4AC3-9CF6-5BE67D15D94F}" type="pres">
      <dgm:prSet presAssocID="{E117C234-37AB-4279-BBF6-5386FCC9B55A}" presName="aSpace" presStyleCnt="0"/>
      <dgm:spPr/>
    </dgm:pt>
    <dgm:pt modelId="{8F7AB5EF-2D12-4547-9B8F-8D8FD34FE690}" type="pres">
      <dgm:prSet presAssocID="{89473112-C701-495C-922E-2D6519524E6E}" presName="aNode" presStyleLbl="fgAcc1" presStyleIdx="2" presStyleCnt="3" custScaleX="165398">
        <dgm:presLayoutVars>
          <dgm:bulletEnabled val="1"/>
        </dgm:presLayoutVars>
      </dgm:prSet>
      <dgm:spPr/>
      <dgm:t>
        <a:bodyPr/>
        <a:lstStyle/>
        <a:p>
          <a:endParaRPr lang="en-US"/>
        </a:p>
      </dgm:t>
    </dgm:pt>
    <dgm:pt modelId="{1206DE30-1F17-4265-B4AB-BF2FD661809F}" type="pres">
      <dgm:prSet presAssocID="{89473112-C701-495C-922E-2D6519524E6E}" presName="aSpace" presStyleCnt="0"/>
      <dgm:spPr/>
    </dgm:pt>
  </dgm:ptLst>
  <dgm:cxnLst>
    <dgm:cxn modelId="{6C20228F-D8BF-40E5-A336-60867EF121C8}" srcId="{4CBD4F20-B05D-465E-9EFB-B8DD796F418F}" destId="{89473112-C701-495C-922E-2D6519524E6E}" srcOrd="2" destOrd="0" parTransId="{9EBFAF5B-D79B-4609-9FDA-1CB0F90CD45D}" sibTransId="{C84464DC-5F16-4906-9A5E-6929D241FB75}"/>
    <dgm:cxn modelId="{EBCE9FB1-0917-4F70-AA04-C2EAA0FC1EE7}" type="presOf" srcId="{4CBD4F20-B05D-465E-9EFB-B8DD796F418F}" destId="{19EDE876-598D-4AC0-BEE2-AB2A0A84370F}" srcOrd="0" destOrd="0" presId="urn:microsoft.com/office/officeart/2005/8/layout/pyramid2"/>
    <dgm:cxn modelId="{9B513D79-94AB-45B1-B87A-8BD1243D31DC}" type="presOf" srcId="{7452C14B-9015-4147-8977-0600C5C00B54}" destId="{D51348B4-4D78-4BF4-8213-09B06CAF6896}" srcOrd="0" destOrd="0" presId="urn:microsoft.com/office/officeart/2005/8/layout/pyramid2"/>
    <dgm:cxn modelId="{7B55A58B-4438-49CE-8DA0-F194F37BD395}" srcId="{4CBD4F20-B05D-465E-9EFB-B8DD796F418F}" destId="{E117C234-37AB-4279-BBF6-5386FCC9B55A}" srcOrd="1" destOrd="0" parTransId="{42403B8E-981C-47BB-8370-6C0D98139867}" sibTransId="{F82591AC-BF22-4243-B57C-6BBFF55A549A}"/>
    <dgm:cxn modelId="{30E602F4-D0FC-4556-A64D-2B348E97289A}" type="presOf" srcId="{E117C234-37AB-4279-BBF6-5386FCC9B55A}" destId="{B8AA3CFD-4501-4702-98C0-CCEEFB8EC2F9}" srcOrd="0" destOrd="0" presId="urn:microsoft.com/office/officeart/2005/8/layout/pyramid2"/>
    <dgm:cxn modelId="{5C0F9056-33B0-41AE-9866-67C2ED611027}" type="presOf" srcId="{89473112-C701-495C-922E-2D6519524E6E}" destId="{8F7AB5EF-2D12-4547-9B8F-8D8FD34FE690}" srcOrd="0" destOrd="0" presId="urn:microsoft.com/office/officeart/2005/8/layout/pyramid2"/>
    <dgm:cxn modelId="{18B17823-AA95-447B-AF99-11602C4CB0DA}" srcId="{4CBD4F20-B05D-465E-9EFB-B8DD796F418F}" destId="{7452C14B-9015-4147-8977-0600C5C00B54}" srcOrd="0" destOrd="0" parTransId="{F725FAED-D0B9-49DF-99C7-ACAF9060266F}" sibTransId="{792F8F49-22F5-42C2-B8D0-A8D714EFD1C3}"/>
    <dgm:cxn modelId="{7D8823C6-562C-47F0-8C91-3031B8E6C0C2}" type="presParOf" srcId="{19EDE876-598D-4AC0-BEE2-AB2A0A84370F}" destId="{45D7CE85-30F8-411F-8AFD-E12C43053DCD}" srcOrd="0" destOrd="0" presId="urn:microsoft.com/office/officeart/2005/8/layout/pyramid2"/>
    <dgm:cxn modelId="{33C064FA-D0EB-4269-A5B5-BB1295372B6F}" type="presParOf" srcId="{19EDE876-598D-4AC0-BEE2-AB2A0A84370F}" destId="{8CBBD1FF-77EC-4E10-B19A-33E1A260691F}" srcOrd="1" destOrd="0" presId="urn:microsoft.com/office/officeart/2005/8/layout/pyramid2"/>
    <dgm:cxn modelId="{CC249F45-2B72-4CC8-AD14-EB76BF8F35DA}" type="presParOf" srcId="{8CBBD1FF-77EC-4E10-B19A-33E1A260691F}" destId="{D51348B4-4D78-4BF4-8213-09B06CAF6896}" srcOrd="0" destOrd="0" presId="urn:microsoft.com/office/officeart/2005/8/layout/pyramid2"/>
    <dgm:cxn modelId="{EA18F558-2A8F-4773-8EE3-32F84B58F32D}" type="presParOf" srcId="{8CBBD1FF-77EC-4E10-B19A-33E1A260691F}" destId="{01763660-393C-4C70-A4C7-78A412FC086C}" srcOrd="1" destOrd="0" presId="urn:microsoft.com/office/officeart/2005/8/layout/pyramid2"/>
    <dgm:cxn modelId="{64262E94-D861-4057-93A4-FC54C17CAE62}" type="presParOf" srcId="{8CBBD1FF-77EC-4E10-B19A-33E1A260691F}" destId="{B8AA3CFD-4501-4702-98C0-CCEEFB8EC2F9}" srcOrd="2" destOrd="0" presId="urn:microsoft.com/office/officeart/2005/8/layout/pyramid2"/>
    <dgm:cxn modelId="{EEC76042-3007-48F9-9B17-C7252323C318}" type="presParOf" srcId="{8CBBD1FF-77EC-4E10-B19A-33E1A260691F}" destId="{1448BC31-CFE1-4AC3-9CF6-5BE67D15D94F}" srcOrd="3" destOrd="0" presId="urn:microsoft.com/office/officeart/2005/8/layout/pyramid2"/>
    <dgm:cxn modelId="{43FFCE1E-16CF-4677-92F2-21DF7BEFDC03}" type="presParOf" srcId="{8CBBD1FF-77EC-4E10-B19A-33E1A260691F}" destId="{8F7AB5EF-2D12-4547-9B8F-8D8FD34FE690}" srcOrd="4" destOrd="0" presId="urn:microsoft.com/office/officeart/2005/8/layout/pyramid2"/>
    <dgm:cxn modelId="{219CAFF0-96A6-474F-BD74-BEC7A10447B9}" type="presParOf" srcId="{8CBBD1FF-77EC-4E10-B19A-33E1A260691F}" destId="{1206DE30-1F17-4265-B4AB-BF2FD661809F}" srcOrd="5" destOrd="0" presId="urn:microsoft.com/office/officeart/2005/8/layout/pyramid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CBD4F20-B05D-465E-9EFB-B8DD796F418F}" type="doc">
      <dgm:prSet loTypeId="urn:microsoft.com/office/officeart/2005/8/layout/pyramid2" loCatId="pyramid" qsTypeId="urn:microsoft.com/office/officeart/2005/8/quickstyle/simple1" qsCatId="simple" csTypeId="urn:microsoft.com/office/officeart/2005/8/colors/accent1_2" csCatId="accent1" phldr="1"/>
      <dgm:spPr/>
    </dgm:pt>
    <dgm:pt modelId="{7452C14B-9015-4147-8977-0600C5C00B54}">
      <dgm:prSet phldrT="[Texte]"/>
      <dgm:spPr/>
      <dgm:t>
        <a:bodyPr/>
        <a:lstStyle/>
        <a:p>
          <a:r>
            <a:rPr lang="en-US" dirty="0" err="1" smtClean="0"/>
            <a:t>Déficit</a:t>
          </a:r>
          <a:r>
            <a:rPr lang="en-US" dirty="0" smtClean="0"/>
            <a:t> de conscience </a:t>
          </a:r>
          <a:r>
            <a:rPr lang="en-US" dirty="0" err="1" smtClean="0"/>
            <a:t>phonologique</a:t>
          </a:r>
          <a:endParaRPr lang="en-US" dirty="0"/>
        </a:p>
      </dgm:t>
    </dgm:pt>
    <dgm:pt modelId="{F725FAED-D0B9-49DF-99C7-ACAF9060266F}" type="parTrans" cxnId="{18B17823-AA95-447B-AF99-11602C4CB0DA}">
      <dgm:prSet/>
      <dgm:spPr/>
      <dgm:t>
        <a:bodyPr/>
        <a:lstStyle/>
        <a:p>
          <a:endParaRPr lang="en-US"/>
        </a:p>
      </dgm:t>
    </dgm:pt>
    <dgm:pt modelId="{792F8F49-22F5-42C2-B8D0-A8D714EFD1C3}" type="sibTrans" cxnId="{18B17823-AA95-447B-AF99-11602C4CB0DA}">
      <dgm:prSet/>
      <dgm:spPr/>
      <dgm:t>
        <a:bodyPr/>
        <a:lstStyle/>
        <a:p>
          <a:endParaRPr lang="en-US"/>
        </a:p>
      </dgm:t>
    </dgm:pt>
    <dgm:pt modelId="{E117C234-37AB-4279-BBF6-5386FCC9B55A}">
      <dgm:prSet phldrT="[Texte]"/>
      <dgm:spPr/>
      <dgm:t>
        <a:bodyPr/>
        <a:lstStyle/>
        <a:p>
          <a:r>
            <a:rPr lang="en-US" dirty="0" err="1" smtClean="0"/>
            <a:t>Déficit</a:t>
          </a:r>
          <a:r>
            <a:rPr lang="en-US" dirty="0" smtClean="0"/>
            <a:t> de discrimination </a:t>
          </a:r>
          <a:r>
            <a:rPr lang="en-US" dirty="0" err="1" smtClean="0"/>
            <a:t>phonémique</a:t>
          </a:r>
          <a:endParaRPr lang="en-US" dirty="0"/>
        </a:p>
      </dgm:t>
    </dgm:pt>
    <dgm:pt modelId="{42403B8E-981C-47BB-8370-6C0D98139867}" type="parTrans" cxnId="{7B55A58B-4438-49CE-8DA0-F194F37BD395}">
      <dgm:prSet/>
      <dgm:spPr/>
      <dgm:t>
        <a:bodyPr/>
        <a:lstStyle/>
        <a:p>
          <a:endParaRPr lang="en-US"/>
        </a:p>
      </dgm:t>
    </dgm:pt>
    <dgm:pt modelId="{F82591AC-BF22-4243-B57C-6BBFF55A549A}" type="sibTrans" cxnId="{7B55A58B-4438-49CE-8DA0-F194F37BD395}">
      <dgm:prSet/>
      <dgm:spPr/>
      <dgm:t>
        <a:bodyPr/>
        <a:lstStyle/>
        <a:p>
          <a:endParaRPr lang="en-US"/>
        </a:p>
      </dgm:t>
    </dgm:pt>
    <dgm:pt modelId="{89473112-C701-495C-922E-2D6519524E6E}">
      <dgm:prSet phldrT="[Texte]"/>
      <dgm:spPr/>
      <dgm:t>
        <a:bodyPr/>
        <a:lstStyle/>
        <a:p>
          <a:r>
            <a:rPr lang="en-US" dirty="0" err="1" smtClean="0"/>
            <a:t>Déficit</a:t>
          </a:r>
          <a:r>
            <a:rPr lang="en-US" dirty="0" smtClean="0"/>
            <a:t> de </a:t>
          </a:r>
          <a:r>
            <a:rPr lang="en-US" dirty="0" err="1" smtClean="0"/>
            <a:t>mémoire</a:t>
          </a:r>
          <a:r>
            <a:rPr lang="en-US" dirty="0" smtClean="0"/>
            <a:t> </a:t>
          </a:r>
          <a:r>
            <a:rPr lang="en-US" dirty="0" err="1" smtClean="0"/>
            <a:t>phonologique</a:t>
          </a:r>
          <a:r>
            <a:rPr lang="en-US" dirty="0" smtClean="0"/>
            <a:t> (</a:t>
          </a:r>
          <a:r>
            <a:rPr lang="en-US" dirty="0" err="1" smtClean="0"/>
            <a:t>ordre</a:t>
          </a:r>
          <a:r>
            <a:rPr lang="en-US" dirty="0" smtClean="0"/>
            <a:t>)</a:t>
          </a:r>
          <a:endParaRPr lang="en-US" dirty="0"/>
        </a:p>
      </dgm:t>
    </dgm:pt>
    <dgm:pt modelId="{9EBFAF5B-D79B-4609-9FDA-1CB0F90CD45D}" type="parTrans" cxnId="{6C20228F-D8BF-40E5-A336-60867EF121C8}">
      <dgm:prSet/>
      <dgm:spPr/>
      <dgm:t>
        <a:bodyPr/>
        <a:lstStyle/>
        <a:p>
          <a:endParaRPr lang="en-US"/>
        </a:p>
      </dgm:t>
    </dgm:pt>
    <dgm:pt modelId="{C84464DC-5F16-4906-9A5E-6929D241FB75}" type="sibTrans" cxnId="{6C20228F-D8BF-40E5-A336-60867EF121C8}">
      <dgm:prSet/>
      <dgm:spPr/>
      <dgm:t>
        <a:bodyPr/>
        <a:lstStyle/>
        <a:p>
          <a:endParaRPr lang="en-US"/>
        </a:p>
      </dgm:t>
    </dgm:pt>
    <dgm:pt modelId="{19EDE876-598D-4AC0-BEE2-AB2A0A84370F}" type="pres">
      <dgm:prSet presAssocID="{4CBD4F20-B05D-465E-9EFB-B8DD796F418F}" presName="compositeShape" presStyleCnt="0">
        <dgm:presLayoutVars>
          <dgm:dir/>
          <dgm:resizeHandles/>
        </dgm:presLayoutVars>
      </dgm:prSet>
      <dgm:spPr/>
    </dgm:pt>
    <dgm:pt modelId="{45D7CE85-30F8-411F-8AFD-E12C43053DCD}" type="pres">
      <dgm:prSet presAssocID="{4CBD4F20-B05D-465E-9EFB-B8DD796F418F}" presName="pyramid" presStyleLbl="node1" presStyleIdx="0" presStyleCnt="1" custAng="10800000" custScaleX="44834" custScaleY="87584" custLinFactNeighborX="-48034" custLinFactNeighborY="3494"/>
      <dgm:spPr>
        <a:solidFill>
          <a:srgbClr val="FF0000"/>
        </a:solidFill>
      </dgm:spPr>
    </dgm:pt>
    <dgm:pt modelId="{8CBBD1FF-77EC-4E10-B19A-33E1A260691F}" type="pres">
      <dgm:prSet presAssocID="{4CBD4F20-B05D-465E-9EFB-B8DD796F418F}" presName="theList" presStyleCnt="0"/>
      <dgm:spPr/>
    </dgm:pt>
    <dgm:pt modelId="{D51348B4-4D78-4BF4-8213-09B06CAF6896}" type="pres">
      <dgm:prSet presAssocID="{7452C14B-9015-4147-8977-0600C5C00B54}" presName="aNode" presStyleLbl="fgAcc1" presStyleIdx="0" presStyleCnt="3" custScaleX="217759">
        <dgm:presLayoutVars>
          <dgm:bulletEnabled val="1"/>
        </dgm:presLayoutVars>
      </dgm:prSet>
      <dgm:spPr/>
      <dgm:t>
        <a:bodyPr/>
        <a:lstStyle/>
        <a:p>
          <a:endParaRPr lang="en-US"/>
        </a:p>
      </dgm:t>
    </dgm:pt>
    <dgm:pt modelId="{01763660-393C-4C70-A4C7-78A412FC086C}" type="pres">
      <dgm:prSet presAssocID="{7452C14B-9015-4147-8977-0600C5C00B54}" presName="aSpace" presStyleCnt="0"/>
      <dgm:spPr/>
    </dgm:pt>
    <dgm:pt modelId="{B8AA3CFD-4501-4702-98C0-CCEEFB8EC2F9}" type="pres">
      <dgm:prSet presAssocID="{E117C234-37AB-4279-BBF6-5386FCC9B55A}" presName="aNode" presStyleLbl="fgAcc1" presStyleIdx="1" presStyleCnt="3" custScaleX="217759">
        <dgm:presLayoutVars>
          <dgm:bulletEnabled val="1"/>
        </dgm:presLayoutVars>
      </dgm:prSet>
      <dgm:spPr/>
      <dgm:t>
        <a:bodyPr/>
        <a:lstStyle/>
        <a:p>
          <a:endParaRPr lang="en-US"/>
        </a:p>
      </dgm:t>
    </dgm:pt>
    <dgm:pt modelId="{1448BC31-CFE1-4AC3-9CF6-5BE67D15D94F}" type="pres">
      <dgm:prSet presAssocID="{E117C234-37AB-4279-BBF6-5386FCC9B55A}" presName="aSpace" presStyleCnt="0"/>
      <dgm:spPr/>
    </dgm:pt>
    <dgm:pt modelId="{8F7AB5EF-2D12-4547-9B8F-8D8FD34FE690}" type="pres">
      <dgm:prSet presAssocID="{89473112-C701-495C-922E-2D6519524E6E}" presName="aNode" presStyleLbl="fgAcc1" presStyleIdx="2" presStyleCnt="3" custScaleX="215883">
        <dgm:presLayoutVars>
          <dgm:bulletEnabled val="1"/>
        </dgm:presLayoutVars>
      </dgm:prSet>
      <dgm:spPr/>
      <dgm:t>
        <a:bodyPr/>
        <a:lstStyle/>
        <a:p>
          <a:endParaRPr lang="en-US"/>
        </a:p>
      </dgm:t>
    </dgm:pt>
    <dgm:pt modelId="{1206DE30-1F17-4265-B4AB-BF2FD661809F}" type="pres">
      <dgm:prSet presAssocID="{89473112-C701-495C-922E-2D6519524E6E}" presName="aSpace" presStyleCnt="0"/>
      <dgm:spPr/>
    </dgm:pt>
  </dgm:ptLst>
  <dgm:cxnLst>
    <dgm:cxn modelId="{E65A0DB1-3373-41BF-B39D-A189D610040E}" type="presOf" srcId="{7452C14B-9015-4147-8977-0600C5C00B54}" destId="{D51348B4-4D78-4BF4-8213-09B06CAF6896}" srcOrd="0" destOrd="0" presId="urn:microsoft.com/office/officeart/2005/8/layout/pyramid2"/>
    <dgm:cxn modelId="{3EB080B9-CB5C-40C2-A0F7-3204DF7D7ACD}" type="presOf" srcId="{89473112-C701-495C-922E-2D6519524E6E}" destId="{8F7AB5EF-2D12-4547-9B8F-8D8FD34FE690}" srcOrd="0" destOrd="0" presId="urn:microsoft.com/office/officeart/2005/8/layout/pyramid2"/>
    <dgm:cxn modelId="{18B17823-AA95-447B-AF99-11602C4CB0DA}" srcId="{4CBD4F20-B05D-465E-9EFB-B8DD796F418F}" destId="{7452C14B-9015-4147-8977-0600C5C00B54}" srcOrd="0" destOrd="0" parTransId="{F725FAED-D0B9-49DF-99C7-ACAF9060266F}" sibTransId="{792F8F49-22F5-42C2-B8D0-A8D714EFD1C3}"/>
    <dgm:cxn modelId="{7B55A58B-4438-49CE-8DA0-F194F37BD395}" srcId="{4CBD4F20-B05D-465E-9EFB-B8DD796F418F}" destId="{E117C234-37AB-4279-BBF6-5386FCC9B55A}" srcOrd="1" destOrd="0" parTransId="{42403B8E-981C-47BB-8370-6C0D98139867}" sibTransId="{F82591AC-BF22-4243-B57C-6BBFF55A549A}"/>
    <dgm:cxn modelId="{6C20228F-D8BF-40E5-A336-60867EF121C8}" srcId="{4CBD4F20-B05D-465E-9EFB-B8DD796F418F}" destId="{89473112-C701-495C-922E-2D6519524E6E}" srcOrd="2" destOrd="0" parTransId="{9EBFAF5B-D79B-4609-9FDA-1CB0F90CD45D}" sibTransId="{C84464DC-5F16-4906-9A5E-6929D241FB75}"/>
    <dgm:cxn modelId="{D7658DCF-85B1-45DA-9D55-5F1A2745D053}" type="presOf" srcId="{4CBD4F20-B05D-465E-9EFB-B8DD796F418F}" destId="{19EDE876-598D-4AC0-BEE2-AB2A0A84370F}" srcOrd="0" destOrd="0" presId="urn:microsoft.com/office/officeart/2005/8/layout/pyramid2"/>
    <dgm:cxn modelId="{3F5C8203-E2B3-4F58-A785-717533A32EB7}" type="presOf" srcId="{E117C234-37AB-4279-BBF6-5386FCC9B55A}" destId="{B8AA3CFD-4501-4702-98C0-CCEEFB8EC2F9}" srcOrd="0" destOrd="0" presId="urn:microsoft.com/office/officeart/2005/8/layout/pyramid2"/>
    <dgm:cxn modelId="{060248D4-6949-46B2-BB63-4FAB5FF03D48}" type="presParOf" srcId="{19EDE876-598D-4AC0-BEE2-AB2A0A84370F}" destId="{45D7CE85-30F8-411F-8AFD-E12C43053DCD}" srcOrd="0" destOrd="0" presId="urn:microsoft.com/office/officeart/2005/8/layout/pyramid2"/>
    <dgm:cxn modelId="{99F06739-EEED-446B-8B10-315ADE3A828B}" type="presParOf" srcId="{19EDE876-598D-4AC0-BEE2-AB2A0A84370F}" destId="{8CBBD1FF-77EC-4E10-B19A-33E1A260691F}" srcOrd="1" destOrd="0" presId="urn:microsoft.com/office/officeart/2005/8/layout/pyramid2"/>
    <dgm:cxn modelId="{48C1DAFA-883B-4E49-B838-EAE8A197C1D1}" type="presParOf" srcId="{8CBBD1FF-77EC-4E10-B19A-33E1A260691F}" destId="{D51348B4-4D78-4BF4-8213-09B06CAF6896}" srcOrd="0" destOrd="0" presId="urn:microsoft.com/office/officeart/2005/8/layout/pyramid2"/>
    <dgm:cxn modelId="{9AA6930A-1A7F-4D77-AF46-CD733F6A3C93}" type="presParOf" srcId="{8CBBD1FF-77EC-4E10-B19A-33E1A260691F}" destId="{01763660-393C-4C70-A4C7-78A412FC086C}" srcOrd="1" destOrd="0" presId="urn:microsoft.com/office/officeart/2005/8/layout/pyramid2"/>
    <dgm:cxn modelId="{BE8EE70F-F723-4728-98B6-281B94F5B24A}" type="presParOf" srcId="{8CBBD1FF-77EC-4E10-B19A-33E1A260691F}" destId="{B8AA3CFD-4501-4702-98C0-CCEEFB8EC2F9}" srcOrd="2" destOrd="0" presId="urn:microsoft.com/office/officeart/2005/8/layout/pyramid2"/>
    <dgm:cxn modelId="{4FEA4A8A-BCD1-45A0-BC70-F83DFF18EFF1}" type="presParOf" srcId="{8CBBD1FF-77EC-4E10-B19A-33E1A260691F}" destId="{1448BC31-CFE1-4AC3-9CF6-5BE67D15D94F}" srcOrd="3" destOrd="0" presId="urn:microsoft.com/office/officeart/2005/8/layout/pyramid2"/>
    <dgm:cxn modelId="{B87D0688-C321-479E-B94D-D40AACA0DBF9}" type="presParOf" srcId="{8CBBD1FF-77EC-4E10-B19A-33E1A260691F}" destId="{8F7AB5EF-2D12-4547-9B8F-8D8FD34FE690}" srcOrd="4" destOrd="0" presId="urn:microsoft.com/office/officeart/2005/8/layout/pyramid2"/>
    <dgm:cxn modelId="{EF25730F-71BF-47A9-8BDF-B5393238D25D}" type="presParOf" srcId="{8CBBD1FF-77EC-4E10-B19A-33E1A260691F}" destId="{1206DE30-1F17-4265-B4AB-BF2FD661809F}" srcOrd="5" destOrd="0" presId="urn:microsoft.com/office/officeart/2005/8/layout/pyramid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CBD4F20-B05D-465E-9EFB-B8DD796F418F}" type="doc">
      <dgm:prSet loTypeId="urn:microsoft.com/office/officeart/2005/8/layout/pyramid2" loCatId="pyramid" qsTypeId="urn:microsoft.com/office/officeart/2005/8/quickstyle/simple1" qsCatId="simple" csTypeId="urn:microsoft.com/office/officeart/2005/8/colors/accent1_2" csCatId="accent1" phldr="1"/>
      <dgm:spPr/>
    </dgm:pt>
    <dgm:pt modelId="{E117C234-37AB-4279-BBF6-5386FCC9B55A}">
      <dgm:prSet phldrT="[Texte]"/>
      <dgm:spPr/>
      <dgm:t>
        <a:bodyPr/>
        <a:lstStyle/>
        <a:p>
          <a:r>
            <a:rPr lang="en-US" dirty="0" smtClean="0"/>
            <a:t>Poor Lexical Quality</a:t>
          </a:r>
          <a:endParaRPr lang="en-US" dirty="0"/>
        </a:p>
      </dgm:t>
    </dgm:pt>
    <dgm:pt modelId="{42403B8E-981C-47BB-8370-6C0D98139867}" type="parTrans" cxnId="{7B55A58B-4438-49CE-8DA0-F194F37BD395}">
      <dgm:prSet/>
      <dgm:spPr/>
      <dgm:t>
        <a:bodyPr/>
        <a:lstStyle/>
        <a:p>
          <a:endParaRPr lang="en-US"/>
        </a:p>
      </dgm:t>
    </dgm:pt>
    <dgm:pt modelId="{F82591AC-BF22-4243-B57C-6BBFF55A549A}" type="sibTrans" cxnId="{7B55A58B-4438-49CE-8DA0-F194F37BD395}">
      <dgm:prSet/>
      <dgm:spPr/>
      <dgm:t>
        <a:bodyPr/>
        <a:lstStyle/>
        <a:p>
          <a:endParaRPr lang="en-US"/>
        </a:p>
      </dgm:t>
    </dgm:pt>
    <dgm:pt modelId="{89473112-C701-495C-922E-2D6519524E6E}">
      <dgm:prSet phldrT="[Texte]"/>
      <dgm:spPr/>
      <dgm:t>
        <a:bodyPr/>
        <a:lstStyle/>
        <a:p>
          <a:r>
            <a:rPr lang="en-US" dirty="0" smtClean="0"/>
            <a:t>Poor Vocabulary</a:t>
          </a:r>
          <a:endParaRPr lang="en-US" dirty="0"/>
        </a:p>
      </dgm:t>
    </dgm:pt>
    <dgm:pt modelId="{9EBFAF5B-D79B-4609-9FDA-1CB0F90CD45D}" type="parTrans" cxnId="{6C20228F-D8BF-40E5-A336-60867EF121C8}">
      <dgm:prSet/>
      <dgm:spPr/>
      <dgm:t>
        <a:bodyPr/>
        <a:lstStyle/>
        <a:p>
          <a:endParaRPr lang="en-US"/>
        </a:p>
      </dgm:t>
    </dgm:pt>
    <dgm:pt modelId="{C84464DC-5F16-4906-9A5E-6929D241FB75}" type="sibTrans" cxnId="{6C20228F-D8BF-40E5-A336-60867EF121C8}">
      <dgm:prSet/>
      <dgm:spPr/>
      <dgm:t>
        <a:bodyPr/>
        <a:lstStyle/>
        <a:p>
          <a:endParaRPr lang="en-US"/>
        </a:p>
      </dgm:t>
    </dgm:pt>
    <dgm:pt modelId="{F12AF44D-5750-43D2-9121-637B45AE3C22}">
      <dgm:prSet phldrT="[Texte]"/>
      <dgm:spPr/>
      <dgm:t>
        <a:bodyPr/>
        <a:lstStyle/>
        <a:p>
          <a:r>
            <a:rPr lang="en-US" dirty="0" smtClean="0"/>
            <a:t>Poor access to the lexicon</a:t>
          </a:r>
          <a:endParaRPr lang="en-US" dirty="0"/>
        </a:p>
      </dgm:t>
    </dgm:pt>
    <dgm:pt modelId="{975363D9-4BE3-418E-B203-5B8785D6A729}" type="parTrans" cxnId="{FB20DCCD-6D03-423B-AFF8-9D920619C026}">
      <dgm:prSet/>
      <dgm:spPr/>
      <dgm:t>
        <a:bodyPr/>
        <a:lstStyle/>
        <a:p>
          <a:endParaRPr lang="fr-FR"/>
        </a:p>
      </dgm:t>
    </dgm:pt>
    <dgm:pt modelId="{C6BE895E-88F9-4FC8-AFE4-D5CF0AF010E6}" type="sibTrans" cxnId="{FB20DCCD-6D03-423B-AFF8-9D920619C026}">
      <dgm:prSet/>
      <dgm:spPr/>
      <dgm:t>
        <a:bodyPr/>
        <a:lstStyle/>
        <a:p>
          <a:endParaRPr lang="fr-FR"/>
        </a:p>
      </dgm:t>
    </dgm:pt>
    <dgm:pt modelId="{19EDE876-598D-4AC0-BEE2-AB2A0A84370F}" type="pres">
      <dgm:prSet presAssocID="{4CBD4F20-B05D-465E-9EFB-B8DD796F418F}" presName="compositeShape" presStyleCnt="0">
        <dgm:presLayoutVars>
          <dgm:dir/>
          <dgm:resizeHandles/>
        </dgm:presLayoutVars>
      </dgm:prSet>
      <dgm:spPr/>
    </dgm:pt>
    <dgm:pt modelId="{45D7CE85-30F8-411F-8AFD-E12C43053DCD}" type="pres">
      <dgm:prSet presAssocID="{4CBD4F20-B05D-465E-9EFB-B8DD796F418F}" presName="pyramid" presStyleLbl="node1" presStyleIdx="0" presStyleCnt="1" custAng="10800000" custScaleX="44834" custScaleY="87584" custLinFactNeighborX="-48034" custLinFactNeighborY="3494"/>
      <dgm:spPr>
        <a:solidFill>
          <a:srgbClr val="FF0000"/>
        </a:solidFill>
      </dgm:spPr>
    </dgm:pt>
    <dgm:pt modelId="{8CBBD1FF-77EC-4E10-B19A-33E1A260691F}" type="pres">
      <dgm:prSet presAssocID="{4CBD4F20-B05D-465E-9EFB-B8DD796F418F}" presName="theList" presStyleCnt="0"/>
      <dgm:spPr/>
    </dgm:pt>
    <dgm:pt modelId="{B8AA3CFD-4501-4702-98C0-CCEEFB8EC2F9}" type="pres">
      <dgm:prSet presAssocID="{E117C234-37AB-4279-BBF6-5386FCC9B55A}" presName="aNode" presStyleLbl="fgAcc1" presStyleIdx="0" presStyleCnt="3" custScaleX="217759" custScaleY="34202" custLinFactNeighborX="2910">
        <dgm:presLayoutVars>
          <dgm:bulletEnabled val="1"/>
        </dgm:presLayoutVars>
      </dgm:prSet>
      <dgm:spPr/>
      <dgm:t>
        <a:bodyPr/>
        <a:lstStyle/>
        <a:p>
          <a:endParaRPr lang="en-US"/>
        </a:p>
      </dgm:t>
    </dgm:pt>
    <dgm:pt modelId="{1448BC31-CFE1-4AC3-9CF6-5BE67D15D94F}" type="pres">
      <dgm:prSet presAssocID="{E117C234-37AB-4279-BBF6-5386FCC9B55A}" presName="aSpace" presStyleCnt="0"/>
      <dgm:spPr/>
    </dgm:pt>
    <dgm:pt modelId="{8F7AB5EF-2D12-4547-9B8F-8D8FD34FE690}" type="pres">
      <dgm:prSet presAssocID="{89473112-C701-495C-922E-2D6519524E6E}" presName="aNode" presStyleLbl="fgAcc1" presStyleIdx="1" presStyleCnt="3" custScaleX="215883" custScaleY="36925">
        <dgm:presLayoutVars>
          <dgm:bulletEnabled val="1"/>
        </dgm:presLayoutVars>
      </dgm:prSet>
      <dgm:spPr/>
      <dgm:t>
        <a:bodyPr/>
        <a:lstStyle/>
        <a:p>
          <a:endParaRPr lang="en-US"/>
        </a:p>
      </dgm:t>
    </dgm:pt>
    <dgm:pt modelId="{1206DE30-1F17-4265-B4AB-BF2FD661809F}" type="pres">
      <dgm:prSet presAssocID="{89473112-C701-495C-922E-2D6519524E6E}" presName="aSpace" presStyleCnt="0"/>
      <dgm:spPr/>
    </dgm:pt>
    <dgm:pt modelId="{1EA54D88-51BE-44E8-8E49-C72AB2D8E65A}" type="pres">
      <dgm:prSet presAssocID="{F12AF44D-5750-43D2-9121-637B45AE3C22}" presName="aNode" presStyleLbl="fgAcc1" presStyleIdx="2" presStyleCnt="3" custScaleX="217154" custScaleY="37531">
        <dgm:presLayoutVars>
          <dgm:bulletEnabled val="1"/>
        </dgm:presLayoutVars>
      </dgm:prSet>
      <dgm:spPr/>
      <dgm:t>
        <a:bodyPr/>
        <a:lstStyle/>
        <a:p>
          <a:endParaRPr lang="fr-FR"/>
        </a:p>
      </dgm:t>
    </dgm:pt>
    <dgm:pt modelId="{7F6B44B4-4190-475D-B35A-87A387157C31}" type="pres">
      <dgm:prSet presAssocID="{F12AF44D-5750-43D2-9121-637B45AE3C22}" presName="aSpace" presStyleCnt="0"/>
      <dgm:spPr/>
    </dgm:pt>
  </dgm:ptLst>
  <dgm:cxnLst>
    <dgm:cxn modelId="{F10D442B-0C1B-4D05-84BE-26992F523C17}" type="presOf" srcId="{4CBD4F20-B05D-465E-9EFB-B8DD796F418F}" destId="{19EDE876-598D-4AC0-BEE2-AB2A0A84370F}" srcOrd="0" destOrd="0" presId="urn:microsoft.com/office/officeart/2005/8/layout/pyramid2"/>
    <dgm:cxn modelId="{9506A5E5-490F-4005-A0A5-CC2AFB2011FB}" type="presOf" srcId="{89473112-C701-495C-922E-2D6519524E6E}" destId="{8F7AB5EF-2D12-4547-9B8F-8D8FD34FE690}" srcOrd="0" destOrd="0" presId="urn:microsoft.com/office/officeart/2005/8/layout/pyramid2"/>
    <dgm:cxn modelId="{7B55A58B-4438-49CE-8DA0-F194F37BD395}" srcId="{4CBD4F20-B05D-465E-9EFB-B8DD796F418F}" destId="{E117C234-37AB-4279-BBF6-5386FCC9B55A}" srcOrd="0" destOrd="0" parTransId="{42403B8E-981C-47BB-8370-6C0D98139867}" sibTransId="{F82591AC-BF22-4243-B57C-6BBFF55A549A}"/>
    <dgm:cxn modelId="{6C20228F-D8BF-40E5-A336-60867EF121C8}" srcId="{4CBD4F20-B05D-465E-9EFB-B8DD796F418F}" destId="{89473112-C701-495C-922E-2D6519524E6E}" srcOrd="1" destOrd="0" parTransId="{9EBFAF5B-D79B-4609-9FDA-1CB0F90CD45D}" sibTransId="{C84464DC-5F16-4906-9A5E-6929D241FB75}"/>
    <dgm:cxn modelId="{4F2B1EFE-8C03-4CC0-A846-DA899C3BCF36}" type="presOf" srcId="{E117C234-37AB-4279-BBF6-5386FCC9B55A}" destId="{B8AA3CFD-4501-4702-98C0-CCEEFB8EC2F9}" srcOrd="0" destOrd="0" presId="urn:microsoft.com/office/officeart/2005/8/layout/pyramid2"/>
    <dgm:cxn modelId="{FB20DCCD-6D03-423B-AFF8-9D920619C026}" srcId="{4CBD4F20-B05D-465E-9EFB-B8DD796F418F}" destId="{F12AF44D-5750-43D2-9121-637B45AE3C22}" srcOrd="2" destOrd="0" parTransId="{975363D9-4BE3-418E-B203-5B8785D6A729}" sibTransId="{C6BE895E-88F9-4FC8-AFE4-D5CF0AF010E6}"/>
    <dgm:cxn modelId="{1F717D27-3034-432D-87F3-D1EC79B7B7AD}" type="presOf" srcId="{F12AF44D-5750-43D2-9121-637B45AE3C22}" destId="{1EA54D88-51BE-44E8-8E49-C72AB2D8E65A}" srcOrd="0" destOrd="0" presId="urn:microsoft.com/office/officeart/2005/8/layout/pyramid2"/>
    <dgm:cxn modelId="{9C2E9AAC-E2BF-4DA9-BE9D-C35A8CE6E1E8}" type="presParOf" srcId="{19EDE876-598D-4AC0-BEE2-AB2A0A84370F}" destId="{45D7CE85-30F8-411F-8AFD-E12C43053DCD}" srcOrd="0" destOrd="0" presId="urn:microsoft.com/office/officeart/2005/8/layout/pyramid2"/>
    <dgm:cxn modelId="{937FC193-5958-479A-B0EE-FD24CBAB367C}" type="presParOf" srcId="{19EDE876-598D-4AC0-BEE2-AB2A0A84370F}" destId="{8CBBD1FF-77EC-4E10-B19A-33E1A260691F}" srcOrd="1" destOrd="0" presId="urn:microsoft.com/office/officeart/2005/8/layout/pyramid2"/>
    <dgm:cxn modelId="{8517A592-233F-4FA9-867F-6F7E81213D16}" type="presParOf" srcId="{8CBBD1FF-77EC-4E10-B19A-33E1A260691F}" destId="{B8AA3CFD-4501-4702-98C0-CCEEFB8EC2F9}" srcOrd="0" destOrd="0" presId="urn:microsoft.com/office/officeart/2005/8/layout/pyramid2"/>
    <dgm:cxn modelId="{39E0782A-6DE4-4E5C-99AE-ABF060837B26}" type="presParOf" srcId="{8CBBD1FF-77EC-4E10-B19A-33E1A260691F}" destId="{1448BC31-CFE1-4AC3-9CF6-5BE67D15D94F}" srcOrd="1" destOrd="0" presId="urn:microsoft.com/office/officeart/2005/8/layout/pyramid2"/>
    <dgm:cxn modelId="{E4AF331B-3397-4EF9-AC06-EFAA28385608}" type="presParOf" srcId="{8CBBD1FF-77EC-4E10-B19A-33E1A260691F}" destId="{8F7AB5EF-2D12-4547-9B8F-8D8FD34FE690}" srcOrd="2" destOrd="0" presId="urn:microsoft.com/office/officeart/2005/8/layout/pyramid2"/>
    <dgm:cxn modelId="{A88321A4-BA41-4DDC-8793-015F535B1110}" type="presParOf" srcId="{8CBBD1FF-77EC-4E10-B19A-33E1A260691F}" destId="{1206DE30-1F17-4265-B4AB-BF2FD661809F}" srcOrd="3" destOrd="0" presId="urn:microsoft.com/office/officeart/2005/8/layout/pyramid2"/>
    <dgm:cxn modelId="{5E8EE9FD-0D8F-4D4A-978F-1DADDB7EF4BC}" type="presParOf" srcId="{8CBBD1FF-77EC-4E10-B19A-33E1A260691F}" destId="{1EA54D88-51BE-44E8-8E49-C72AB2D8E65A}" srcOrd="4" destOrd="0" presId="urn:microsoft.com/office/officeart/2005/8/layout/pyramid2"/>
    <dgm:cxn modelId="{C879D5FB-6D48-47CB-A4A2-21A1FABFD5EE}" type="presParOf" srcId="{8CBBD1FF-77EC-4E10-B19A-33E1A260691F}" destId="{7F6B44B4-4190-475D-B35A-87A387157C31}" srcOrd="5"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D7CE85-30F8-411F-8AFD-E12C43053DCD}">
      <dsp:nvSpPr>
        <dsp:cNvPr id="0" name=""/>
        <dsp:cNvSpPr/>
      </dsp:nvSpPr>
      <dsp:spPr>
        <a:xfrm>
          <a:off x="226424" y="0"/>
          <a:ext cx="980769" cy="1915950"/>
        </a:xfrm>
        <a:prstGeom prst="triangle">
          <a:avLst/>
        </a:prstGeom>
        <a:solidFill>
          <a:srgbClr val="FF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51348B4-4D78-4BF4-8213-09B06CAF6896}">
      <dsp:nvSpPr>
        <dsp:cNvPr id="0" name=""/>
        <dsp:cNvSpPr/>
      </dsp:nvSpPr>
      <dsp:spPr>
        <a:xfrm>
          <a:off x="745021" y="219930"/>
          <a:ext cx="2351815" cy="517835"/>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9530" tIns="49530" rIns="49530" bIns="49530" numCol="1" spcCol="1270" anchor="ctr" anchorCtr="0">
          <a:noAutofit/>
        </a:bodyPr>
        <a:lstStyle/>
        <a:p>
          <a:pPr lvl="0" algn="ctr" defTabSz="577850">
            <a:lnSpc>
              <a:spcPct val="90000"/>
            </a:lnSpc>
            <a:spcBef>
              <a:spcPct val="0"/>
            </a:spcBef>
            <a:spcAft>
              <a:spcPct val="35000"/>
            </a:spcAft>
          </a:pPr>
          <a:r>
            <a:rPr lang="fr-FR" sz="1300" kern="1200" noProof="0" dirty="0" smtClean="0"/>
            <a:t>Déficits</a:t>
          </a:r>
          <a:r>
            <a:rPr lang="en-US" sz="1300" kern="1200" dirty="0" smtClean="0"/>
            <a:t> </a:t>
          </a:r>
          <a:r>
            <a:rPr lang="fr-FR" sz="1300" kern="1200" noProof="0" dirty="0" smtClean="0"/>
            <a:t>visuels</a:t>
          </a:r>
          <a:endParaRPr lang="fr-FR" sz="1300" kern="1200" noProof="0" dirty="0"/>
        </a:p>
      </dsp:txBody>
      <dsp:txXfrm>
        <a:off x="770300" y="245209"/>
        <a:ext cx="2301257" cy="467277"/>
      </dsp:txXfrm>
    </dsp:sp>
    <dsp:sp modelId="{B8AA3CFD-4501-4702-98C0-CCEEFB8EC2F9}">
      <dsp:nvSpPr>
        <dsp:cNvPr id="0" name=""/>
        <dsp:cNvSpPr/>
      </dsp:nvSpPr>
      <dsp:spPr>
        <a:xfrm>
          <a:off x="745021" y="802496"/>
          <a:ext cx="2351815" cy="517835"/>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9530" tIns="49530" rIns="49530" bIns="49530" numCol="1" spcCol="1270" anchor="ctr" anchorCtr="0">
          <a:noAutofit/>
        </a:bodyPr>
        <a:lstStyle/>
        <a:p>
          <a:pPr lvl="0" algn="ctr" defTabSz="577850">
            <a:lnSpc>
              <a:spcPct val="90000"/>
            </a:lnSpc>
            <a:spcBef>
              <a:spcPct val="0"/>
            </a:spcBef>
            <a:spcAft>
              <a:spcPct val="35000"/>
            </a:spcAft>
          </a:pPr>
          <a:r>
            <a:rPr lang="fr-FR" sz="1300" kern="1200" noProof="0" dirty="0" smtClean="0"/>
            <a:t>Codage</a:t>
          </a:r>
          <a:r>
            <a:rPr lang="en-US" sz="1300" kern="1200" dirty="0" smtClean="0"/>
            <a:t> de la position </a:t>
          </a:r>
        </a:p>
      </dsp:txBody>
      <dsp:txXfrm>
        <a:off x="770300" y="827775"/>
        <a:ext cx="2301257" cy="467277"/>
      </dsp:txXfrm>
    </dsp:sp>
    <dsp:sp modelId="{8F7AB5EF-2D12-4547-9B8F-8D8FD34FE690}">
      <dsp:nvSpPr>
        <dsp:cNvPr id="0" name=""/>
        <dsp:cNvSpPr/>
      </dsp:nvSpPr>
      <dsp:spPr>
        <a:xfrm>
          <a:off x="745021" y="1385061"/>
          <a:ext cx="2351815" cy="517835"/>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9530" tIns="49530" rIns="49530" bIns="49530" numCol="1" spcCol="1270" anchor="ctr" anchorCtr="0">
          <a:noAutofit/>
        </a:bodyPr>
        <a:lstStyle/>
        <a:p>
          <a:pPr lvl="0" algn="ctr" defTabSz="577850">
            <a:lnSpc>
              <a:spcPct val="90000"/>
            </a:lnSpc>
            <a:spcBef>
              <a:spcPct val="0"/>
            </a:spcBef>
            <a:spcAft>
              <a:spcPct val="35000"/>
            </a:spcAft>
          </a:pPr>
          <a:r>
            <a:rPr lang="fr-FR" sz="1300" kern="1200" noProof="0" dirty="0" smtClean="0"/>
            <a:t>Déficit de l’empan </a:t>
          </a:r>
          <a:r>
            <a:rPr lang="fr-FR" sz="1300" kern="1200" noProof="0" dirty="0" err="1" smtClean="0"/>
            <a:t>visuo</a:t>
          </a:r>
          <a:r>
            <a:rPr lang="fr-FR" sz="1300" kern="1200" noProof="0" dirty="0" smtClean="0"/>
            <a:t>-attentionnel</a:t>
          </a:r>
          <a:endParaRPr lang="fr-FR" sz="1300" kern="1200" noProof="0" dirty="0"/>
        </a:p>
      </dsp:txBody>
      <dsp:txXfrm>
        <a:off x="770300" y="1410340"/>
        <a:ext cx="2301257" cy="46727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D7CE85-30F8-411F-8AFD-E12C43053DCD}">
      <dsp:nvSpPr>
        <dsp:cNvPr id="0" name=""/>
        <dsp:cNvSpPr/>
      </dsp:nvSpPr>
      <dsp:spPr>
        <a:xfrm rot="10800000">
          <a:off x="0" y="212236"/>
          <a:ext cx="980769" cy="1915950"/>
        </a:xfrm>
        <a:prstGeom prst="triangle">
          <a:avLst/>
        </a:prstGeom>
        <a:solidFill>
          <a:srgbClr val="FF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51348B4-4D78-4BF4-8213-09B06CAF6896}">
      <dsp:nvSpPr>
        <dsp:cNvPr id="0" name=""/>
        <dsp:cNvSpPr/>
      </dsp:nvSpPr>
      <dsp:spPr>
        <a:xfrm>
          <a:off x="545433" y="219930"/>
          <a:ext cx="3096342" cy="517835"/>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pPr>
          <a:r>
            <a:rPr lang="en-US" sz="1200" kern="1200" dirty="0" err="1" smtClean="0"/>
            <a:t>Déficit</a:t>
          </a:r>
          <a:r>
            <a:rPr lang="en-US" sz="1200" kern="1200" dirty="0" smtClean="0"/>
            <a:t> de conscience </a:t>
          </a:r>
          <a:r>
            <a:rPr lang="en-US" sz="1200" kern="1200" dirty="0" err="1" smtClean="0"/>
            <a:t>phonologique</a:t>
          </a:r>
          <a:endParaRPr lang="en-US" sz="1200" kern="1200" dirty="0"/>
        </a:p>
      </dsp:txBody>
      <dsp:txXfrm>
        <a:off x="570712" y="245209"/>
        <a:ext cx="3045784" cy="467277"/>
      </dsp:txXfrm>
    </dsp:sp>
    <dsp:sp modelId="{B8AA3CFD-4501-4702-98C0-CCEEFB8EC2F9}">
      <dsp:nvSpPr>
        <dsp:cNvPr id="0" name=""/>
        <dsp:cNvSpPr/>
      </dsp:nvSpPr>
      <dsp:spPr>
        <a:xfrm>
          <a:off x="545433" y="802496"/>
          <a:ext cx="3096342" cy="517835"/>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err="1" smtClean="0"/>
            <a:t>Déficit</a:t>
          </a:r>
          <a:r>
            <a:rPr lang="en-US" sz="1100" kern="1200" dirty="0" smtClean="0"/>
            <a:t> de discrimination </a:t>
          </a:r>
          <a:r>
            <a:rPr lang="en-US" sz="1100" kern="1200" dirty="0" err="1" smtClean="0"/>
            <a:t>phonémique</a:t>
          </a:r>
          <a:endParaRPr lang="en-US" sz="1100" kern="1200" dirty="0"/>
        </a:p>
      </dsp:txBody>
      <dsp:txXfrm>
        <a:off x="570712" y="827775"/>
        <a:ext cx="3045784" cy="467277"/>
      </dsp:txXfrm>
    </dsp:sp>
    <dsp:sp modelId="{8F7AB5EF-2D12-4547-9B8F-8D8FD34FE690}">
      <dsp:nvSpPr>
        <dsp:cNvPr id="0" name=""/>
        <dsp:cNvSpPr/>
      </dsp:nvSpPr>
      <dsp:spPr>
        <a:xfrm>
          <a:off x="558770" y="1385061"/>
          <a:ext cx="3069667" cy="517835"/>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err="1" smtClean="0"/>
            <a:t>Déficit</a:t>
          </a:r>
          <a:r>
            <a:rPr lang="en-US" sz="1000" kern="1200" dirty="0" smtClean="0"/>
            <a:t> de </a:t>
          </a:r>
          <a:r>
            <a:rPr lang="en-US" sz="1000" kern="1200" dirty="0" err="1" smtClean="0"/>
            <a:t>mémoire</a:t>
          </a:r>
          <a:r>
            <a:rPr lang="en-US" sz="1000" kern="1200" dirty="0" smtClean="0"/>
            <a:t> </a:t>
          </a:r>
          <a:r>
            <a:rPr lang="en-US" sz="1000" kern="1200" dirty="0" err="1" smtClean="0"/>
            <a:t>phonologique</a:t>
          </a:r>
          <a:r>
            <a:rPr lang="en-US" sz="1000" kern="1200" dirty="0" smtClean="0"/>
            <a:t> (</a:t>
          </a:r>
          <a:r>
            <a:rPr lang="en-US" sz="1000" kern="1200" dirty="0" err="1" smtClean="0"/>
            <a:t>ordre</a:t>
          </a:r>
          <a:r>
            <a:rPr lang="en-US" sz="1000" kern="1200" dirty="0" smtClean="0"/>
            <a:t>)</a:t>
          </a:r>
          <a:endParaRPr lang="en-US" sz="1000" kern="1200" dirty="0"/>
        </a:p>
      </dsp:txBody>
      <dsp:txXfrm>
        <a:off x="584049" y="1410340"/>
        <a:ext cx="3019109" cy="46727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D7CE85-30F8-411F-8AFD-E12C43053DCD}">
      <dsp:nvSpPr>
        <dsp:cNvPr id="0" name=""/>
        <dsp:cNvSpPr/>
      </dsp:nvSpPr>
      <dsp:spPr>
        <a:xfrm rot="10800000">
          <a:off x="247037" y="163333"/>
          <a:ext cx="754781" cy="1474478"/>
        </a:xfrm>
        <a:prstGeom prst="triangle">
          <a:avLst/>
        </a:prstGeom>
        <a:solidFill>
          <a:srgbClr val="FF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8AA3CFD-4501-4702-98C0-CCEEFB8EC2F9}">
      <dsp:nvSpPr>
        <dsp:cNvPr id="0" name=""/>
        <dsp:cNvSpPr/>
      </dsp:nvSpPr>
      <dsp:spPr>
        <a:xfrm>
          <a:off x="820620" y="168938"/>
          <a:ext cx="2382885" cy="314885"/>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US" sz="1100" kern="1200" dirty="0" smtClean="0"/>
            <a:t>Poor Lexical Quality</a:t>
          </a:r>
          <a:endParaRPr lang="en-US" sz="1100" kern="1200" dirty="0"/>
        </a:p>
      </dsp:txBody>
      <dsp:txXfrm>
        <a:off x="835991" y="184309"/>
        <a:ext cx="2352143" cy="284143"/>
      </dsp:txXfrm>
    </dsp:sp>
    <dsp:sp modelId="{8F7AB5EF-2D12-4547-9B8F-8D8FD34FE690}">
      <dsp:nvSpPr>
        <dsp:cNvPr id="0" name=""/>
        <dsp:cNvSpPr/>
      </dsp:nvSpPr>
      <dsp:spPr>
        <a:xfrm>
          <a:off x="799041" y="598907"/>
          <a:ext cx="2362356" cy="339955"/>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Poor Vocabulary</a:t>
          </a:r>
          <a:endParaRPr lang="en-US" sz="1000" kern="1200" dirty="0"/>
        </a:p>
      </dsp:txBody>
      <dsp:txXfrm>
        <a:off x="815636" y="615502"/>
        <a:ext cx="2329166" cy="306765"/>
      </dsp:txXfrm>
    </dsp:sp>
    <dsp:sp modelId="{1EA54D88-51BE-44E8-8E49-C72AB2D8E65A}">
      <dsp:nvSpPr>
        <dsp:cNvPr id="0" name=""/>
        <dsp:cNvSpPr/>
      </dsp:nvSpPr>
      <dsp:spPr>
        <a:xfrm>
          <a:off x="792087" y="1053945"/>
          <a:ext cx="2376264" cy="345534"/>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Poor access to the lexicon</a:t>
          </a:r>
          <a:endParaRPr lang="en-US" sz="1000" kern="1200" dirty="0"/>
        </a:p>
      </dsp:txBody>
      <dsp:txXfrm>
        <a:off x="808955" y="1070813"/>
        <a:ext cx="2342528" cy="311798"/>
      </dsp:txXfrm>
    </dsp:sp>
  </dsp:spTree>
</dsp:drawing>
</file>

<file path=ppt/diagrams/layout1.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2.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latin typeface="Arial" charset="0"/>
              </a:defRPr>
            </a:lvl1pPr>
          </a:lstStyle>
          <a:p>
            <a:pPr>
              <a:defRPr/>
            </a:pPr>
            <a:endParaRPr lang="fr-FR"/>
          </a:p>
        </p:txBody>
      </p:sp>
      <p:sp>
        <p:nvSpPr>
          <p:cNvPr id="307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latin typeface="Arial" charset="0"/>
              </a:defRPr>
            </a:lvl1pPr>
          </a:lstStyle>
          <a:p>
            <a:pPr>
              <a:defRPr/>
            </a:pPr>
            <a:endParaRPr lang="fr-FR"/>
          </a:p>
        </p:txBody>
      </p:sp>
      <p:sp>
        <p:nvSpPr>
          <p:cNvPr id="20484" name="Rectangle 4"/>
          <p:cNvSpPr>
            <a:spLocks noRo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fr-FR" noProof="0" smtClean="0"/>
              <a:t>Click to edit Master text styles</a:t>
            </a:r>
          </a:p>
          <a:p>
            <a:pPr lvl="1"/>
            <a:r>
              <a:rPr lang="fr-FR" noProof="0" smtClean="0"/>
              <a:t>Second level</a:t>
            </a:r>
          </a:p>
          <a:p>
            <a:pPr lvl="2"/>
            <a:r>
              <a:rPr lang="fr-FR" noProof="0" smtClean="0"/>
              <a:t>Third level</a:t>
            </a:r>
          </a:p>
          <a:p>
            <a:pPr lvl="3"/>
            <a:r>
              <a:rPr lang="fr-FR" noProof="0" smtClean="0"/>
              <a:t>Fourth level</a:t>
            </a:r>
          </a:p>
          <a:p>
            <a:pPr lvl="4"/>
            <a:r>
              <a:rPr lang="fr-FR" noProof="0" smtClean="0"/>
              <a:t>Fifth level</a:t>
            </a:r>
          </a:p>
        </p:txBody>
      </p:sp>
      <p:sp>
        <p:nvSpPr>
          <p:cNvPr id="307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a:defRPr/>
            </a:pPr>
            <a:endParaRPr lang="fr-FR"/>
          </a:p>
        </p:txBody>
      </p:sp>
      <p:sp>
        <p:nvSpPr>
          <p:cNvPr id="307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F2F74587-F687-4FFF-AFF0-41D22C3E010D}" type="slidenum">
              <a:rPr lang="fr-FR" altLang="en-US"/>
              <a:pPr>
                <a:defRPr/>
              </a:pPr>
              <a:t>‹N°›</a:t>
            </a:fld>
            <a:endParaRPr lang="fr-FR"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fr.wikipedia.org/wiki/Causalit%C3%A9_(philosophie)" TargetMode="External"/><Relationship Id="rId2" Type="http://schemas.openxmlformats.org/officeDocument/2006/relationships/slide" Target="../slides/slide66.xml"/><Relationship Id="rId1" Type="http://schemas.openxmlformats.org/officeDocument/2006/relationships/notesMaster" Target="../notesMasters/notesMaster1.xml"/><Relationship Id="rId5" Type="http://schemas.openxmlformats.org/officeDocument/2006/relationships/hyperlink" Target="https://fr.wikipedia.org/wiki/Cum_hoc_ergo_propter_hoc" TargetMode="External"/><Relationship Id="rId4" Type="http://schemas.openxmlformats.org/officeDocument/2006/relationships/hyperlink" Target="https://fr.wikipedia.org/wiki/Causalit%C3%A9_au_sens_de_Granger" TargetMode="Externa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929BFE8-C84C-4726-9354-06AE221C240B}" type="slidenum">
              <a:rPr lang="fr-FR" altLang="fr-FR" smtClean="0"/>
              <a:pPr>
                <a:spcBef>
                  <a:spcPct val="0"/>
                </a:spcBef>
              </a:pPr>
              <a:t>1</a:t>
            </a:fld>
            <a:endParaRPr lang="fr-FR" altLang="fr-FR" smtClean="0"/>
          </a:p>
        </p:txBody>
      </p:sp>
      <p:sp>
        <p:nvSpPr>
          <p:cNvPr id="22531" name="Rectangle 2"/>
          <p:cNvSpPr>
            <a:spLocks noRot="1" noChangeArrowheads="1" noTextEdit="1"/>
          </p:cNvSpPr>
          <p:nvPr>
            <p:ph type="sldImg"/>
          </p:nvPr>
        </p:nvSpPr>
        <p:spPr>
          <a:xfrm>
            <a:off x="1150938" y="692150"/>
            <a:ext cx="4556125" cy="3416300"/>
          </a:xfrm>
          <a:ln w="12700" cap="flat">
            <a:solidFill>
              <a:schemeClr val="tx1"/>
            </a:solidFill>
          </a:ln>
        </p:spPr>
      </p:sp>
      <p:sp>
        <p:nvSpPr>
          <p:cNvPr id="22532"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7" tIns="44450" rIns="90487" bIns="44450"/>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Espace réservé de l'image des diapositives 1"/>
          <p:cNvSpPr>
            <a:spLocks noGrp="1" noRot="1" noChangeAspect="1" noTextEdit="1"/>
          </p:cNvSpPr>
          <p:nvPr>
            <p:ph type="sldImg"/>
          </p:nvPr>
        </p:nvSpPr>
        <p:spPr>
          <a:ln/>
        </p:spPr>
      </p:sp>
      <p:sp>
        <p:nvSpPr>
          <p:cNvPr id="65539" name="Espace réservé des commentair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altLang="fr-FR" smtClean="0">
                <a:latin typeface="Arial" panose="020B0604020202020204" pitchFamily="34" charset="0"/>
              </a:rPr>
              <a:t>Un enfant qui discrimine mal la difference entre un B et un p, aura du mal orsqu’il doit apoprendre que la lettre B correspond à b et non pas p</a:t>
            </a:r>
          </a:p>
        </p:txBody>
      </p:sp>
      <p:sp>
        <p:nvSpPr>
          <p:cNvPr id="65540"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85E1592B-BF21-4185-8F59-F9A48DA3A5B4}" type="slidenum">
              <a:rPr lang="fr-FR" altLang="fr-FR" smtClean="0">
                <a:solidFill>
                  <a:srgbClr val="000000"/>
                </a:solidFill>
              </a:rPr>
              <a:pPr>
                <a:spcBef>
                  <a:spcPct val="0"/>
                </a:spcBef>
              </a:pPr>
              <a:t>32</a:t>
            </a:fld>
            <a:endParaRPr lang="fr-FR" altLang="fr-FR" smtClean="0">
              <a:solidFill>
                <a:srgbClr val="000000"/>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44196F0-190A-4A40-A8D4-12ABA4041640}" type="slidenum">
              <a:rPr lang="fr-FR" altLang="fr-FR" smtClean="0">
                <a:solidFill>
                  <a:srgbClr val="000000"/>
                </a:solidFill>
              </a:rPr>
              <a:pPr>
                <a:spcBef>
                  <a:spcPct val="0"/>
                </a:spcBef>
              </a:pPr>
              <a:t>45</a:t>
            </a:fld>
            <a:endParaRPr lang="fr-FR" altLang="fr-FR" smtClean="0">
              <a:solidFill>
                <a:srgbClr val="000000"/>
              </a:solidFill>
            </a:endParaRPr>
          </a:p>
        </p:txBody>
      </p:sp>
      <p:sp>
        <p:nvSpPr>
          <p:cNvPr id="81923" name="Rectangle 2"/>
          <p:cNvSpPr>
            <a:spLocks noGrp="1" noRot="1" noChangeAspect="1" noChangeArrowheads="1" noTextEdit="1"/>
          </p:cNvSpPr>
          <p:nvPr>
            <p:ph type="sldImg"/>
          </p:nvPr>
        </p:nvSpPr>
        <p:spPr>
          <a:ln/>
        </p:spPr>
      </p:sp>
      <p:sp>
        <p:nvSpPr>
          <p:cNvPr id="81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AE337473-23D7-4BB7-B9C4-02A59D210AD6}" type="slidenum">
              <a:rPr lang="fr-FR" altLang="fr-FR" smtClean="0">
                <a:solidFill>
                  <a:srgbClr val="000000"/>
                </a:solidFill>
              </a:rPr>
              <a:pPr>
                <a:spcBef>
                  <a:spcPct val="0"/>
                </a:spcBef>
              </a:pPr>
              <a:t>47</a:t>
            </a:fld>
            <a:endParaRPr lang="fr-FR" altLang="fr-FR" smtClean="0">
              <a:solidFill>
                <a:srgbClr val="000000"/>
              </a:solidFill>
            </a:endParaRPr>
          </a:p>
        </p:txBody>
      </p:sp>
      <p:sp>
        <p:nvSpPr>
          <p:cNvPr id="84995" name="Rectangle 2"/>
          <p:cNvSpPr>
            <a:spLocks noChangeArrowheads="1" noTextEdit="1"/>
          </p:cNvSpPr>
          <p:nvPr>
            <p:ph type="sldImg"/>
          </p:nvPr>
        </p:nvSpPr>
        <p:spPr>
          <a:xfrm>
            <a:off x="1150938" y="692150"/>
            <a:ext cx="4556125" cy="3416300"/>
          </a:xfrm>
          <a:ln w="12700" cap="flat">
            <a:solidFill>
              <a:schemeClr val="tx1"/>
            </a:solidFill>
          </a:ln>
        </p:spPr>
      </p:sp>
      <p:sp>
        <p:nvSpPr>
          <p:cNvPr id="849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7" tIns="44450" rIns="90487" bIns="44450"/>
          <a:lstStyle/>
          <a:p>
            <a:endParaRPr lang="en-US" altLang="fr-FR" smtClean="0">
              <a:latin typeface="Arial" panose="020B0604020202020204"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2662E32D-660C-4E8D-B500-A456AD868A70}" type="slidenum">
              <a:rPr lang="fr-FR" altLang="fr-FR" smtClean="0">
                <a:solidFill>
                  <a:srgbClr val="000000"/>
                </a:solidFill>
              </a:rPr>
              <a:pPr>
                <a:spcBef>
                  <a:spcPct val="0"/>
                </a:spcBef>
              </a:pPr>
              <a:t>48</a:t>
            </a:fld>
            <a:endParaRPr lang="fr-FR" altLang="fr-FR" smtClean="0">
              <a:solidFill>
                <a:srgbClr val="000000"/>
              </a:solidFill>
            </a:endParaRPr>
          </a:p>
        </p:txBody>
      </p:sp>
      <p:sp>
        <p:nvSpPr>
          <p:cNvPr id="87043" name="Rectangle 2"/>
          <p:cNvSpPr>
            <a:spLocks noChangeArrowheads="1" noTextEdit="1"/>
          </p:cNvSpPr>
          <p:nvPr>
            <p:ph type="sldImg"/>
          </p:nvPr>
        </p:nvSpPr>
        <p:spPr>
          <a:xfrm>
            <a:off x="1150938" y="692150"/>
            <a:ext cx="4556125" cy="3416300"/>
          </a:xfrm>
          <a:ln w="12700" cap="flat">
            <a:solidFill>
              <a:schemeClr val="tx1"/>
            </a:solidFill>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7" tIns="44450" rIns="90487" bIns="44450"/>
          <a:lstStyle/>
          <a:p>
            <a:endParaRPr lang="en-US" altLang="fr-FR" smtClean="0">
              <a:latin typeface="Arial" panose="020B0604020202020204"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9E896235-9A1B-4610-800D-2836837AD090}" type="slidenum">
              <a:rPr lang="fr-FR" altLang="fr-FR" smtClean="0"/>
              <a:pPr>
                <a:spcBef>
                  <a:spcPct val="0"/>
                </a:spcBef>
              </a:pPr>
              <a:t>49</a:t>
            </a:fld>
            <a:endParaRPr lang="fr-FR" altLang="fr-FR" smtClean="0"/>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7F238EC1-000A-47D0-83AA-E61139691BE0}" type="slidenum">
              <a:rPr lang="fr-FR" altLang="fr-FR" smtClean="0">
                <a:solidFill>
                  <a:srgbClr val="000000"/>
                </a:solidFill>
              </a:rPr>
              <a:pPr>
                <a:spcBef>
                  <a:spcPct val="0"/>
                </a:spcBef>
              </a:pPr>
              <a:t>53</a:t>
            </a:fld>
            <a:endParaRPr lang="fr-FR" altLang="fr-FR" smtClean="0">
              <a:solidFill>
                <a:srgbClr val="000000"/>
              </a:solidFill>
            </a:endParaRPr>
          </a:p>
        </p:txBody>
      </p:sp>
      <p:sp>
        <p:nvSpPr>
          <p:cNvPr id="94211" name="Rectangle 2"/>
          <p:cNvSpPr>
            <a:spLocks noRot="1" noChangeArrowheads="1" noTextEdit="1"/>
          </p:cNvSpPr>
          <p:nvPr>
            <p:ph type="sldImg"/>
          </p:nvPr>
        </p:nvSpPr>
        <p:spPr>
          <a:xfrm>
            <a:off x="1150938" y="692150"/>
            <a:ext cx="4556125" cy="3416300"/>
          </a:xfrm>
          <a:ln w="12700" cap="flat">
            <a:solidFill>
              <a:schemeClr val="tx1"/>
            </a:solidFill>
          </a:ln>
        </p:spPr>
      </p:sp>
      <p:sp>
        <p:nvSpPr>
          <p:cNvPr id="94212"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7" tIns="44450" rIns="90487" bIns="44450"/>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Espace réservé de l'image des diapositives 1"/>
          <p:cNvSpPr>
            <a:spLocks noGrp="1" noRot="1" noChangeAspect="1" noTextEdit="1"/>
          </p:cNvSpPr>
          <p:nvPr>
            <p:ph type="sldImg"/>
          </p:nvPr>
        </p:nvSpPr>
        <p:spPr>
          <a:ln/>
        </p:spPr>
      </p:sp>
      <p:sp>
        <p:nvSpPr>
          <p:cNvPr id="104451" name="Espace réservé des not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endParaRPr>
          </a:p>
        </p:txBody>
      </p:sp>
      <p:sp>
        <p:nvSpPr>
          <p:cNvPr id="104452"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825201B8-3267-4383-9063-2D44168EDDE7}" type="slidenum">
              <a:rPr lang="fr-FR" altLang="en-US" smtClean="0">
                <a:solidFill>
                  <a:srgbClr val="000000"/>
                </a:solidFill>
                <a:latin typeface="Calibri" panose="020F0502020204030204" pitchFamily="34" charset="0"/>
              </a:rPr>
              <a:pPr/>
              <a:t>62</a:t>
            </a:fld>
            <a:endParaRPr lang="fr-FR" altLang="en-US" smtClean="0">
              <a:solidFill>
                <a:srgbClr val="000000"/>
              </a:solidFill>
              <a:latin typeface="Calibri" panose="020F0502020204030204"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Espace réservé de l'image des diapositives 1"/>
          <p:cNvSpPr>
            <a:spLocks noGrp="1" noRot="1" noChangeAspect="1" noTextEdit="1"/>
          </p:cNvSpPr>
          <p:nvPr>
            <p:ph type="sldImg"/>
          </p:nvPr>
        </p:nvSpPr>
        <p:spPr>
          <a:ln/>
        </p:spPr>
      </p:sp>
      <p:sp>
        <p:nvSpPr>
          <p:cNvPr id="108547" name="Espace réservé des not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endParaRPr>
          </a:p>
        </p:txBody>
      </p:sp>
      <p:sp>
        <p:nvSpPr>
          <p:cNvPr id="108548"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B810675B-2401-4CC3-80FD-8323943B52CF}" type="slidenum">
              <a:rPr lang="fr-FR" altLang="en-US" smtClean="0">
                <a:solidFill>
                  <a:srgbClr val="000000"/>
                </a:solidFill>
                <a:latin typeface="Calibri" panose="020F0502020204030204" pitchFamily="34" charset="0"/>
              </a:rPr>
              <a:pPr/>
              <a:t>65</a:t>
            </a:fld>
            <a:endParaRPr lang="fr-FR" altLang="en-US" smtClean="0">
              <a:solidFill>
                <a:srgbClr val="000000"/>
              </a:solidFill>
              <a:latin typeface="Calibri" panose="020F0502020204030204"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Espace réservé de l'image des diapositives 1"/>
          <p:cNvSpPr>
            <a:spLocks noGrp="1" noRot="1" noChangeAspect="1" noTextEdit="1"/>
          </p:cNvSpPr>
          <p:nvPr>
            <p:ph type="sldImg"/>
          </p:nvPr>
        </p:nvSpPr>
        <p:spPr>
          <a:ln/>
        </p:spPr>
      </p:sp>
      <p:sp>
        <p:nvSpPr>
          <p:cNvPr id="3" name="Espace réservé des notes 2"/>
          <p:cNvSpPr>
            <a:spLocks noGrp="1"/>
          </p:cNvSpPr>
          <p:nvPr>
            <p:ph type="body" idx="1"/>
          </p:nvPr>
        </p:nvSpPr>
        <p:spPr/>
        <p:txBody>
          <a:bodyPr/>
          <a:lstStyle/>
          <a:p>
            <a:pPr>
              <a:defRPr/>
            </a:pPr>
            <a:r>
              <a:rPr lang="fr-FR" dirty="0" err="1"/>
              <a:t>Correlation</a:t>
            </a:r>
            <a:r>
              <a:rPr lang="fr-FR" dirty="0"/>
              <a:t> </a:t>
            </a:r>
            <a:r>
              <a:rPr lang="fr-FR" dirty="0" err="1"/>
              <a:t>positve</a:t>
            </a:r>
            <a:r>
              <a:rPr lang="fr-FR" dirty="0"/>
              <a:t>, pourrait penser c’est normal car bons élèves </a:t>
            </a:r>
          </a:p>
          <a:p>
            <a:pPr>
              <a:defRPr/>
            </a:pPr>
            <a:r>
              <a:rPr lang="fr-FR" dirty="0"/>
              <a:t>MAIS: rien en </a:t>
            </a:r>
            <a:r>
              <a:rPr lang="fr-FR" dirty="0" smtClean="0"/>
              <a:t>maths</a:t>
            </a:r>
          </a:p>
          <a:p>
            <a:pPr>
              <a:defRPr/>
            </a:pPr>
            <a:endParaRPr lang="fr-FR" dirty="0" smtClean="0"/>
          </a:p>
          <a:p>
            <a:pPr>
              <a:defRPr/>
            </a:pPr>
            <a:endParaRPr lang="fr-FR" dirty="0" smtClean="0"/>
          </a:p>
          <a:p>
            <a:pPr>
              <a:defRPr/>
            </a:pPr>
            <a:r>
              <a:rPr lang="fr-FR" dirty="0" smtClean="0">
                <a:latin typeface="+mn-lt"/>
              </a:rPr>
              <a:t>Le fait que deux variables soient « fortement corrélées » ne démontre pas qu'il y ait une relation de </a:t>
            </a:r>
            <a:r>
              <a:rPr lang="fr-FR" dirty="0" smtClean="0">
                <a:latin typeface="+mn-lt"/>
                <a:hlinkClick r:id="rId3" tooltip="Causalité (philosophie)"/>
              </a:rPr>
              <a:t>causalité</a:t>
            </a:r>
            <a:r>
              <a:rPr lang="fr-FR" dirty="0" smtClean="0">
                <a:latin typeface="+mn-lt"/>
              </a:rPr>
              <a:t> entre l'une et l'autre. Le contre-exemple le plus typique est celui où elles sont en fait liées par une </a:t>
            </a:r>
            <a:r>
              <a:rPr lang="fr-FR" dirty="0" smtClean="0">
                <a:latin typeface="+mn-lt"/>
                <a:hlinkClick r:id="rId4" tooltip="Causalité au sens de Granger"/>
              </a:rPr>
              <a:t>causalité</a:t>
            </a:r>
            <a:r>
              <a:rPr lang="fr-FR" dirty="0" smtClean="0">
                <a:latin typeface="+mn-lt"/>
              </a:rPr>
              <a:t> commune. Cette confusion est connue sous l'expression </a:t>
            </a:r>
            <a:r>
              <a:rPr lang="fr-FR" i="1" dirty="0" smtClean="0">
                <a:latin typeface="+mn-lt"/>
                <a:hlinkClick r:id="rId5" tooltip="Cum hoc ergo propter hoc"/>
              </a:rPr>
              <a:t>Cum hoc ergo propter</a:t>
            </a:r>
            <a:r>
              <a:rPr lang="fr-FR" i="1" smtClean="0">
                <a:latin typeface="+mn-lt"/>
                <a:hlinkClick r:id="rId5" tooltip="Cum hoc ergo propter hoc"/>
              </a:rPr>
              <a:t> hoc</a:t>
            </a:r>
            <a:r>
              <a:rPr lang="fr-FR" smtClean="0">
                <a:latin typeface="+mn-lt"/>
              </a:rPr>
              <a:t>.</a:t>
            </a:r>
            <a:endParaRPr lang="fr-FR" dirty="0"/>
          </a:p>
          <a:p>
            <a:pPr>
              <a:defRPr/>
            </a:pPr>
            <a:endParaRPr lang="fr-FR" dirty="0"/>
          </a:p>
        </p:txBody>
      </p:sp>
      <p:sp>
        <p:nvSpPr>
          <p:cNvPr id="110596"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A56A49FC-E253-4670-926C-3567D8CB5461}" type="slidenum">
              <a:rPr lang="fr-FR" altLang="en-US" smtClean="0">
                <a:solidFill>
                  <a:srgbClr val="000000"/>
                </a:solidFill>
                <a:latin typeface="Calibri" panose="020F0502020204030204" pitchFamily="34" charset="0"/>
              </a:rPr>
              <a:pPr/>
              <a:t>66</a:t>
            </a:fld>
            <a:endParaRPr lang="fr-FR" altLang="en-US" smtClean="0">
              <a:solidFill>
                <a:srgbClr val="000000"/>
              </a:solidFill>
              <a:latin typeface="Calibri" panose="020F0502020204030204"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Espace réservé de l'image des diapositives 1"/>
          <p:cNvSpPr>
            <a:spLocks noGrp="1" noRot="1" noChangeAspect="1" noTextEdit="1"/>
          </p:cNvSpPr>
          <p:nvPr>
            <p:ph type="sldImg"/>
          </p:nvPr>
        </p:nvSpPr>
        <p:spPr>
          <a:ln/>
        </p:spPr>
      </p:sp>
      <p:sp>
        <p:nvSpPr>
          <p:cNvPr id="112643" name="Espace réservé des not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endParaRPr>
          </a:p>
        </p:txBody>
      </p:sp>
      <p:sp>
        <p:nvSpPr>
          <p:cNvPr id="112644"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E65EFF24-7786-40FC-B851-B7788C971C1B}" type="slidenum">
              <a:rPr lang="fr-FR" altLang="en-US" smtClean="0">
                <a:solidFill>
                  <a:srgbClr val="000000"/>
                </a:solidFill>
                <a:latin typeface="Calibri" panose="020F0502020204030204" pitchFamily="34" charset="0"/>
              </a:rPr>
              <a:pPr/>
              <a:t>67</a:t>
            </a:fld>
            <a:endParaRPr lang="fr-FR" altLang="en-US" smtClean="0">
              <a:solidFill>
                <a:srgbClr val="000000"/>
              </a:solidFill>
              <a:latin typeface="Calibri" panose="020F050202020403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25BD3BA4-670C-4E1B-B258-B7735DD71E42}" type="slidenum">
              <a:rPr lang="fr-FR" altLang="fr-FR" smtClean="0">
                <a:solidFill>
                  <a:srgbClr val="000000"/>
                </a:solidFill>
              </a:rPr>
              <a:pPr>
                <a:spcBef>
                  <a:spcPct val="0"/>
                </a:spcBef>
              </a:pPr>
              <a:t>3</a:t>
            </a:fld>
            <a:endParaRPr lang="fr-FR" altLang="fr-FR" smtClean="0">
              <a:solidFill>
                <a:srgbClr val="000000"/>
              </a:solidFill>
            </a:endParaRPr>
          </a:p>
        </p:txBody>
      </p:sp>
      <p:sp>
        <p:nvSpPr>
          <p:cNvPr id="25603" name="Rectangle 2"/>
          <p:cNvSpPr>
            <a:spLocks noGrp="1" noRot="1" noChangeAspect="1" noChangeArrowheads="1" noTextEdit="1"/>
          </p:cNvSpPr>
          <p:nvPr>
            <p:ph type="sldImg"/>
          </p:nvPr>
        </p:nvSpPr>
        <p:spPr>
          <a:ln/>
        </p:spPr>
      </p:sp>
      <p:sp>
        <p:nvSpPr>
          <p:cNvPr id="25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64CE7E36-AA43-48EE-8AE0-365E90E480DA}" type="slidenum">
              <a:rPr lang="fr-FR" altLang="fr-FR" smtClean="0"/>
              <a:pPr>
                <a:spcBef>
                  <a:spcPct val="0"/>
                </a:spcBef>
              </a:pPr>
              <a:t>69</a:t>
            </a:fld>
            <a:endParaRPr lang="fr-FR" altLang="fr-FR" smtClean="0"/>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A1DC1C17-88B0-4A18-988D-8AD6BD039204}" type="slidenum">
              <a:rPr lang="fr-FR" altLang="fr-FR" smtClean="0"/>
              <a:pPr>
                <a:spcBef>
                  <a:spcPct val="0"/>
                </a:spcBef>
              </a:pPr>
              <a:t>70</a:t>
            </a:fld>
            <a:endParaRPr lang="fr-FR" altLang="fr-FR" smtClean="0"/>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B4214FDB-41AF-48F0-8F19-8B0A52D97E8D}" type="slidenum">
              <a:rPr lang="fr-FR" altLang="fr-FR" smtClean="0">
                <a:solidFill>
                  <a:srgbClr val="000000"/>
                </a:solidFill>
              </a:rPr>
              <a:pPr>
                <a:spcBef>
                  <a:spcPct val="0"/>
                </a:spcBef>
              </a:pPr>
              <a:t>71</a:t>
            </a:fld>
            <a:endParaRPr lang="fr-FR" altLang="fr-FR" smtClean="0">
              <a:solidFill>
                <a:srgbClr val="000000"/>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9279778E-8A60-4E85-8D09-FBEC425C7D44}" type="slidenum">
              <a:rPr lang="fr-FR" altLang="fr-FR" smtClean="0">
                <a:solidFill>
                  <a:srgbClr val="000000"/>
                </a:solidFill>
              </a:rPr>
              <a:pPr>
                <a:spcBef>
                  <a:spcPct val="0"/>
                </a:spcBef>
              </a:pPr>
              <a:t>77</a:t>
            </a:fld>
            <a:endParaRPr lang="fr-FR" altLang="fr-FR" smtClean="0">
              <a:solidFill>
                <a:srgbClr val="000000"/>
              </a:solidFill>
            </a:endParaRPr>
          </a:p>
        </p:txBody>
      </p:sp>
      <p:sp>
        <p:nvSpPr>
          <p:cNvPr id="126979" name="Rectangle 2"/>
          <p:cNvSpPr>
            <a:spLocks noChangeArrowheads="1" noTextEdit="1"/>
          </p:cNvSpPr>
          <p:nvPr>
            <p:ph type="sldImg"/>
          </p:nvPr>
        </p:nvSpPr>
        <p:spPr>
          <a:xfrm>
            <a:off x="1150938" y="692150"/>
            <a:ext cx="4556125" cy="3416300"/>
          </a:xfrm>
          <a:ln w="12700" cap="flat">
            <a:solidFill>
              <a:schemeClr val="tx1"/>
            </a:solidFill>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7" tIns="44450" rIns="90487" bIns="44450"/>
          <a:lstStyle/>
          <a:p>
            <a:endParaRPr lang="en-US" altLang="fr-FR" smtClean="0">
              <a:latin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13EBD719-6EA2-445F-96C1-39905A30AE29}" type="slidenum">
              <a:rPr lang="fr-FR" altLang="fr-FR" smtClean="0">
                <a:solidFill>
                  <a:srgbClr val="000000"/>
                </a:solidFill>
              </a:rPr>
              <a:pPr>
                <a:spcBef>
                  <a:spcPct val="0"/>
                </a:spcBef>
              </a:pPr>
              <a:t>4</a:t>
            </a:fld>
            <a:endParaRPr lang="fr-FR" altLang="fr-FR" smtClean="0">
              <a:solidFill>
                <a:srgbClr val="000000"/>
              </a:solidFill>
            </a:endParaRPr>
          </a:p>
        </p:txBody>
      </p:sp>
      <p:sp>
        <p:nvSpPr>
          <p:cNvPr id="27651" name="Rectangle 2"/>
          <p:cNvSpPr>
            <a:spLocks noChangeArrowheads="1" noTextEdit="1"/>
          </p:cNvSpPr>
          <p:nvPr>
            <p:ph type="sldImg"/>
          </p:nvPr>
        </p:nvSpPr>
        <p:spPr>
          <a:ln/>
        </p:spPr>
      </p:sp>
      <p:sp>
        <p:nvSpPr>
          <p:cNvPr id="27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fr-FR" smtClean="0">
              <a:latin typeface="Arial" panose="020B0604020202020204"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2ECE1790-02EB-4891-8C40-975C2F0098D8}" type="slidenum">
              <a:rPr lang="fr-FR" altLang="fr-FR" smtClean="0"/>
              <a:pPr>
                <a:spcBef>
                  <a:spcPct val="0"/>
                </a:spcBef>
              </a:pPr>
              <a:t>8</a:t>
            </a:fld>
            <a:endParaRPr lang="fr-FR" altLang="fr-FR" smtClean="0"/>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C583DA0-F5C6-4D33-B8B2-638DFFDFF29C}" type="slidenum">
              <a:rPr lang="fr-FR" altLang="fr-FR" smtClean="0"/>
              <a:pPr>
                <a:spcBef>
                  <a:spcPct val="0"/>
                </a:spcBef>
              </a:pPr>
              <a:t>9</a:t>
            </a:fld>
            <a:endParaRPr lang="fr-FR" altLang="fr-FR" smtClean="0"/>
          </a:p>
        </p:txBody>
      </p:sp>
      <p:sp>
        <p:nvSpPr>
          <p:cNvPr id="34819" name="Rectangle 2"/>
          <p:cNvSpPr>
            <a:spLocks noGrp="1" noRot="1" noChangeAspect="1" noChangeArrowheads="1" noTextEdit="1"/>
          </p:cNvSpPr>
          <p:nvPr>
            <p:ph type="sldImg"/>
          </p:nvPr>
        </p:nvSpPr>
        <p:spPr>
          <a:ln/>
        </p:spPr>
      </p:sp>
      <p:sp>
        <p:nvSpPr>
          <p:cNvPr id="34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961F5929-78DC-4965-8A89-87B07189EA07}" type="slidenum">
              <a:rPr lang="fr-FR" altLang="fr-FR" smtClean="0"/>
              <a:pPr>
                <a:spcBef>
                  <a:spcPct val="0"/>
                </a:spcBef>
              </a:pPr>
              <a:t>12</a:t>
            </a:fld>
            <a:endParaRPr lang="fr-FR" altLang="fr-FR" smtClean="0"/>
          </a:p>
        </p:txBody>
      </p:sp>
      <p:sp>
        <p:nvSpPr>
          <p:cNvPr id="38915" name="Rectangle 2"/>
          <p:cNvSpPr>
            <a:spLocks noGrp="1" noRot="1" noChangeAspect="1" noChangeArrowheads="1" noTextEdit="1"/>
          </p:cNvSpPr>
          <p:nvPr>
            <p:ph type="sldImg"/>
          </p:nvPr>
        </p:nvSpPr>
        <p:spPr>
          <a:ln/>
        </p:spPr>
      </p:sp>
      <p:sp>
        <p:nvSpPr>
          <p:cNvPr id="38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smtClean="0">
              <a:latin typeface="Arial" panose="020B0604020202020204"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Espace réservé de l'image des diapositives 1"/>
          <p:cNvSpPr>
            <a:spLocks noGrp="1" noRot="1" noChangeAspect="1" noTextEdit="1"/>
          </p:cNvSpPr>
          <p:nvPr>
            <p:ph type="sldImg"/>
          </p:nvPr>
        </p:nvSpPr>
        <p:spPr>
          <a:ln/>
        </p:spPr>
      </p:sp>
      <p:sp>
        <p:nvSpPr>
          <p:cNvPr id="53251" name="Espace réservé des not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endParaRPr>
          </a:p>
        </p:txBody>
      </p:sp>
      <p:sp>
        <p:nvSpPr>
          <p:cNvPr id="53252"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A180B853-099B-4E38-AFB0-AB4E76498A83}" type="slidenum">
              <a:rPr lang="fr-FR" altLang="en-US" smtClean="0">
                <a:solidFill>
                  <a:srgbClr val="000000"/>
                </a:solidFill>
              </a:rPr>
              <a:pPr/>
              <a:t>23</a:t>
            </a:fld>
            <a:endParaRPr lang="fr-FR" altLang="en-US" smtClean="0">
              <a:solidFill>
                <a:srgbClr val="000000"/>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Espace réservé de l'image des diapositives 1"/>
          <p:cNvSpPr>
            <a:spLocks noGrp="1" noRot="1" noChangeAspect="1" noTextEdit="1"/>
          </p:cNvSpPr>
          <p:nvPr>
            <p:ph type="sldImg"/>
          </p:nvPr>
        </p:nvSpPr>
        <p:spPr>
          <a:ln/>
        </p:spPr>
      </p:sp>
      <p:sp>
        <p:nvSpPr>
          <p:cNvPr id="58371" name="Espace réservé des not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altLang="en-US" smtClean="0">
                <a:latin typeface="Arial" panose="020B0604020202020204" pitchFamily="34" charset="0"/>
              </a:rPr>
              <a:t>il faut en effet d’abord identifier chaque mot correctement, et bien avoir lu, par exemple, « Léo » (et non « Léa ») afin de pouvoir mettre en relation ce prénom avec sa reprise par le pronom « il », du genre masculin. Il faut aussi activer, dans le contexte de la première phrase, le sens approprié du mot « bouchon », qui n’est pas son sens littéral. Il faut, de plus, être capable d’établir des liens entre les deux phrases pour comprendre pourquoi Léo est très inquiet et pourquoi il se demande ce que son patron « va encore dire, voire faire ». C’est sur la base de connaissances générales que le lecteur peut inférer que l’inquiétude de Léo est due au fait qu’il se rend à son travail et qu’il va, en raison des embouteillages, arriver en retard, ce qui pose problème. Le « encore » permet en outre au lecteur de penser que ce n’est pas la première fois que cela arrive à Léo et que, cette fois, il risque fort d’avoir une sanction, et pas une simple remontrance.</a:t>
            </a:r>
            <a:endParaRPr lang="en-US" altLang="en-US" smtClean="0">
              <a:latin typeface="Arial" panose="020B0604020202020204" pitchFamily="34" charset="0"/>
            </a:endParaRPr>
          </a:p>
        </p:txBody>
      </p:sp>
      <p:sp>
        <p:nvSpPr>
          <p:cNvPr id="58372"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BD01A71-5AFC-498D-A1DC-03722AD2016D}" type="slidenum">
              <a:rPr lang="fr-FR" altLang="en-US" smtClean="0">
                <a:solidFill>
                  <a:srgbClr val="000000"/>
                </a:solidFill>
              </a:rPr>
              <a:pPr/>
              <a:t>27</a:t>
            </a:fld>
            <a:endParaRPr lang="fr-FR" altLang="en-US" smtClean="0">
              <a:solidFill>
                <a:srgbClr val="000000"/>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Espace réservé de l'image des diapositives 1"/>
          <p:cNvSpPr>
            <a:spLocks noGrp="1" noRot="1" noChangeAspect="1" noTextEdit="1"/>
          </p:cNvSpPr>
          <p:nvPr>
            <p:ph type="sldImg"/>
          </p:nvPr>
        </p:nvSpPr>
        <p:spPr>
          <a:ln/>
        </p:spPr>
      </p:sp>
      <p:sp>
        <p:nvSpPr>
          <p:cNvPr id="61443" name="Espace réservé des commentair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altLang="fr-FR" smtClean="0">
                <a:latin typeface="Arial" panose="020B0604020202020204" pitchFamily="34" charset="0"/>
              </a:rPr>
              <a:t>Maintenant que nous avons un modèle développemental, nous pouvons régarder comment différentes types de déficits vont entraver le processus d’apprentissage…commencons par les lettres. Les defcicits visuels, les deificts au niveau du codage de la position des lettres et les deficits visuo-attentionelles interferennt tous avec le traitement des lettres. Le codage de la position est particulierement important. Dans la reconaissance d’objects, un tigre reste un tigre qu’il vient de droite ou de gauche, mais le mot il devient li si on prend pas compte l’ordre des lettres. </a:t>
            </a:r>
          </a:p>
        </p:txBody>
      </p:sp>
      <p:sp>
        <p:nvSpPr>
          <p:cNvPr id="61444"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6DEF10DD-826A-4D44-95F1-6270C110B495}" type="slidenum">
              <a:rPr lang="fr-FR" altLang="fr-FR" smtClean="0">
                <a:solidFill>
                  <a:srgbClr val="000000"/>
                </a:solidFill>
              </a:rPr>
              <a:pPr>
                <a:spcBef>
                  <a:spcPct val="0"/>
                </a:spcBef>
              </a:pPr>
              <a:t>29</a:t>
            </a:fld>
            <a:endParaRPr lang="fr-FR" altLang="fr-FR" smtClean="0">
              <a:solidFill>
                <a:srgbClr val="000000"/>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5717264-D07D-4394-A959-505941FCC041}" type="slidenum">
              <a:rPr lang="fr-FR" altLang="en-US"/>
              <a:pPr>
                <a:defRPr/>
              </a:pPr>
              <a:t>‹N°›</a:t>
            </a:fld>
            <a:endParaRPr lang="fr-FR" altLang="en-US"/>
          </a:p>
        </p:txBody>
      </p:sp>
    </p:spTree>
    <p:extLst>
      <p:ext uri="{BB962C8B-B14F-4D97-AF65-F5344CB8AC3E}">
        <p14:creationId xmlns:p14="http://schemas.microsoft.com/office/powerpoint/2010/main" val="6390290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49FA96B-C4BB-46AB-B8DD-839C6E684517}" type="slidenum">
              <a:rPr lang="fr-FR" altLang="en-US"/>
              <a:pPr>
                <a:defRPr/>
              </a:pPr>
              <a:t>‹N°›</a:t>
            </a:fld>
            <a:endParaRPr lang="fr-FR" altLang="en-US"/>
          </a:p>
        </p:txBody>
      </p:sp>
    </p:spTree>
    <p:extLst>
      <p:ext uri="{BB962C8B-B14F-4D97-AF65-F5344CB8AC3E}">
        <p14:creationId xmlns:p14="http://schemas.microsoft.com/office/powerpoint/2010/main" val="10038255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E056E4C3-341A-4430-AEE1-51A78D1BB48F}" type="slidenum">
              <a:rPr lang="fr-FR" altLang="en-US"/>
              <a:pPr>
                <a:defRPr/>
              </a:pPr>
              <a:t>‹N°›</a:t>
            </a:fld>
            <a:endParaRPr lang="fr-FR" altLang="en-US"/>
          </a:p>
        </p:txBody>
      </p:sp>
    </p:spTree>
    <p:extLst>
      <p:ext uri="{BB962C8B-B14F-4D97-AF65-F5344CB8AC3E}">
        <p14:creationId xmlns:p14="http://schemas.microsoft.com/office/powerpoint/2010/main" val="17495189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re et tableau">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tableau 2"/>
          <p:cNvSpPr>
            <a:spLocks noGrp="1"/>
          </p:cNvSpPr>
          <p:nvPr>
            <p:ph type="tbl" idx="1"/>
          </p:nvPr>
        </p:nvSpPr>
        <p:spPr>
          <a:xfrm>
            <a:off x="457200" y="1600200"/>
            <a:ext cx="8229600" cy="4525963"/>
          </a:xfrm>
        </p:spPr>
        <p:txBody>
          <a:bodyPr/>
          <a:lstStyle/>
          <a:p>
            <a:pPr lvl="0"/>
            <a:endParaRPr lang="fr-FR"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E8C5742-A234-4944-821B-8A0F88E9C1A0}" type="slidenum">
              <a:rPr lang="fr-FR" altLang="en-US"/>
              <a:pPr>
                <a:defRPr/>
              </a:pPr>
              <a:t>‹N°›</a:t>
            </a:fld>
            <a:endParaRPr lang="fr-FR" altLang="en-US"/>
          </a:p>
        </p:txBody>
      </p:sp>
    </p:spTree>
    <p:extLst>
      <p:ext uri="{BB962C8B-B14F-4D97-AF65-F5344CB8AC3E}">
        <p14:creationId xmlns:p14="http://schemas.microsoft.com/office/powerpoint/2010/main" val="82976701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US"/>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8620BA6-83D8-42B0-AB62-647095C885A2}" type="slidenum">
              <a:rPr lang="fr-FR" altLang="en-US"/>
              <a:pPr>
                <a:defRPr/>
              </a:pPr>
              <a:t>‹N°›</a:t>
            </a:fld>
            <a:endParaRPr lang="fr-FR" altLang="en-US"/>
          </a:p>
        </p:txBody>
      </p:sp>
    </p:spTree>
    <p:extLst>
      <p:ext uri="{BB962C8B-B14F-4D97-AF65-F5344CB8AC3E}">
        <p14:creationId xmlns:p14="http://schemas.microsoft.com/office/powerpoint/2010/main" val="415432552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US"/>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31D187E-2D18-45F7-A408-61E92C90FBFA}" type="slidenum">
              <a:rPr lang="fr-FR" altLang="en-US"/>
              <a:pPr>
                <a:defRPr/>
              </a:pPr>
              <a:t>‹N°›</a:t>
            </a:fld>
            <a:endParaRPr lang="fr-FR" altLang="en-US"/>
          </a:p>
        </p:txBody>
      </p:sp>
    </p:spTree>
    <p:extLst>
      <p:ext uri="{BB962C8B-B14F-4D97-AF65-F5344CB8AC3E}">
        <p14:creationId xmlns:p14="http://schemas.microsoft.com/office/powerpoint/2010/main" val="40654145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US"/>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448C9465-6341-4D83-B47C-407FAF281D8F}" type="slidenum">
              <a:rPr lang="fr-FR" altLang="en-US"/>
              <a:pPr>
                <a:defRPr/>
              </a:pPr>
              <a:t>‹N°›</a:t>
            </a:fld>
            <a:endParaRPr lang="fr-FR" altLang="en-US"/>
          </a:p>
        </p:txBody>
      </p:sp>
    </p:spTree>
    <p:extLst>
      <p:ext uri="{BB962C8B-B14F-4D97-AF65-F5344CB8AC3E}">
        <p14:creationId xmlns:p14="http://schemas.microsoft.com/office/powerpoint/2010/main" val="1727891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US"/>
          </a:p>
        </p:txBody>
      </p:sp>
      <p:sp>
        <p:nvSpPr>
          <p:cNvPr id="3" name="Espace réservé du contenu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4" name="Espace réservé du contenu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E5EA92D0-D1D0-4BA1-A543-02514ADC64B5}" type="slidenum">
              <a:rPr lang="fr-FR" altLang="en-US"/>
              <a:pPr>
                <a:defRPr/>
              </a:pPr>
              <a:t>‹N°›</a:t>
            </a:fld>
            <a:endParaRPr lang="fr-FR" altLang="en-US"/>
          </a:p>
        </p:txBody>
      </p:sp>
    </p:spTree>
    <p:extLst>
      <p:ext uri="{BB962C8B-B14F-4D97-AF65-F5344CB8AC3E}">
        <p14:creationId xmlns:p14="http://schemas.microsoft.com/office/powerpoint/2010/main" val="37796981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en-US"/>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51F1372F-531B-4633-A3D1-4BA33027C582}" type="slidenum">
              <a:rPr lang="fr-FR" altLang="en-US"/>
              <a:pPr>
                <a:defRPr/>
              </a:pPr>
              <a:t>‹N°›</a:t>
            </a:fld>
            <a:endParaRPr lang="fr-FR" altLang="en-US"/>
          </a:p>
        </p:txBody>
      </p:sp>
    </p:spTree>
    <p:extLst>
      <p:ext uri="{BB962C8B-B14F-4D97-AF65-F5344CB8AC3E}">
        <p14:creationId xmlns:p14="http://schemas.microsoft.com/office/powerpoint/2010/main" val="21152214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0CA7331B-6683-466D-B514-9F7D3D396A04}" type="slidenum">
              <a:rPr lang="fr-FR" altLang="en-US"/>
              <a:pPr>
                <a:defRPr/>
              </a:pPr>
              <a:t>‹N°›</a:t>
            </a:fld>
            <a:endParaRPr lang="fr-FR" altLang="en-US"/>
          </a:p>
        </p:txBody>
      </p:sp>
    </p:spTree>
    <p:extLst>
      <p:ext uri="{BB962C8B-B14F-4D97-AF65-F5344CB8AC3E}">
        <p14:creationId xmlns:p14="http://schemas.microsoft.com/office/powerpoint/2010/main" val="153412835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C5385028-F097-4712-B21C-34A6957DBFB4}" type="slidenum">
              <a:rPr lang="fr-FR" altLang="en-US"/>
              <a:pPr>
                <a:defRPr/>
              </a:pPr>
              <a:t>‹N°›</a:t>
            </a:fld>
            <a:endParaRPr lang="fr-FR" altLang="en-US"/>
          </a:p>
        </p:txBody>
      </p:sp>
    </p:spTree>
    <p:extLst>
      <p:ext uri="{BB962C8B-B14F-4D97-AF65-F5344CB8AC3E}">
        <p14:creationId xmlns:p14="http://schemas.microsoft.com/office/powerpoint/2010/main" val="8059996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EDCCF89-F74F-4D4F-986B-2AEF2B992B7C}" type="slidenum">
              <a:rPr lang="fr-FR" altLang="en-US"/>
              <a:pPr>
                <a:defRPr/>
              </a:pPr>
              <a:t>‹N°›</a:t>
            </a:fld>
            <a:endParaRPr lang="fr-FR" altLang="en-US"/>
          </a:p>
        </p:txBody>
      </p:sp>
    </p:spTree>
    <p:extLst>
      <p:ext uri="{BB962C8B-B14F-4D97-AF65-F5344CB8AC3E}">
        <p14:creationId xmlns:p14="http://schemas.microsoft.com/office/powerpoint/2010/main" val="306884576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US"/>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D0A90ED-FBB2-44C0-94A1-F34F2EACA0E5}" type="slidenum">
              <a:rPr lang="fr-FR" altLang="en-US"/>
              <a:pPr>
                <a:defRPr/>
              </a:pPr>
              <a:t>‹N°›</a:t>
            </a:fld>
            <a:endParaRPr lang="fr-FR" altLang="en-US"/>
          </a:p>
        </p:txBody>
      </p:sp>
    </p:spTree>
    <p:extLst>
      <p:ext uri="{BB962C8B-B14F-4D97-AF65-F5344CB8AC3E}">
        <p14:creationId xmlns:p14="http://schemas.microsoft.com/office/powerpoint/2010/main" val="185178911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US"/>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008880D6-7716-40A4-92C3-250CC0EDB530}" type="slidenum">
              <a:rPr lang="fr-FR" altLang="en-US"/>
              <a:pPr>
                <a:defRPr/>
              </a:pPr>
              <a:t>‹N°›</a:t>
            </a:fld>
            <a:endParaRPr lang="fr-FR" altLang="en-US"/>
          </a:p>
        </p:txBody>
      </p:sp>
    </p:spTree>
    <p:extLst>
      <p:ext uri="{BB962C8B-B14F-4D97-AF65-F5344CB8AC3E}">
        <p14:creationId xmlns:p14="http://schemas.microsoft.com/office/powerpoint/2010/main" val="263903069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US"/>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A525FE5-782B-4A6E-81AE-4DEFB6706C38}" type="slidenum">
              <a:rPr lang="fr-FR" altLang="en-US"/>
              <a:pPr>
                <a:defRPr/>
              </a:pPr>
              <a:t>‹N°›</a:t>
            </a:fld>
            <a:endParaRPr lang="fr-FR" altLang="en-US"/>
          </a:p>
        </p:txBody>
      </p:sp>
    </p:spTree>
    <p:extLst>
      <p:ext uri="{BB962C8B-B14F-4D97-AF65-F5344CB8AC3E}">
        <p14:creationId xmlns:p14="http://schemas.microsoft.com/office/powerpoint/2010/main" val="275198674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15100" y="609600"/>
            <a:ext cx="1943100" cy="5486400"/>
          </a:xfrm>
        </p:spPr>
        <p:txBody>
          <a:bodyPr vert="eaVert"/>
          <a:lstStyle/>
          <a:p>
            <a:r>
              <a:rPr lang="fr-FR" smtClean="0"/>
              <a:t>Cliquez pour modifier le style du titre</a:t>
            </a:r>
            <a:endParaRPr lang="en-US"/>
          </a:p>
        </p:txBody>
      </p:sp>
      <p:sp>
        <p:nvSpPr>
          <p:cNvPr id="3" name="Espace réservé du texte vertical 2"/>
          <p:cNvSpPr>
            <a:spLocks noGrp="1"/>
          </p:cNvSpPr>
          <p:nvPr>
            <p:ph type="body" orient="vert" idx="1"/>
          </p:nvPr>
        </p:nvSpPr>
        <p:spPr>
          <a:xfrm>
            <a:off x="685800" y="609600"/>
            <a:ext cx="5676900" cy="5486400"/>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4C72646C-3B0E-4181-832F-E569633E74A0}" type="slidenum">
              <a:rPr lang="fr-FR" altLang="en-US"/>
              <a:pPr>
                <a:defRPr/>
              </a:pPr>
              <a:t>‹N°›</a:t>
            </a:fld>
            <a:endParaRPr lang="fr-FR" altLang="en-US"/>
          </a:p>
        </p:txBody>
      </p:sp>
    </p:spTree>
    <p:extLst>
      <p:ext uri="{BB962C8B-B14F-4D97-AF65-F5344CB8AC3E}">
        <p14:creationId xmlns:p14="http://schemas.microsoft.com/office/powerpoint/2010/main" val="38045823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685800" y="609600"/>
            <a:ext cx="7772400" cy="1143000"/>
          </a:xfrm>
        </p:spPr>
        <p:txBody>
          <a:bodyPr/>
          <a:lstStyle/>
          <a:p>
            <a:r>
              <a:rPr lang="fr-FR" smtClean="0"/>
              <a:t>Cliquez pour modifier le style du titre</a:t>
            </a:r>
            <a:endParaRPr lang="en-US"/>
          </a:p>
        </p:txBody>
      </p:sp>
      <p:sp>
        <p:nvSpPr>
          <p:cNvPr id="3" name="Espace réservé du contenu 2"/>
          <p:cNvSpPr>
            <a:spLocks noGrp="1"/>
          </p:cNvSpPr>
          <p:nvPr>
            <p:ph sz="half" idx="1"/>
          </p:nvPr>
        </p:nvSpPr>
        <p:spPr>
          <a:xfrm>
            <a:off x="685800" y="1981200"/>
            <a:ext cx="3810000" cy="41148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4" name="Espace réservé du contenu 3"/>
          <p:cNvSpPr>
            <a:spLocks noGrp="1"/>
          </p:cNvSpPr>
          <p:nvPr>
            <p:ph sz="quarter" idx="2"/>
          </p:nvPr>
        </p:nvSpPr>
        <p:spPr>
          <a:xfrm>
            <a:off x="4648200" y="1981200"/>
            <a:ext cx="3810000"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5" name="Espace réservé du contenu 4"/>
          <p:cNvSpPr>
            <a:spLocks noGrp="1"/>
          </p:cNvSpPr>
          <p:nvPr>
            <p:ph sz="quarter" idx="3"/>
          </p:nvPr>
        </p:nvSpPr>
        <p:spPr>
          <a:xfrm>
            <a:off x="4648200" y="4114800"/>
            <a:ext cx="3810000"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fr-FR"/>
          </a:p>
        </p:txBody>
      </p:sp>
      <p:sp>
        <p:nvSpPr>
          <p:cNvPr id="7" name="Rectangle 5"/>
          <p:cNvSpPr>
            <a:spLocks noGrp="1" noChangeArrowheads="1"/>
          </p:cNvSpPr>
          <p:nvPr>
            <p:ph type="ftr" sz="quarter" idx="11"/>
          </p:nvPr>
        </p:nvSpPr>
        <p:spPr>
          <a:ln/>
        </p:spPr>
        <p:txBody>
          <a:bodyPr/>
          <a:lstStyle>
            <a:lvl1pPr>
              <a:defRPr/>
            </a:lvl1pPr>
          </a:lstStyle>
          <a:p>
            <a:pPr>
              <a:defRPr/>
            </a:pPr>
            <a:endParaRPr lang="fr-FR"/>
          </a:p>
        </p:txBody>
      </p:sp>
      <p:sp>
        <p:nvSpPr>
          <p:cNvPr id="8" name="Rectangle 6"/>
          <p:cNvSpPr>
            <a:spLocks noGrp="1" noChangeArrowheads="1"/>
          </p:cNvSpPr>
          <p:nvPr>
            <p:ph type="sldNum" sz="quarter" idx="12"/>
          </p:nvPr>
        </p:nvSpPr>
        <p:spPr>
          <a:ln/>
        </p:spPr>
        <p:txBody>
          <a:bodyPr/>
          <a:lstStyle>
            <a:lvl1pPr>
              <a:defRPr/>
            </a:lvl1pPr>
          </a:lstStyle>
          <a:p>
            <a:pPr>
              <a:defRPr/>
            </a:pPr>
            <a:fld id="{C8039B43-2F81-4656-A583-68B2B1826F4E}" type="slidenum">
              <a:rPr lang="fr-FR" altLang="en-US"/>
              <a:pPr>
                <a:defRPr/>
              </a:pPr>
              <a:t>‹N°›</a:t>
            </a:fld>
            <a:endParaRPr lang="fr-FR" altLang="en-US"/>
          </a:p>
        </p:txBody>
      </p:sp>
    </p:spTree>
    <p:extLst>
      <p:ext uri="{BB962C8B-B14F-4D97-AF65-F5344CB8AC3E}">
        <p14:creationId xmlns:p14="http://schemas.microsoft.com/office/powerpoint/2010/main" val="3328890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Only" preserve="1">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685800" y="609600"/>
            <a:ext cx="7772400" cy="54864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88671B92-68EC-42BF-8806-86C8C7B561E1}" type="slidenum">
              <a:rPr lang="fr-FR" altLang="en-US"/>
              <a:pPr>
                <a:defRPr/>
              </a:pPr>
              <a:t>‹N°›</a:t>
            </a:fld>
            <a:endParaRPr lang="fr-FR" altLang="en-US"/>
          </a:p>
        </p:txBody>
      </p:sp>
    </p:spTree>
    <p:extLst>
      <p:ext uri="{BB962C8B-B14F-4D97-AF65-F5344CB8AC3E}">
        <p14:creationId xmlns:p14="http://schemas.microsoft.com/office/powerpoint/2010/main" val="9758500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143000" y="1122363"/>
            <a:ext cx="6858000" cy="2387600"/>
          </a:xfrm>
        </p:spPr>
        <p:txBody>
          <a:bodyPr anchor="b"/>
          <a:lstStyle>
            <a:lvl1pPr algn="ctr">
              <a:defRPr sz="4500"/>
            </a:lvl1pPr>
          </a:lstStyle>
          <a:p>
            <a:r>
              <a:rPr lang="fr-FR" smtClean="0"/>
              <a:t>Modifiez le style du titre</a:t>
            </a:r>
            <a:endParaRPr lang="fr-FR"/>
          </a:p>
        </p:txBody>
      </p:sp>
      <p:sp>
        <p:nvSpPr>
          <p:cNvPr id="3" name="Sous-titr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fr-FR" smtClean="0"/>
              <a:t>Modifier le style des sous-titres du masque</a:t>
            </a:r>
            <a:endParaRPr lang="fr-FR"/>
          </a:p>
        </p:txBody>
      </p:sp>
      <p:sp>
        <p:nvSpPr>
          <p:cNvPr id="4" name="Espace réservé de la date 3"/>
          <p:cNvSpPr>
            <a:spLocks noGrp="1"/>
          </p:cNvSpPr>
          <p:nvPr>
            <p:ph type="dt" sz="half" idx="10"/>
          </p:nvPr>
        </p:nvSpPr>
        <p:spPr/>
        <p:txBody>
          <a:bodyPr/>
          <a:lstStyle>
            <a:lvl1pPr>
              <a:defRPr/>
            </a:lvl1pPr>
          </a:lstStyle>
          <a:p>
            <a:pPr>
              <a:defRPr/>
            </a:pPr>
            <a:fld id="{AC5AA57C-9154-4383-ABDC-14D3016BEE75}" type="datetimeFigureOut">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endParaRPr lang="fr-FR"/>
          </a:p>
        </p:txBody>
      </p:sp>
      <p:sp>
        <p:nvSpPr>
          <p:cNvPr id="6" name="Espace réservé du numéro de diapositive 5"/>
          <p:cNvSpPr>
            <a:spLocks noGrp="1"/>
          </p:cNvSpPr>
          <p:nvPr>
            <p:ph type="sldNum" sz="quarter" idx="12"/>
          </p:nvPr>
        </p:nvSpPr>
        <p:spPr/>
        <p:txBody>
          <a:bodyPr/>
          <a:lstStyle>
            <a:lvl1pPr>
              <a:defRPr/>
            </a:lvl1pPr>
          </a:lstStyle>
          <a:p>
            <a:pPr>
              <a:defRPr/>
            </a:pPr>
            <a:fld id="{2A250C1E-05E2-4085-B50A-9877B4673518}" type="slidenum">
              <a:rPr lang="fr-FR"/>
              <a:pPr>
                <a:defRPr/>
              </a:pPr>
              <a:t>‹N°›</a:t>
            </a:fld>
            <a:endParaRPr lang="fr-FR"/>
          </a:p>
        </p:txBody>
      </p:sp>
    </p:spTree>
    <p:extLst>
      <p:ext uri="{BB962C8B-B14F-4D97-AF65-F5344CB8AC3E}">
        <p14:creationId xmlns:p14="http://schemas.microsoft.com/office/powerpoint/2010/main" val="358566571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lvl1pPr>
              <a:defRPr/>
            </a:lvl1pPr>
          </a:lstStyle>
          <a:p>
            <a:pPr>
              <a:defRPr/>
            </a:pPr>
            <a:fld id="{9F6CEF71-5C6D-4732-A799-FBA1B2202410}" type="datetimeFigureOut">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endParaRPr lang="fr-FR"/>
          </a:p>
        </p:txBody>
      </p:sp>
      <p:sp>
        <p:nvSpPr>
          <p:cNvPr id="6" name="Espace réservé du numéro de diapositive 5"/>
          <p:cNvSpPr>
            <a:spLocks noGrp="1"/>
          </p:cNvSpPr>
          <p:nvPr>
            <p:ph type="sldNum" sz="quarter" idx="12"/>
          </p:nvPr>
        </p:nvSpPr>
        <p:spPr/>
        <p:txBody>
          <a:bodyPr/>
          <a:lstStyle>
            <a:lvl1pPr>
              <a:defRPr/>
            </a:lvl1pPr>
          </a:lstStyle>
          <a:p>
            <a:pPr>
              <a:defRPr/>
            </a:pPr>
            <a:fld id="{0E44F3F1-4A28-40C9-84EF-0B939A2F5E41}" type="slidenum">
              <a:rPr lang="fr-FR"/>
              <a:pPr>
                <a:defRPr/>
              </a:pPr>
              <a:t>‹N°›</a:t>
            </a:fld>
            <a:endParaRPr lang="fr-FR"/>
          </a:p>
        </p:txBody>
      </p:sp>
    </p:spTree>
    <p:extLst>
      <p:ext uri="{BB962C8B-B14F-4D97-AF65-F5344CB8AC3E}">
        <p14:creationId xmlns:p14="http://schemas.microsoft.com/office/powerpoint/2010/main" val="202330107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623888" y="1709739"/>
            <a:ext cx="7886700" cy="2852737"/>
          </a:xfrm>
        </p:spPr>
        <p:txBody>
          <a:bodyPr anchor="b"/>
          <a:lstStyle>
            <a:lvl1pPr>
              <a:defRPr sz="4500"/>
            </a:lvl1pPr>
          </a:lstStyle>
          <a:p>
            <a:r>
              <a:rPr lang="fr-FR" smtClean="0"/>
              <a:t>Modifiez le style du titre</a:t>
            </a:r>
            <a:endParaRPr lang="fr-FR"/>
          </a:p>
        </p:txBody>
      </p:sp>
      <p:sp>
        <p:nvSpPr>
          <p:cNvPr id="3" name="Espace réservé du texte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fr-FR" smtClean="0"/>
              <a:t>Modifier les styles du texte du masque</a:t>
            </a:r>
          </a:p>
        </p:txBody>
      </p:sp>
      <p:sp>
        <p:nvSpPr>
          <p:cNvPr id="4" name="Espace réservé de la date 3"/>
          <p:cNvSpPr>
            <a:spLocks noGrp="1"/>
          </p:cNvSpPr>
          <p:nvPr>
            <p:ph type="dt" sz="half" idx="10"/>
          </p:nvPr>
        </p:nvSpPr>
        <p:spPr/>
        <p:txBody>
          <a:bodyPr/>
          <a:lstStyle>
            <a:lvl1pPr>
              <a:defRPr/>
            </a:lvl1pPr>
          </a:lstStyle>
          <a:p>
            <a:pPr>
              <a:defRPr/>
            </a:pPr>
            <a:fld id="{054A8AC2-2E2C-49CE-9946-40C7A2B4A14C}" type="datetimeFigureOut">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endParaRPr lang="fr-FR"/>
          </a:p>
        </p:txBody>
      </p:sp>
      <p:sp>
        <p:nvSpPr>
          <p:cNvPr id="6" name="Espace réservé du numéro de diapositive 5"/>
          <p:cNvSpPr>
            <a:spLocks noGrp="1"/>
          </p:cNvSpPr>
          <p:nvPr>
            <p:ph type="sldNum" sz="quarter" idx="12"/>
          </p:nvPr>
        </p:nvSpPr>
        <p:spPr/>
        <p:txBody>
          <a:bodyPr/>
          <a:lstStyle>
            <a:lvl1pPr>
              <a:defRPr/>
            </a:lvl1pPr>
          </a:lstStyle>
          <a:p>
            <a:pPr>
              <a:defRPr/>
            </a:pPr>
            <a:fld id="{3751CBE8-0D34-48F1-9C26-6899356F3D9F}" type="slidenum">
              <a:rPr lang="fr-FR"/>
              <a:pPr>
                <a:defRPr/>
              </a:pPr>
              <a:t>‹N°›</a:t>
            </a:fld>
            <a:endParaRPr lang="fr-FR"/>
          </a:p>
        </p:txBody>
      </p:sp>
    </p:spTree>
    <p:extLst>
      <p:ext uri="{BB962C8B-B14F-4D97-AF65-F5344CB8AC3E}">
        <p14:creationId xmlns:p14="http://schemas.microsoft.com/office/powerpoint/2010/main" val="106445074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628650" y="1825625"/>
            <a:ext cx="3886200" cy="4351338"/>
          </a:xfrm>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29150" y="1825625"/>
            <a:ext cx="3886200" cy="4351338"/>
          </a:xfrm>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3"/>
          <p:cNvSpPr>
            <a:spLocks noGrp="1"/>
          </p:cNvSpPr>
          <p:nvPr>
            <p:ph type="dt" sz="half" idx="10"/>
          </p:nvPr>
        </p:nvSpPr>
        <p:spPr/>
        <p:txBody>
          <a:bodyPr/>
          <a:lstStyle>
            <a:lvl1pPr>
              <a:defRPr/>
            </a:lvl1pPr>
          </a:lstStyle>
          <a:p>
            <a:pPr>
              <a:defRPr/>
            </a:pPr>
            <a:fld id="{F40A7A81-2E00-466D-8665-DDBCCC8E9734}" type="datetimeFigureOut">
              <a:rPr lang="fr-FR"/>
              <a:pPr>
                <a:defRPr/>
              </a:pPr>
              <a:t>16/10/2019</a:t>
            </a:fld>
            <a:endParaRPr lang="fr-FR"/>
          </a:p>
        </p:txBody>
      </p:sp>
      <p:sp>
        <p:nvSpPr>
          <p:cNvPr id="6" name="Espace réservé du pied de page 4"/>
          <p:cNvSpPr>
            <a:spLocks noGrp="1"/>
          </p:cNvSpPr>
          <p:nvPr>
            <p:ph type="ftr" sz="quarter" idx="11"/>
          </p:nvPr>
        </p:nvSpPr>
        <p:spPr/>
        <p:txBody>
          <a:bodyPr/>
          <a:lstStyle>
            <a:lvl1pPr>
              <a:defRPr/>
            </a:lvl1pPr>
          </a:lstStyle>
          <a:p>
            <a:pPr>
              <a:defRPr/>
            </a:pPr>
            <a:endParaRPr lang="fr-FR"/>
          </a:p>
        </p:txBody>
      </p:sp>
      <p:sp>
        <p:nvSpPr>
          <p:cNvPr id="7" name="Espace réservé du numéro de diapositive 5"/>
          <p:cNvSpPr>
            <a:spLocks noGrp="1"/>
          </p:cNvSpPr>
          <p:nvPr>
            <p:ph type="sldNum" sz="quarter" idx="12"/>
          </p:nvPr>
        </p:nvSpPr>
        <p:spPr/>
        <p:txBody>
          <a:bodyPr/>
          <a:lstStyle>
            <a:lvl1pPr>
              <a:defRPr/>
            </a:lvl1pPr>
          </a:lstStyle>
          <a:p>
            <a:pPr>
              <a:defRPr/>
            </a:pPr>
            <a:fld id="{CF572F96-93FE-4125-A17B-A2D98A25D5DC}" type="slidenum">
              <a:rPr lang="fr-FR"/>
              <a:pPr>
                <a:defRPr/>
              </a:pPr>
              <a:t>‹N°›</a:t>
            </a:fld>
            <a:endParaRPr lang="fr-FR"/>
          </a:p>
        </p:txBody>
      </p:sp>
    </p:spTree>
    <p:extLst>
      <p:ext uri="{BB962C8B-B14F-4D97-AF65-F5344CB8AC3E}">
        <p14:creationId xmlns:p14="http://schemas.microsoft.com/office/powerpoint/2010/main" val="160908988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E4AE1858-8C17-475B-8B36-6D697A0D54D4}" type="slidenum">
              <a:rPr lang="fr-FR" altLang="en-US"/>
              <a:pPr>
                <a:defRPr/>
              </a:pPr>
              <a:t>‹N°›</a:t>
            </a:fld>
            <a:endParaRPr lang="fr-FR" altLang="en-US"/>
          </a:p>
        </p:txBody>
      </p:sp>
    </p:spTree>
    <p:extLst>
      <p:ext uri="{BB962C8B-B14F-4D97-AF65-F5344CB8AC3E}">
        <p14:creationId xmlns:p14="http://schemas.microsoft.com/office/powerpoint/2010/main" val="415393547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29841" y="365126"/>
            <a:ext cx="7886700" cy="1325563"/>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smtClean="0"/>
              <a:t>Modifier les styles du texte du masque</a:t>
            </a:r>
          </a:p>
        </p:txBody>
      </p:sp>
      <p:sp>
        <p:nvSpPr>
          <p:cNvPr id="4" name="Espace réservé du contenu 3"/>
          <p:cNvSpPr>
            <a:spLocks noGrp="1"/>
          </p:cNvSpPr>
          <p:nvPr>
            <p:ph sz="half" idx="2"/>
          </p:nvPr>
        </p:nvSpPr>
        <p:spPr>
          <a:xfrm>
            <a:off x="629842" y="2505075"/>
            <a:ext cx="3868340" cy="3684588"/>
          </a:xfrm>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smtClean="0"/>
              <a:t>Modifier les styles du texte du masque</a:t>
            </a:r>
          </a:p>
        </p:txBody>
      </p:sp>
      <p:sp>
        <p:nvSpPr>
          <p:cNvPr id="6" name="Espace réservé du contenu 5"/>
          <p:cNvSpPr>
            <a:spLocks noGrp="1"/>
          </p:cNvSpPr>
          <p:nvPr>
            <p:ph sz="quarter" idx="4"/>
          </p:nvPr>
        </p:nvSpPr>
        <p:spPr>
          <a:xfrm>
            <a:off x="4629150" y="2505075"/>
            <a:ext cx="3887391" cy="3684588"/>
          </a:xfrm>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3"/>
          <p:cNvSpPr>
            <a:spLocks noGrp="1"/>
          </p:cNvSpPr>
          <p:nvPr>
            <p:ph type="dt" sz="half" idx="10"/>
          </p:nvPr>
        </p:nvSpPr>
        <p:spPr/>
        <p:txBody>
          <a:bodyPr/>
          <a:lstStyle>
            <a:lvl1pPr>
              <a:defRPr/>
            </a:lvl1pPr>
          </a:lstStyle>
          <a:p>
            <a:pPr>
              <a:defRPr/>
            </a:pPr>
            <a:fld id="{F351721A-3235-4614-885B-259EBC6FED9A}" type="datetimeFigureOut">
              <a:rPr lang="fr-FR"/>
              <a:pPr>
                <a:defRPr/>
              </a:pPr>
              <a:t>16/10/2019</a:t>
            </a:fld>
            <a:endParaRPr lang="fr-FR"/>
          </a:p>
        </p:txBody>
      </p:sp>
      <p:sp>
        <p:nvSpPr>
          <p:cNvPr id="8" name="Espace réservé du pied de page 4"/>
          <p:cNvSpPr>
            <a:spLocks noGrp="1"/>
          </p:cNvSpPr>
          <p:nvPr>
            <p:ph type="ftr" sz="quarter" idx="11"/>
          </p:nvPr>
        </p:nvSpPr>
        <p:spPr/>
        <p:txBody>
          <a:bodyPr/>
          <a:lstStyle>
            <a:lvl1pPr>
              <a:defRPr/>
            </a:lvl1pPr>
          </a:lstStyle>
          <a:p>
            <a:pPr>
              <a:defRPr/>
            </a:pPr>
            <a:endParaRPr lang="fr-FR"/>
          </a:p>
        </p:txBody>
      </p:sp>
      <p:sp>
        <p:nvSpPr>
          <p:cNvPr id="9" name="Espace réservé du numéro de diapositive 5"/>
          <p:cNvSpPr>
            <a:spLocks noGrp="1"/>
          </p:cNvSpPr>
          <p:nvPr>
            <p:ph type="sldNum" sz="quarter" idx="12"/>
          </p:nvPr>
        </p:nvSpPr>
        <p:spPr/>
        <p:txBody>
          <a:bodyPr/>
          <a:lstStyle>
            <a:lvl1pPr>
              <a:defRPr/>
            </a:lvl1pPr>
          </a:lstStyle>
          <a:p>
            <a:pPr>
              <a:defRPr/>
            </a:pPr>
            <a:fld id="{C01BEDB3-1747-46DE-B15F-F0DAE0708FC7}" type="slidenum">
              <a:rPr lang="fr-FR"/>
              <a:pPr>
                <a:defRPr/>
              </a:pPr>
              <a:t>‹N°›</a:t>
            </a:fld>
            <a:endParaRPr lang="fr-FR"/>
          </a:p>
        </p:txBody>
      </p:sp>
    </p:spTree>
    <p:extLst>
      <p:ext uri="{BB962C8B-B14F-4D97-AF65-F5344CB8AC3E}">
        <p14:creationId xmlns:p14="http://schemas.microsoft.com/office/powerpoint/2010/main" val="245868428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3"/>
          <p:cNvSpPr>
            <a:spLocks noGrp="1"/>
          </p:cNvSpPr>
          <p:nvPr>
            <p:ph type="dt" sz="half" idx="10"/>
          </p:nvPr>
        </p:nvSpPr>
        <p:spPr/>
        <p:txBody>
          <a:bodyPr/>
          <a:lstStyle>
            <a:lvl1pPr>
              <a:defRPr/>
            </a:lvl1pPr>
          </a:lstStyle>
          <a:p>
            <a:pPr>
              <a:defRPr/>
            </a:pPr>
            <a:fld id="{2077FC08-A9B6-4CCF-85C3-0020A9C86F60}" type="datetimeFigureOut">
              <a:rPr lang="fr-FR"/>
              <a:pPr>
                <a:defRPr/>
              </a:pPr>
              <a:t>16/10/2019</a:t>
            </a:fld>
            <a:endParaRPr lang="fr-FR"/>
          </a:p>
        </p:txBody>
      </p:sp>
      <p:sp>
        <p:nvSpPr>
          <p:cNvPr id="4" name="Espace réservé du pied de page 4"/>
          <p:cNvSpPr>
            <a:spLocks noGrp="1"/>
          </p:cNvSpPr>
          <p:nvPr>
            <p:ph type="ftr" sz="quarter" idx="11"/>
          </p:nvPr>
        </p:nvSpPr>
        <p:spPr/>
        <p:txBody>
          <a:bodyPr/>
          <a:lstStyle>
            <a:lvl1pPr>
              <a:defRPr/>
            </a:lvl1pPr>
          </a:lstStyle>
          <a:p>
            <a:pPr>
              <a:defRPr/>
            </a:pPr>
            <a:endParaRPr lang="fr-FR"/>
          </a:p>
        </p:txBody>
      </p:sp>
      <p:sp>
        <p:nvSpPr>
          <p:cNvPr id="5" name="Espace réservé du numéro de diapositive 5"/>
          <p:cNvSpPr>
            <a:spLocks noGrp="1"/>
          </p:cNvSpPr>
          <p:nvPr>
            <p:ph type="sldNum" sz="quarter" idx="12"/>
          </p:nvPr>
        </p:nvSpPr>
        <p:spPr/>
        <p:txBody>
          <a:bodyPr/>
          <a:lstStyle>
            <a:lvl1pPr>
              <a:defRPr/>
            </a:lvl1pPr>
          </a:lstStyle>
          <a:p>
            <a:pPr>
              <a:defRPr/>
            </a:pPr>
            <a:fld id="{9D3BAFEF-BF23-4EC4-8F89-249DDD541104}" type="slidenum">
              <a:rPr lang="fr-FR"/>
              <a:pPr>
                <a:defRPr/>
              </a:pPr>
              <a:t>‹N°›</a:t>
            </a:fld>
            <a:endParaRPr lang="fr-FR"/>
          </a:p>
        </p:txBody>
      </p:sp>
    </p:spTree>
    <p:extLst>
      <p:ext uri="{BB962C8B-B14F-4D97-AF65-F5344CB8AC3E}">
        <p14:creationId xmlns:p14="http://schemas.microsoft.com/office/powerpoint/2010/main" val="334651918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3"/>
          <p:cNvSpPr>
            <a:spLocks noGrp="1"/>
          </p:cNvSpPr>
          <p:nvPr>
            <p:ph type="dt" sz="half" idx="10"/>
          </p:nvPr>
        </p:nvSpPr>
        <p:spPr/>
        <p:txBody>
          <a:bodyPr/>
          <a:lstStyle>
            <a:lvl1pPr>
              <a:defRPr/>
            </a:lvl1pPr>
          </a:lstStyle>
          <a:p>
            <a:pPr>
              <a:defRPr/>
            </a:pPr>
            <a:fld id="{6430F77D-6D86-4FA0-8B9C-EE25CBA774C6}" type="datetimeFigureOut">
              <a:rPr lang="fr-FR"/>
              <a:pPr>
                <a:defRPr/>
              </a:pPr>
              <a:t>16/10/2019</a:t>
            </a:fld>
            <a:endParaRPr lang="fr-FR"/>
          </a:p>
        </p:txBody>
      </p:sp>
      <p:sp>
        <p:nvSpPr>
          <p:cNvPr id="3" name="Espace réservé du pied de page 4"/>
          <p:cNvSpPr>
            <a:spLocks noGrp="1"/>
          </p:cNvSpPr>
          <p:nvPr>
            <p:ph type="ftr" sz="quarter" idx="11"/>
          </p:nvPr>
        </p:nvSpPr>
        <p:spPr/>
        <p:txBody>
          <a:bodyPr/>
          <a:lstStyle>
            <a:lvl1pPr>
              <a:defRPr/>
            </a:lvl1pPr>
          </a:lstStyle>
          <a:p>
            <a:pPr>
              <a:defRPr/>
            </a:pPr>
            <a:endParaRPr lang="fr-FR"/>
          </a:p>
        </p:txBody>
      </p:sp>
      <p:sp>
        <p:nvSpPr>
          <p:cNvPr id="4" name="Espace réservé du numéro de diapositive 5"/>
          <p:cNvSpPr>
            <a:spLocks noGrp="1"/>
          </p:cNvSpPr>
          <p:nvPr>
            <p:ph type="sldNum" sz="quarter" idx="12"/>
          </p:nvPr>
        </p:nvSpPr>
        <p:spPr/>
        <p:txBody>
          <a:bodyPr/>
          <a:lstStyle>
            <a:lvl1pPr>
              <a:defRPr/>
            </a:lvl1pPr>
          </a:lstStyle>
          <a:p>
            <a:pPr>
              <a:defRPr/>
            </a:pPr>
            <a:fld id="{32BF45E3-13B4-4E0C-A93D-C7EC0E4A624A}" type="slidenum">
              <a:rPr lang="fr-FR"/>
              <a:pPr>
                <a:defRPr/>
              </a:pPr>
              <a:t>‹N°›</a:t>
            </a:fld>
            <a:endParaRPr lang="fr-FR"/>
          </a:p>
        </p:txBody>
      </p:sp>
    </p:spTree>
    <p:extLst>
      <p:ext uri="{BB962C8B-B14F-4D97-AF65-F5344CB8AC3E}">
        <p14:creationId xmlns:p14="http://schemas.microsoft.com/office/powerpoint/2010/main" val="183165162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29841" y="457200"/>
            <a:ext cx="2949178" cy="1600200"/>
          </a:xfrm>
        </p:spPr>
        <p:txBody>
          <a:bodyPr anchor="b"/>
          <a:lstStyle>
            <a:lvl1pPr>
              <a:defRPr sz="2400"/>
            </a:lvl1pPr>
          </a:lstStyle>
          <a:p>
            <a:r>
              <a:rPr lang="fr-FR" smtClean="0"/>
              <a:t>Modifiez le style du titre</a:t>
            </a:r>
            <a:endParaRPr lang="fr-FR"/>
          </a:p>
        </p:txBody>
      </p:sp>
      <p:sp>
        <p:nvSpPr>
          <p:cNvPr id="3" name="Espace réservé du contenu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fr-FR" smtClean="0"/>
              <a:t>Modifier les styles du texte du masque</a:t>
            </a:r>
          </a:p>
        </p:txBody>
      </p:sp>
      <p:sp>
        <p:nvSpPr>
          <p:cNvPr id="5" name="Espace réservé de la date 3"/>
          <p:cNvSpPr>
            <a:spLocks noGrp="1"/>
          </p:cNvSpPr>
          <p:nvPr>
            <p:ph type="dt" sz="half" idx="10"/>
          </p:nvPr>
        </p:nvSpPr>
        <p:spPr/>
        <p:txBody>
          <a:bodyPr/>
          <a:lstStyle>
            <a:lvl1pPr>
              <a:defRPr/>
            </a:lvl1pPr>
          </a:lstStyle>
          <a:p>
            <a:pPr>
              <a:defRPr/>
            </a:pPr>
            <a:fld id="{0B62FF25-C840-4593-A872-A2929F7D2966}" type="datetimeFigureOut">
              <a:rPr lang="fr-FR"/>
              <a:pPr>
                <a:defRPr/>
              </a:pPr>
              <a:t>16/10/2019</a:t>
            </a:fld>
            <a:endParaRPr lang="fr-FR"/>
          </a:p>
        </p:txBody>
      </p:sp>
      <p:sp>
        <p:nvSpPr>
          <p:cNvPr id="6" name="Espace réservé du pied de page 4"/>
          <p:cNvSpPr>
            <a:spLocks noGrp="1"/>
          </p:cNvSpPr>
          <p:nvPr>
            <p:ph type="ftr" sz="quarter" idx="11"/>
          </p:nvPr>
        </p:nvSpPr>
        <p:spPr/>
        <p:txBody>
          <a:bodyPr/>
          <a:lstStyle>
            <a:lvl1pPr>
              <a:defRPr/>
            </a:lvl1pPr>
          </a:lstStyle>
          <a:p>
            <a:pPr>
              <a:defRPr/>
            </a:pPr>
            <a:endParaRPr lang="fr-FR"/>
          </a:p>
        </p:txBody>
      </p:sp>
      <p:sp>
        <p:nvSpPr>
          <p:cNvPr id="7" name="Espace réservé du numéro de diapositive 5"/>
          <p:cNvSpPr>
            <a:spLocks noGrp="1"/>
          </p:cNvSpPr>
          <p:nvPr>
            <p:ph type="sldNum" sz="quarter" idx="12"/>
          </p:nvPr>
        </p:nvSpPr>
        <p:spPr/>
        <p:txBody>
          <a:bodyPr/>
          <a:lstStyle>
            <a:lvl1pPr>
              <a:defRPr/>
            </a:lvl1pPr>
          </a:lstStyle>
          <a:p>
            <a:pPr>
              <a:defRPr/>
            </a:pPr>
            <a:fld id="{CB22B159-B4C7-4C9D-B03B-5BADBC5D392B}" type="slidenum">
              <a:rPr lang="fr-FR"/>
              <a:pPr>
                <a:defRPr/>
              </a:pPr>
              <a:t>‹N°›</a:t>
            </a:fld>
            <a:endParaRPr lang="fr-FR"/>
          </a:p>
        </p:txBody>
      </p:sp>
    </p:spTree>
    <p:extLst>
      <p:ext uri="{BB962C8B-B14F-4D97-AF65-F5344CB8AC3E}">
        <p14:creationId xmlns:p14="http://schemas.microsoft.com/office/powerpoint/2010/main" val="114343491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29841" y="457200"/>
            <a:ext cx="2949178" cy="1600200"/>
          </a:xfrm>
        </p:spPr>
        <p:txBody>
          <a:bodyPr anchor="b"/>
          <a:lstStyle>
            <a:lvl1pPr>
              <a:defRPr sz="2400"/>
            </a:lvl1pPr>
          </a:lstStyle>
          <a:p>
            <a:r>
              <a:rPr lang="fr-FR" smtClean="0"/>
              <a:t>Modifiez le style du titre</a:t>
            </a:r>
            <a:endParaRPr lang="fr-FR"/>
          </a:p>
        </p:txBody>
      </p:sp>
      <p:sp>
        <p:nvSpPr>
          <p:cNvPr id="3" name="Espace réservé pour une image  2"/>
          <p:cNvSpPr>
            <a:spLocks noGrp="1"/>
          </p:cNvSpPr>
          <p:nvPr>
            <p:ph type="pic" idx="1"/>
          </p:nvPr>
        </p:nvSpPr>
        <p:spPr>
          <a:xfrm>
            <a:off x="3887391" y="987426"/>
            <a:ext cx="462915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fr-FR" noProof="0"/>
          </a:p>
        </p:txBody>
      </p:sp>
      <p:sp>
        <p:nvSpPr>
          <p:cNvPr id="4" name="Espace réservé du texte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fr-FR" smtClean="0"/>
              <a:t>Modifier les styles du texte du masque</a:t>
            </a:r>
          </a:p>
        </p:txBody>
      </p:sp>
      <p:sp>
        <p:nvSpPr>
          <p:cNvPr id="5" name="Espace réservé de la date 3"/>
          <p:cNvSpPr>
            <a:spLocks noGrp="1"/>
          </p:cNvSpPr>
          <p:nvPr>
            <p:ph type="dt" sz="half" idx="10"/>
          </p:nvPr>
        </p:nvSpPr>
        <p:spPr/>
        <p:txBody>
          <a:bodyPr/>
          <a:lstStyle>
            <a:lvl1pPr>
              <a:defRPr/>
            </a:lvl1pPr>
          </a:lstStyle>
          <a:p>
            <a:pPr>
              <a:defRPr/>
            </a:pPr>
            <a:fld id="{2DB12C70-E124-4CB8-9316-5B5E8ADFE4D0}" type="datetimeFigureOut">
              <a:rPr lang="fr-FR"/>
              <a:pPr>
                <a:defRPr/>
              </a:pPr>
              <a:t>16/10/2019</a:t>
            </a:fld>
            <a:endParaRPr lang="fr-FR"/>
          </a:p>
        </p:txBody>
      </p:sp>
      <p:sp>
        <p:nvSpPr>
          <p:cNvPr id="6" name="Espace réservé du pied de page 4"/>
          <p:cNvSpPr>
            <a:spLocks noGrp="1"/>
          </p:cNvSpPr>
          <p:nvPr>
            <p:ph type="ftr" sz="quarter" idx="11"/>
          </p:nvPr>
        </p:nvSpPr>
        <p:spPr/>
        <p:txBody>
          <a:bodyPr/>
          <a:lstStyle>
            <a:lvl1pPr>
              <a:defRPr/>
            </a:lvl1pPr>
          </a:lstStyle>
          <a:p>
            <a:pPr>
              <a:defRPr/>
            </a:pPr>
            <a:endParaRPr lang="fr-FR"/>
          </a:p>
        </p:txBody>
      </p:sp>
      <p:sp>
        <p:nvSpPr>
          <p:cNvPr id="7" name="Espace réservé du numéro de diapositive 5"/>
          <p:cNvSpPr>
            <a:spLocks noGrp="1"/>
          </p:cNvSpPr>
          <p:nvPr>
            <p:ph type="sldNum" sz="quarter" idx="12"/>
          </p:nvPr>
        </p:nvSpPr>
        <p:spPr/>
        <p:txBody>
          <a:bodyPr/>
          <a:lstStyle>
            <a:lvl1pPr>
              <a:defRPr/>
            </a:lvl1pPr>
          </a:lstStyle>
          <a:p>
            <a:pPr>
              <a:defRPr/>
            </a:pPr>
            <a:fld id="{94B00D71-88A4-4C14-BBDD-F76160A878AC}" type="slidenum">
              <a:rPr lang="fr-FR"/>
              <a:pPr>
                <a:defRPr/>
              </a:pPr>
              <a:t>‹N°›</a:t>
            </a:fld>
            <a:endParaRPr lang="fr-FR"/>
          </a:p>
        </p:txBody>
      </p:sp>
    </p:spTree>
    <p:extLst>
      <p:ext uri="{BB962C8B-B14F-4D97-AF65-F5344CB8AC3E}">
        <p14:creationId xmlns:p14="http://schemas.microsoft.com/office/powerpoint/2010/main" val="77576184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lvl1pPr>
              <a:defRPr/>
            </a:lvl1pPr>
          </a:lstStyle>
          <a:p>
            <a:pPr>
              <a:defRPr/>
            </a:pPr>
            <a:fld id="{3904DE12-70C5-4D1D-A62E-441F6F7C7DCA}" type="datetimeFigureOut">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endParaRPr lang="fr-FR"/>
          </a:p>
        </p:txBody>
      </p:sp>
      <p:sp>
        <p:nvSpPr>
          <p:cNvPr id="6" name="Espace réservé du numéro de diapositive 5"/>
          <p:cNvSpPr>
            <a:spLocks noGrp="1"/>
          </p:cNvSpPr>
          <p:nvPr>
            <p:ph type="sldNum" sz="quarter" idx="12"/>
          </p:nvPr>
        </p:nvSpPr>
        <p:spPr/>
        <p:txBody>
          <a:bodyPr/>
          <a:lstStyle>
            <a:lvl1pPr>
              <a:defRPr/>
            </a:lvl1pPr>
          </a:lstStyle>
          <a:p>
            <a:pPr>
              <a:defRPr/>
            </a:pPr>
            <a:fld id="{C82E4386-F579-4B6D-91B1-EE5B0D512A3D}" type="slidenum">
              <a:rPr lang="fr-FR"/>
              <a:pPr>
                <a:defRPr/>
              </a:pPr>
              <a:t>‹N°›</a:t>
            </a:fld>
            <a:endParaRPr lang="fr-FR"/>
          </a:p>
        </p:txBody>
      </p:sp>
    </p:spTree>
    <p:extLst>
      <p:ext uri="{BB962C8B-B14F-4D97-AF65-F5344CB8AC3E}">
        <p14:creationId xmlns:p14="http://schemas.microsoft.com/office/powerpoint/2010/main" val="87340387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43675" y="365125"/>
            <a:ext cx="1971675" cy="5811838"/>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628650" y="365125"/>
            <a:ext cx="5800725" cy="5811838"/>
          </a:xfrm>
        </p:spPr>
        <p:txBody>
          <a:bodyPr vert="eaVert"/>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lvl1pPr>
              <a:defRPr/>
            </a:lvl1pPr>
          </a:lstStyle>
          <a:p>
            <a:pPr>
              <a:defRPr/>
            </a:pPr>
            <a:fld id="{3ECBB70D-50EA-461F-8A2E-EF03D9B88005}" type="datetimeFigureOut">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endParaRPr lang="fr-FR"/>
          </a:p>
        </p:txBody>
      </p:sp>
      <p:sp>
        <p:nvSpPr>
          <p:cNvPr id="6" name="Espace réservé du numéro de diapositive 5"/>
          <p:cNvSpPr>
            <a:spLocks noGrp="1"/>
          </p:cNvSpPr>
          <p:nvPr>
            <p:ph type="sldNum" sz="quarter" idx="12"/>
          </p:nvPr>
        </p:nvSpPr>
        <p:spPr/>
        <p:txBody>
          <a:bodyPr/>
          <a:lstStyle>
            <a:lvl1pPr>
              <a:defRPr/>
            </a:lvl1pPr>
          </a:lstStyle>
          <a:p>
            <a:pPr>
              <a:defRPr/>
            </a:pPr>
            <a:fld id="{774739AE-5683-4B8E-9A82-281BAC12887D}" type="slidenum">
              <a:rPr lang="fr-FR"/>
              <a:pPr>
                <a:defRPr/>
              </a:pPr>
              <a:t>‹N°›</a:t>
            </a:fld>
            <a:endParaRPr lang="fr-FR"/>
          </a:p>
        </p:txBody>
      </p:sp>
    </p:spTree>
    <p:extLst>
      <p:ext uri="{BB962C8B-B14F-4D97-AF65-F5344CB8AC3E}">
        <p14:creationId xmlns:p14="http://schemas.microsoft.com/office/powerpoint/2010/main" val="293870176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59FEA6F-2CFA-4194-BFDC-0102D5F5955C}" type="slidenum">
              <a:rPr lang="fr-FR" altLang="en-US"/>
              <a:pPr>
                <a:defRPr/>
              </a:pPr>
              <a:t>‹N°›</a:t>
            </a:fld>
            <a:endParaRPr lang="fr-FR" altLang="en-US"/>
          </a:p>
        </p:txBody>
      </p:sp>
    </p:spTree>
    <p:extLst>
      <p:ext uri="{BB962C8B-B14F-4D97-AF65-F5344CB8AC3E}">
        <p14:creationId xmlns:p14="http://schemas.microsoft.com/office/powerpoint/2010/main" val="14714587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4855C63E-9EC4-4E44-809A-C3DA5AB8AEFA}" type="slidenum">
              <a:rPr lang="fr-FR" altLang="en-US"/>
              <a:pPr>
                <a:defRPr/>
              </a:pPr>
              <a:t>‹N°›</a:t>
            </a:fld>
            <a:endParaRPr lang="fr-FR" altLang="en-US"/>
          </a:p>
        </p:txBody>
      </p:sp>
    </p:spTree>
    <p:extLst>
      <p:ext uri="{BB962C8B-B14F-4D97-AF65-F5344CB8AC3E}">
        <p14:creationId xmlns:p14="http://schemas.microsoft.com/office/powerpoint/2010/main" val="45148116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901C85A-001F-4F83-B46B-3AC4B72FC6BA}" type="slidenum">
              <a:rPr lang="fr-FR" altLang="en-US"/>
              <a:pPr>
                <a:defRPr/>
              </a:pPr>
              <a:t>‹N°›</a:t>
            </a:fld>
            <a:endParaRPr lang="fr-FR" altLang="en-US"/>
          </a:p>
        </p:txBody>
      </p:sp>
    </p:spTree>
    <p:extLst>
      <p:ext uri="{BB962C8B-B14F-4D97-AF65-F5344CB8AC3E}">
        <p14:creationId xmlns:p14="http://schemas.microsoft.com/office/powerpoint/2010/main" val="31983902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A2B9667-BA24-4159-BCB8-8C63E067069D}" type="slidenum">
              <a:rPr lang="fr-FR" altLang="en-US"/>
              <a:pPr>
                <a:defRPr/>
              </a:pPr>
              <a:t>‹N°›</a:t>
            </a:fld>
            <a:endParaRPr lang="fr-FR" altLang="en-US"/>
          </a:p>
        </p:txBody>
      </p:sp>
    </p:spTree>
    <p:extLst>
      <p:ext uri="{BB962C8B-B14F-4D97-AF65-F5344CB8AC3E}">
        <p14:creationId xmlns:p14="http://schemas.microsoft.com/office/powerpoint/2010/main" val="20303609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1E5B6780-9991-43A4-8D70-15C6A79B9376}" type="slidenum">
              <a:rPr lang="fr-FR" altLang="en-US"/>
              <a:pPr>
                <a:defRPr/>
              </a:pPr>
              <a:t>‹N°›</a:t>
            </a:fld>
            <a:endParaRPr lang="fr-FR" altLang="en-US"/>
          </a:p>
        </p:txBody>
      </p:sp>
    </p:spTree>
    <p:extLst>
      <p:ext uri="{BB962C8B-B14F-4D97-AF65-F5344CB8AC3E}">
        <p14:creationId xmlns:p14="http://schemas.microsoft.com/office/powerpoint/2010/main" val="417882532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ECE555E9-F538-4415-B975-783845C0EB90}" type="slidenum">
              <a:rPr lang="fr-FR" altLang="en-US"/>
              <a:pPr>
                <a:defRPr/>
              </a:pPr>
              <a:t>‹N°›</a:t>
            </a:fld>
            <a:endParaRPr lang="fr-FR" altLang="en-US"/>
          </a:p>
        </p:txBody>
      </p:sp>
    </p:spTree>
    <p:extLst>
      <p:ext uri="{BB962C8B-B14F-4D97-AF65-F5344CB8AC3E}">
        <p14:creationId xmlns:p14="http://schemas.microsoft.com/office/powerpoint/2010/main" val="287114383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B5A68AD1-BE84-4B08-B12D-6AEAA3704770}" type="slidenum">
              <a:rPr lang="fr-FR" altLang="en-US"/>
              <a:pPr>
                <a:defRPr/>
              </a:pPr>
              <a:t>‹N°›</a:t>
            </a:fld>
            <a:endParaRPr lang="fr-FR" altLang="en-US"/>
          </a:p>
        </p:txBody>
      </p:sp>
    </p:spTree>
    <p:extLst>
      <p:ext uri="{BB962C8B-B14F-4D97-AF65-F5344CB8AC3E}">
        <p14:creationId xmlns:p14="http://schemas.microsoft.com/office/powerpoint/2010/main" val="395954368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F9AED2A7-FABA-4197-8AE3-D6AE440FE181}" type="slidenum">
              <a:rPr lang="fr-FR" altLang="en-US"/>
              <a:pPr>
                <a:defRPr/>
              </a:pPr>
              <a:t>‹N°›</a:t>
            </a:fld>
            <a:endParaRPr lang="fr-FR" altLang="en-US"/>
          </a:p>
        </p:txBody>
      </p:sp>
    </p:spTree>
    <p:extLst>
      <p:ext uri="{BB962C8B-B14F-4D97-AF65-F5344CB8AC3E}">
        <p14:creationId xmlns:p14="http://schemas.microsoft.com/office/powerpoint/2010/main" val="751602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622DF6E2-9497-4430-A4CD-51544853CBFD}" type="slidenum">
              <a:rPr lang="fr-FR" altLang="en-US"/>
              <a:pPr>
                <a:defRPr/>
              </a:pPr>
              <a:t>‹N°›</a:t>
            </a:fld>
            <a:endParaRPr lang="fr-FR" altLang="en-US"/>
          </a:p>
        </p:txBody>
      </p:sp>
    </p:spTree>
    <p:extLst>
      <p:ext uri="{BB962C8B-B14F-4D97-AF65-F5344CB8AC3E}">
        <p14:creationId xmlns:p14="http://schemas.microsoft.com/office/powerpoint/2010/main" val="18928097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401CD8C1-99CC-49ED-B3FE-40BF100C10C4}" type="slidenum">
              <a:rPr lang="fr-FR" altLang="en-US"/>
              <a:pPr>
                <a:defRPr/>
              </a:pPr>
              <a:t>‹N°›</a:t>
            </a:fld>
            <a:endParaRPr lang="fr-FR" altLang="en-US"/>
          </a:p>
        </p:txBody>
      </p:sp>
    </p:spTree>
    <p:extLst>
      <p:ext uri="{BB962C8B-B14F-4D97-AF65-F5344CB8AC3E}">
        <p14:creationId xmlns:p14="http://schemas.microsoft.com/office/powerpoint/2010/main" val="349879477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756607F6-BC1E-4DCB-8949-55863148DAE7}" type="slidenum">
              <a:rPr lang="fr-FR" altLang="en-US"/>
              <a:pPr>
                <a:defRPr/>
              </a:pPr>
              <a:t>‹N°›</a:t>
            </a:fld>
            <a:endParaRPr lang="fr-FR" altLang="en-US"/>
          </a:p>
        </p:txBody>
      </p:sp>
    </p:spTree>
    <p:extLst>
      <p:ext uri="{BB962C8B-B14F-4D97-AF65-F5344CB8AC3E}">
        <p14:creationId xmlns:p14="http://schemas.microsoft.com/office/powerpoint/2010/main" val="176193258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8F2029A-B380-4DDC-B13A-7150FE6DC5A5}" type="slidenum">
              <a:rPr lang="fr-FR" altLang="en-US"/>
              <a:pPr>
                <a:defRPr/>
              </a:pPr>
              <a:t>‹N°›</a:t>
            </a:fld>
            <a:endParaRPr lang="fr-FR" altLang="en-US"/>
          </a:p>
        </p:txBody>
      </p:sp>
    </p:spTree>
    <p:extLst>
      <p:ext uri="{BB962C8B-B14F-4D97-AF65-F5344CB8AC3E}">
        <p14:creationId xmlns:p14="http://schemas.microsoft.com/office/powerpoint/2010/main" val="113761834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bl" preserve="1">
  <p:cSld name="Titre et tableau">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tableau 2"/>
          <p:cNvSpPr>
            <a:spLocks noGrp="1"/>
          </p:cNvSpPr>
          <p:nvPr>
            <p:ph type="tbl" idx="1"/>
          </p:nvPr>
        </p:nvSpPr>
        <p:spPr>
          <a:xfrm>
            <a:off x="457200" y="1600200"/>
            <a:ext cx="8229600" cy="4525963"/>
          </a:xfrm>
        </p:spPr>
        <p:txBody>
          <a:bodyPr/>
          <a:lstStyle/>
          <a:p>
            <a:pPr lvl="0"/>
            <a:endParaRPr lang="fr-FR"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89A11AB-E96D-4F98-98F1-71F324F7D102}" type="slidenum">
              <a:rPr lang="fr-FR" altLang="en-US"/>
              <a:pPr>
                <a:defRPr/>
              </a:pPr>
              <a:t>‹N°›</a:t>
            </a:fld>
            <a:endParaRPr lang="fr-FR" altLang="en-US"/>
          </a:p>
        </p:txBody>
      </p:sp>
    </p:spTree>
    <p:extLst>
      <p:ext uri="{BB962C8B-B14F-4D97-AF65-F5344CB8AC3E}">
        <p14:creationId xmlns:p14="http://schemas.microsoft.com/office/powerpoint/2010/main" val="39583939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Only">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685800" y="609600"/>
            <a:ext cx="7772400" cy="54864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3" name="Espace réservé de la date 2"/>
          <p:cNvSpPr>
            <a:spLocks noGrp="1"/>
          </p:cNvSpPr>
          <p:nvPr>
            <p:ph type="dt" sz="half" idx="10"/>
          </p:nvPr>
        </p:nvSpPr>
        <p:spPr>
          <a:xfrm>
            <a:off x="685800" y="6248400"/>
            <a:ext cx="1905000" cy="457200"/>
          </a:xfrm>
        </p:spPr>
        <p:txBody>
          <a:bodyPr/>
          <a:lstStyle>
            <a:lvl1pPr>
              <a:defRPr/>
            </a:lvl1pPr>
          </a:lstStyle>
          <a:p>
            <a:pPr>
              <a:defRPr/>
            </a:pPr>
            <a:endParaRPr lang="fr-FR"/>
          </a:p>
        </p:txBody>
      </p:sp>
      <p:sp>
        <p:nvSpPr>
          <p:cNvPr id="4" name="Espace réservé du pied de page 3"/>
          <p:cNvSpPr>
            <a:spLocks noGrp="1"/>
          </p:cNvSpPr>
          <p:nvPr>
            <p:ph type="ftr" sz="quarter" idx="11"/>
          </p:nvPr>
        </p:nvSpPr>
        <p:spPr>
          <a:xfrm>
            <a:off x="3124200" y="6248400"/>
            <a:ext cx="2895600" cy="457200"/>
          </a:xfrm>
        </p:spPr>
        <p:txBody>
          <a:bodyPr/>
          <a:lstStyle>
            <a:lvl1pPr>
              <a:defRPr/>
            </a:lvl1pPr>
          </a:lstStyle>
          <a:p>
            <a:pPr>
              <a:defRPr/>
            </a:pPr>
            <a:endParaRPr lang="fr-FR"/>
          </a:p>
        </p:txBody>
      </p:sp>
      <p:sp>
        <p:nvSpPr>
          <p:cNvPr id="5" name="Espace réservé du numéro de diapositive 4"/>
          <p:cNvSpPr>
            <a:spLocks noGrp="1"/>
          </p:cNvSpPr>
          <p:nvPr>
            <p:ph type="sldNum" sz="quarter" idx="12"/>
          </p:nvPr>
        </p:nvSpPr>
        <p:spPr>
          <a:xfrm>
            <a:off x="6553200" y="6248400"/>
            <a:ext cx="1905000" cy="457200"/>
          </a:xfrm>
        </p:spPr>
        <p:txBody>
          <a:bodyPr/>
          <a:lstStyle>
            <a:lvl1pPr>
              <a:defRPr/>
            </a:lvl1pPr>
          </a:lstStyle>
          <a:p>
            <a:pPr>
              <a:defRPr/>
            </a:pPr>
            <a:fld id="{588EC343-7CC8-49CF-9177-67C8EC2B04D4}" type="slidenum">
              <a:rPr lang="fr-FR" altLang="en-US"/>
              <a:pPr>
                <a:defRPr/>
              </a:pPr>
              <a:t>‹N°›</a:t>
            </a:fld>
            <a:endParaRPr lang="fr-FR" altLang="en-US"/>
          </a:p>
        </p:txBody>
      </p:sp>
    </p:spTree>
    <p:extLst>
      <p:ext uri="{BB962C8B-B14F-4D97-AF65-F5344CB8AC3E}">
        <p14:creationId xmlns:p14="http://schemas.microsoft.com/office/powerpoint/2010/main" val="6119293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690DE035-D726-4E66-8690-354DDD77C44B}" type="slidenum">
              <a:rPr lang="fr-FR" altLang="en-US"/>
              <a:pPr>
                <a:defRPr/>
              </a:pPr>
              <a:t>‹N°›</a:t>
            </a:fld>
            <a:endParaRPr lang="fr-FR" altLang="en-US"/>
          </a:p>
        </p:txBody>
      </p:sp>
    </p:spTree>
    <p:extLst>
      <p:ext uri="{BB962C8B-B14F-4D97-AF65-F5344CB8AC3E}">
        <p14:creationId xmlns:p14="http://schemas.microsoft.com/office/powerpoint/2010/main" val="134650305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C530C14-D744-452A-87B0-E3341923E789}" type="slidenum">
              <a:rPr lang="fr-FR" altLang="en-US"/>
              <a:pPr>
                <a:defRPr/>
              </a:pPr>
              <a:t>‹N°›</a:t>
            </a:fld>
            <a:endParaRPr lang="fr-FR" altLang="en-US"/>
          </a:p>
        </p:txBody>
      </p:sp>
    </p:spTree>
    <p:extLst>
      <p:ext uri="{BB962C8B-B14F-4D97-AF65-F5344CB8AC3E}">
        <p14:creationId xmlns:p14="http://schemas.microsoft.com/office/powerpoint/2010/main" val="222756278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4F0AF028-BC59-4D54-850D-A898F30CAD15}" type="slidenum">
              <a:rPr lang="fr-FR" altLang="en-US"/>
              <a:pPr>
                <a:defRPr/>
              </a:pPr>
              <a:t>‹N°›</a:t>
            </a:fld>
            <a:endParaRPr lang="fr-FR" altLang="en-US"/>
          </a:p>
        </p:txBody>
      </p:sp>
    </p:spTree>
    <p:extLst>
      <p:ext uri="{BB962C8B-B14F-4D97-AF65-F5344CB8AC3E}">
        <p14:creationId xmlns:p14="http://schemas.microsoft.com/office/powerpoint/2010/main" val="9934149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DDA4A85-2DA4-4110-90C0-18AF2CBB9CC8}" type="slidenum">
              <a:rPr lang="fr-FR" altLang="en-US"/>
              <a:pPr>
                <a:defRPr/>
              </a:pPr>
              <a:t>‹N°›</a:t>
            </a:fld>
            <a:endParaRPr lang="fr-FR" altLang="en-US"/>
          </a:p>
        </p:txBody>
      </p:sp>
    </p:spTree>
    <p:extLst>
      <p:ext uri="{BB962C8B-B14F-4D97-AF65-F5344CB8AC3E}">
        <p14:creationId xmlns:p14="http://schemas.microsoft.com/office/powerpoint/2010/main" val="264540050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FB0088D3-ACDF-4B67-BA80-2369C5711DAA}" type="slidenum">
              <a:rPr lang="fr-FR" altLang="en-US"/>
              <a:pPr>
                <a:defRPr/>
              </a:pPr>
              <a:t>‹N°›</a:t>
            </a:fld>
            <a:endParaRPr lang="fr-FR" altLang="en-US"/>
          </a:p>
        </p:txBody>
      </p:sp>
    </p:spTree>
    <p:extLst>
      <p:ext uri="{BB962C8B-B14F-4D97-AF65-F5344CB8AC3E}">
        <p14:creationId xmlns:p14="http://schemas.microsoft.com/office/powerpoint/2010/main" val="108524472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EDE58B3C-446C-4846-B94A-980A8CBC2619}" type="slidenum">
              <a:rPr lang="fr-FR" altLang="en-US"/>
              <a:pPr>
                <a:defRPr/>
              </a:pPr>
              <a:t>‹N°›</a:t>
            </a:fld>
            <a:endParaRPr lang="fr-FR" altLang="en-US"/>
          </a:p>
        </p:txBody>
      </p:sp>
    </p:spTree>
    <p:extLst>
      <p:ext uri="{BB962C8B-B14F-4D97-AF65-F5344CB8AC3E}">
        <p14:creationId xmlns:p14="http://schemas.microsoft.com/office/powerpoint/2010/main" val="18366374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FEF44BB6-CD18-48EA-BF27-CF32106F97E3}" type="slidenum">
              <a:rPr lang="fr-FR" altLang="en-US"/>
              <a:pPr>
                <a:defRPr/>
              </a:pPr>
              <a:t>‹N°›</a:t>
            </a:fld>
            <a:endParaRPr lang="fr-FR" altLang="en-US"/>
          </a:p>
        </p:txBody>
      </p:sp>
    </p:spTree>
    <p:extLst>
      <p:ext uri="{BB962C8B-B14F-4D97-AF65-F5344CB8AC3E}">
        <p14:creationId xmlns:p14="http://schemas.microsoft.com/office/powerpoint/2010/main" val="1176261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D7D6AE2A-538D-4C44-9514-2AA0BECEB3A4}" type="slidenum">
              <a:rPr lang="fr-FR" altLang="en-US"/>
              <a:pPr>
                <a:defRPr/>
              </a:pPr>
              <a:t>‹N°›</a:t>
            </a:fld>
            <a:endParaRPr lang="fr-FR" altLang="en-US"/>
          </a:p>
        </p:txBody>
      </p:sp>
    </p:spTree>
    <p:extLst>
      <p:ext uri="{BB962C8B-B14F-4D97-AF65-F5344CB8AC3E}">
        <p14:creationId xmlns:p14="http://schemas.microsoft.com/office/powerpoint/2010/main" val="370964855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60C4274-AA02-4607-BCB3-6066763662E4}" type="slidenum">
              <a:rPr lang="fr-FR" altLang="en-US"/>
              <a:pPr>
                <a:defRPr/>
              </a:pPr>
              <a:t>‹N°›</a:t>
            </a:fld>
            <a:endParaRPr lang="fr-FR" altLang="en-US"/>
          </a:p>
        </p:txBody>
      </p:sp>
    </p:spTree>
    <p:extLst>
      <p:ext uri="{BB962C8B-B14F-4D97-AF65-F5344CB8AC3E}">
        <p14:creationId xmlns:p14="http://schemas.microsoft.com/office/powerpoint/2010/main" val="14748804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52F8095-4F11-478C-BCCD-C97124DFEDDF}" type="slidenum">
              <a:rPr lang="fr-FR" altLang="en-US"/>
              <a:pPr>
                <a:defRPr/>
              </a:pPr>
              <a:t>‹N°›</a:t>
            </a:fld>
            <a:endParaRPr lang="fr-FR" altLang="en-US"/>
          </a:p>
        </p:txBody>
      </p:sp>
    </p:spTree>
    <p:extLst>
      <p:ext uri="{BB962C8B-B14F-4D97-AF65-F5344CB8AC3E}">
        <p14:creationId xmlns:p14="http://schemas.microsoft.com/office/powerpoint/2010/main" val="214924585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7B68578-83B6-4F5A-AA11-7F615FCB86CF}" type="slidenum">
              <a:rPr lang="fr-FR" altLang="en-US"/>
              <a:pPr>
                <a:defRPr/>
              </a:pPr>
              <a:t>‹N°›</a:t>
            </a:fld>
            <a:endParaRPr lang="fr-FR" altLang="en-US"/>
          </a:p>
        </p:txBody>
      </p:sp>
    </p:spTree>
    <p:extLst>
      <p:ext uri="{BB962C8B-B14F-4D97-AF65-F5344CB8AC3E}">
        <p14:creationId xmlns:p14="http://schemas.microsoft.com/office/powerpoint/2010/main" val="28376590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D62452FF-0102-4C09-9256-B2E1DFD7D4C7}" type="slidenum">
              <a:rPr lang="fr-FR" altLang="en-US"/>
              <a:pPr>
                <a:defRPr/>
              </a:pPr>
              <a:t>‹N°›</a:t>
            </a:fld>
            <a:endParaRPr lang="fr-FR" altLang="en-US"/>
          </a:p>
        </p:txBody>
      </p:sp>
    </p:spTree>
    <p:extLst>
      <p:ext uri="{BB962C8B-B14F-4D97-AF65-F5344CB8AC3E}">
        <p14:creationId xmlns:p14="http://schemas.microsoft.com/office/powerpoint/2010/main" val="2020344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1CEE9D8-B240-4A73-9BC3-C6FCA50E28F2}" type="slidenum">
              <a:rPr lang="fr-FR" altLang="en-US"/>
              <a:pPr>
                <a:defRPr/>
              </a:pPr>
              <a:t>‹N°›</a:t>
            </a:fld>
            <a:endParaRPr lang="fr-FR" altLang="en-US"/>
          </a:p>
        </p:txBody>
      </p:sp>
    </p:spTree>
    <p:extLst>
      <p:ext uri="{BB962C8B-B14F-4D97-AF65-F5344CB8AC3E}">
        <p14:creationId xmlns:p14="http://schemas.microsoft.com/office/powerpoint/2010/main" val="341231617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bl" preserve="1">
  <p:cSld name="Titre et tableau">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tableau 2"/>
          <p:cNvSpPr>
            <a:spLocks noGrp="1"/>
          </p:cNvSpPr>
          <p:nvPr>
            <p:ph type="tbl" idx="1"/>
          </p:nvPr>
        </p:nvSpPr>
        <p:spPr>
          <a:xfrm>
            <a:off x="457200" y="1600200"/>
            <a:ext cx="8229600" cy="4525963"/>
          </a:xfrm>
        </p:spPr>
        <p:txBody>
          <a:bodyPr/>
          <a:lstStyle/>
          <a:p>
            <a:pPr lvl="0"/>
            <a:endParaRPr lang="fr-FR"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09A3859-4481-432E-B636-24559157D7F0}" type="slidenum">
              <a:rPr lang="fr-FR" altLang="en-US"/>
              <a:pPr>
                <a:defRPr/>
              </a:pPr>
              <a:t>‹N°›</a:t>
            </a:fld>
            <a:endParaRPr lang="fr-FR" altLang="en-US"/>
          </a:p>
        </p:txBody>
      </p:sp>
    </p:spTree>
    <p:extLst>
      <p:ext uri="{BB962C8B-B14F-4D97-AF65-F5344CB8AC3E}">
        <p14:creationId xmlns:p14="http://schemas.microsoft.com/office/powerpoint/2010/main" val="33946707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143000" y="1122363"/>
            <a:ext cx="6858000" cy="2387600"/>
          </a:xfrm>
        </p:spPr>
        <p:txBody>
          <a:bodyPr anchor="b"/>
          <a:lstStyle>
            <a:lvl1pPr algn="ctr">
              <a:defRPr sz="4500"/>
            </a:lvl1pPr>
          </a:lstStyle>
          <a:p>
            <a:r>
              <a:rPr lang="fr-FR" smtClean="0"/>
              <a:t>Modifiez le style du titre</a:t>
            </a:r>
            <a:endParaRPr lang="fr-FR"/>
          </a:p>
        </p:txBody>
      </p:sp>
      <p:sp>
        <p:nvSpPr>
          <p:cNvPr id="3" name="Sous-titr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fr-FR" smtClean="0"/>
              <a:t>Modifier le style des sous-titres du masque</a:t>
            </a:r>
            <a:endParaRPr lang="fr-FR"/>
          </a:p>
        </p:txBody>
      </p:sp>
      <p:sp>
        <p:nvSpPr>
          <p:cNvPr id="4" name="Espace réservé de la date 3"/>
          <p:cNvSpPr>
            <a:spLocks noGrp="1"/>
          </p:cNvSpPr>
          <p:nvPr>
            <p:ph type="dt" sz="half" idx="10"/>
          </p:nvPr>
        </p:nvSpPr>
        <p:spPr/>
        <p:txBody>
          <a:bodyPr/>
          <a:lstStyle>
            <a:lvl1pPr>
              <a:defRPr>
                <a:solidFill>
                  <a:prstClr val="black">
                    <a:tint val="75000"/>
                  </a:prstClr>
                </a:solidFill>
              </a:defRPr>
            </a:lvl1pPr>
          </a:lstStyle>
          <a:p>
            <a:pPr>
              <a:defRPr/>
            </a:pPr>
            <a:fld id="{1022398F-1330-4670-BBB2-CDA0FB4D4366}" type="datetimeFigureOut">
              <a:rPr lang="en-US"/>
              <a:pPr>
                <a:defRPr/>
              </a:pPr>
              <a:t>10/16/2019</a:t>
            </a:fld>
            <a:endParaRPr lang="en-US"/>
          </a:p>
        </p:txBody>
      </p:sp>
      <p:sp>
        <p:nvSpPr>
          <p:cNvPr id="5" name="Espace réservé du pied de page 4"/>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6" name="Espace réservé du numéro de diapositive 5"/>
          <p:cNvSpPr>
            <a:spLocks noGrp="1"/>
          </p:cNvSpPr>
          <p:nvPr>
            <p:ph type="sldNum" sz="quarter" idx="12"/>
          </p:nvPr>
        </p:nvSpPr>
        <p:spPr/>
        <p:txBody>
          <a:bodyPr/>
          <a:lstStyle>
            <a:lvl1pPr>
              <a:defRPr>
                <a:solidFill>
                  <a:prstClr val="black">
                    <a:tint val="75000"/>
                  </a:prstClr>
                </a:solidFill>
              </a:defRPr>
            </a:lvl1pPr>
          </a:lstStyle>
          <a:p>
            <a:pPr>
              <a:defRPr/>
            </a:pPr>
            <a:fld id="{E1E01597-598A-4CFA-8057-31F3BB3872D6}" type="slidenum">
              <a:rPr lang="en-US"/>
              <a:pPr>
                <a:defRPr/>
              </a:pPr>
              <a:t>‹N°›</a:t>
            </a:fld>
            <a:endParaRPr lang="en-US"/>
          </a:p>
        </p:txBody>
      </p:sp>
    </p:spTree>
    <p:extLst>
      <p:ext uri="{BB962C8B-B14F-4D97-AF65-F5344CB8AC3E}">
        <p14:creationId xmlns:p14="http://schemas.microsoft.com/office/powerpoint/2010/main" val="1491133543"/>
      </p:ext>
    </p:extLst>
  </p:cSld>
  <p:clrMapOvr>
    <a:masterClrMapping/>
  </p:clrMapOvr>
  <p:transition spd="slow">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lvl1pPr>
              <a:defRPr>
                <a:solidFill>
                  <a:prstClr val="black">
                    <a:tint val="75000"/>
                  </a:prstClr>
                </a:solidFill>
              </a:defRPr>
            </a:lvl1pPr>
          </a:lstStyle>
          <a:p>
            <a:pPr>
              <a:defRPr/>
            </a:pPr>
            <a:fld id="{A80DDF44-401B-4237-A722-EDC050B31A39}" type="datetimeFigureOut">
              <a:rPr lang="en-US"/>
              <a:pPr>
                <a:defRPr/>
              </a:pPr>
              <a:t>10/16/2019</a:t>
            </a:fld>
            <a:endParaRPr lang="en-US"/>
          </a:p>
        </p:txBody>
      </p:sp>
      <p:sp>
        <p:nvSpPr>
          <p:cNvPr id="5" name="Espace réservé du pied de page 4"/>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6" name="Espace réservé du numéro de diapositive 5"/>
          <p:cNvSpPr>
            <a:spLocks noGrp="1"/>
          </p:cNvSpPr>
          <p:nvPr>
            <p:ph type="sldNum" sz="quarter" idx="12"/>
          </p:nvPr>
        </p:nvSpPr>
        <p:spPr/>
        <p:txBody>
          <a:bodyPr/>
          <a:lstStyle>
            <a:lvl1pPr>
              <a:defRPr>
                <a:solidFill>
                  <a:prstClr val="black">
                    <a:tint val="75000"/>
                  </a:prstClr>
                </a:solidFill>
              </a:defRPr>
            </a:lvl1pPr>
          </a:lstStyle>
          <a:p>
            <a:pPr>
              <a:defRPr/>
            </a:pPr>
            <a:fld id="{54DAD96A-3D79-4CB3-8E83-1249B2A75311}" type="slidenum">
              <a:rPr lang="en-US"/>
              <a:pPr>
                <a:defRPr/>
              </a:pPr>
              <a:t>‹N°›</a:t>
            </a:fld>
            <a:endParaRPr lang="en-US"/>
          </a:p>
        </p:txBody>
      </p:sp>
    </p:spTree>
    <p:extLst>
      <p:ext uri="{BB962C8B-B14F-4D97-AF65-F5344CB8AC3E}">
        <p14:creationId xmlns:p14="http://schemas.microsoft.com/office/powerpoint/2010/main" val="2900252165"/>
      </p:ext>
    </p:extLst>
  </p:cSld>
  <p:clrMapOvr>
    <a:masterClrMapping/>
  </p:clrMapOvr>
  <p:transition spd="slow">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623888" y="1709739"/>
            <a:ext cx="7886700" cy="2852737"/>
          </a:xfrm>
        </p:spPr>
        <p:txBody>
          <a:bodyPr anchor="b"/>
          <a:lstStyle>
            <a:lvl1pPr>
              <a:defRPr sz="4500"/>
            </a:lvl1pPr>
          </a:lstStyle>
          <a:p>
            <a:r>
              <a:rPr lang="fr-FR" smtClean="0"/>
              <a:t>Modifiez le style du titre</a:t>
            </a:r>
            <a:endParaRPr lang="fr-FR"/>
          </a:p>
        </p:txBody>
      </p:sp>
      <p:sp>
        <p:nvSpPr>
          <p:cNvPr id="3" name="Espace réservé du texte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fr-FR" smtClean="0"/>
              <a:t>Modifier les styles du texte du masque</a:t>
            </a:r>
          </a:p>
        </p:txBody>
      </p:sp>
      <p:sp>
        <p:nvSpPr>
          <p:cNvPr id="4" name="Espace réservé de la date 3"/>
          <p:cNvSpPr>
            <a:spLocks noGrp="1"/>
          </p:cNvSpPr>
          <p:nvPr>
            <p:ph type="dt" sz="half" idx="10"/>
          </p:nvPr>
        </p:nvSpPr>
        <p:spPr/>
        <p:txBody>
          <a:bodyPr/>
          <a:lstStyle>
            <a:lvl1pPr>
              <a:defRPr>
                <a:solidFill>
                  <a:prstClr val="black">
                    <a:tint val="75000"/>
                  </a:prstClr>
                </a:solidFill>
                <a:latin typeface="Arial" charset="0"/>
              </a:defRPr>
            </a:lvl1pPr>
          </a:lstStyle>
          <a:p>
            <a:pPr>
              <a:defRPr/>
            </a:pPr>
            <a:fld id="{68E03AAB-E9BB-4FD5-B59B-BEA545FC6C2F}" type="datetimeFigureOut">
              <a:rPr lang="en-US"/>
              <a:pPr>
                <a:defRPr/>
              </a:pPr>
              <a:t>10/16/2019</a:t>
            </a:fld>
            <a:endParaRPr lang="en-US"/>
          </a:p>
        </p:txBody>
      </p:sp>
      <p:sp>
        <p:nvSpPr>
          <p:cNvPr id="5" name="Espace réservé du pied de page 4"/>
          <p:cNvSpPr>
            <a:spLocks noGrp="1"/>
          </p:cNvSpPr>
          <p:nvPr>
            <p:ph type="ftr" sz="quarter" idx="11"/>
          </p:nvPr>
        </p:nvSpPr>
        <p:spPr/>
        <p:txBody>
          <a:bodyPr/>
          <a:lstStyle>
            <a:lvl1pPr>
              <a:defRPr>
                <a:solidFill>
                  <a:prstClr val="black">
                    <a:tint val="75000"/>
                  </a:prstClr>
                </a:solidFill>
                <a:latin typeface="Arial" charset="0"/>
              </a:defRPr>
            </a:lvl1pPr>
          </a:lstStyle>
          <a:p>
            <a:pPr>
              <a:defRPr/>
            </a:pPr>
            <a:endParaRPr lang="en-US"/>
          </a:p>
        </p:txBody>
      </p:sp>
      <p:sp>
        <p:nvSpPr>
          <p:cNvPr id="6" name="Espace réservé du numéro de diapositive 5"/>
          <p:cNvSpPr>
            <a:spLocks noGrp="1"/>
          </p:cNvSpPr>
          <p:nvPr>
            <p:ph type="sldNum" sz="quarter" idx="12"/>
          </p:nvPr>
        </p:nvSpPr>
        <p:spPr/>
        <p:txBody>
          <a:bodyPr/>
          <a:lstStyle>
            <a:lvl1pPr>
              <a:defRPr>
                <a:solidFill>
                  <a:prstClr val="black">
                    <a:tint val="75000"/>
                  </a:prstClr>
                </a:solidFill>
                <a:latin typeface="Arial" charset="0"/>
              </a:defRPr>
            </a:lvl1pPr>
          </a:lstStyle>
          <a:p>
            <a:pPr>
              <a:defRPr/>
            </a:pPr>
            <a:fld id="{2377BBC4-75A9-457F-8F56-83E642B9CEE0}" type="slidenum">
              <a:rPr lang="en-US"/>
              <a:pPr>
                <a:defRPr/>
              </a:pPr>
              <a:t>‹N°›</a:t>
            </a:fld>
            <a:endParaRPr lang="en-US"/>
          </a:p>
        </p:txBody>
      </p:sp>
    </p:spTree>
    <p:extLst>
      <p:ext uri="{BB962C8B-B14F-4D97-AF65-F5344CB8AC3E}">
        <p14:creationId xmlns:p14="http://schemas.microsoft.com/office/powerpoint/2010/main" val="374910369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628650" y="1825625"/>
            <a:ext cx="3886200" cy="4351338"/>
          </a:xfrm>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29150" y="1825625"/>
            <a:ext cx="3886200" cy="4351338"/>
          </a:xfrm>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lvl1pPr>
              <a:defRPr>
                <a:solidFill>
                  <a:prstClr val="black">
                    <a:tint val="75000"/>
                  </a:prstClr>
                </a:solidFill>
              </a:defRPr>
            </a:lvl1pPr>
          </a:lstStyle>
          <a:p>
            <a:pPr>
              <a:defRPr/>
            </a:pPr>
            <a:fld id="{1B282A21-FB45-4678-ADD9-87446E929744}" type="datetimeFigureOut">
              <a:rPr lang="en-US"/>
              <a:pPr>
                <a:defRPr/>
              </a:pPr>
              <a:t>10/16/2019</a:t>
            </a:fld>
            <a:endParaRPr lang="en-US"/>
          </a:p>
        </p:txBody>
      </p:sp>
      <p:sp>
        <p:nvSpPr>
          <p:cNvPr id="6" name="Espace réservé du pied de page 5"/>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7" name="Espace réservé du numéro de diapositive 6"/>
          <p:cNvSpPr>
            <a:spLocks noGrp="1"/>
          </p:cNvSpPr>
          <p:nvPr>
            <p:ph type="sldNum" sz="quarter" idx="12"/>
          </p:nvPr>
        </p:nvSpPr>
        <p:spPr/>
        <p:txBody>
          <a:bodyPr/>
          <a:lstStyle>
            <a:lvl1pPr>
              <a:defRPr>
                <a:solidFill>
                  <a:prstClr val="black">
                    <a:tint val="75000"/>
                  </a:prstClr>
                </a:solidFill>
              </a:defRPr>
            </a:lvl1pPr>
          </a:lstStyle>
          <a:p>
            <a:pPr>
              <a:defRPr/>
            </a:pPr>
            <a:fld id="{9087A40A-2924-4305-B0A1-387FEFEC2F6B}" type="slidenum">
              <a:rPr lang="en-US"/>
              <a:pPr>
                <a:defRPr/>
              </a:pPr>
              <a:t>‹N°›</a:t>
            </a:fld>
            <a:endParaRPr lang="en-US"/>
          </a:p>
        </p:txBody>
      </p:sp>
    </p:spTree>
    <p:extLst>
      <p:ext uri="{BB962C8B-B14F-4D97-AF65-F5344CB8AC3E}">
        <p14:creationId xmlns:p14="http://schemas.microsoft.com/office/powerpoint/2010/main" val="2960234194"/>
      </p:ext>
    </p:extLst>
  </p:cSld>
  <p:clrMapOvr>
    <a:masterClrMapping/>
  </p:clrMapOvr>
  <p:transition spd="slow">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29841" y="365126"/>
            <a:ext cx="7886700" cy="1325563"/>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smtClean="0"/>
              <a:t>Modifier les styles du texte du masque</a:t>
            </a:r>
          </a:p>
        </p:txBody>
      </p:sp>
      <p:sp>
        <p:nvSpPr>
          <p:cNvPr id="4" name="Espace réservé du contenu 3"/>
          <p:cNvSpPr>
            <a:spLocks noGrp="1"/>
          </p:cNvSpPr>
          <p:nvPr>
            <p:ph sz="half" idx="2"/>
          </p:nvPr>
        </p:nvSpPr>
        <p:spPr>
          <a:xfrm>
            <a:off x="629842" y="2505075"/>
            <a:ext cx="3868340" cy="3684588"/>
          </a:xfrm>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smtClean="0"/>
              <a:t>Modifier les styles du texte du masque</a:t>
            </a:r>
          </a:p>
        </p:txBody>
      </p:sp>
      <p:sp>
        <p:nvSpPr>
          <p:cNvPr id="6" name="Espace réservé du contenu 5"/>
          <p:cNvSpPr>
            <a:spLocks noGrp="1"/>
          </p:cNvSpPr>
          <p:nvPr>
            <p:ph sz="quarter" idx="4"/>
          </p:nvPr>
        </p:nvSpPr>
        <p:spPr>
          <a:xfrm>
            <a:off x="4629150" y="2505075"/>
            <a:ext cx="3887391" cy="3684588"/>
          </a:xfrm>
        </p:spPr>
        <p:txBody>
          <a:body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lvl1pPr>
              <a:defRPr>
                <a:solidFill>
                  <a:prstClr val="black">
                    <a:tint val="75000"/>
                  </a:prstClr>
                </a:solidFill>
              </a:defRPr>
            </a:lvl1pPr>
          </a:lstStyle>
          <a:p>
            <a:pPr>
              <a:defRPr/>
            </a:pPr>
            <a:fld id="{1C260F99-A7AF-41F1-B68B-E6402A653980}" type="datetimeFigureOut">
              <a:rPr lang="en-US"/>
              <a:pPr>
                <a:defRPr/>
              </a:pPr>
              <a:t>10/16/2019</a:t>
            </a:fld>
            <a:endParaRPr lang="en-US"/>
          </a:p>
        </p:txBody>
      </p:sp>
      <p:sp>
        <p:nvSpPr>
          <p:cNvPr id="8" name="Espace réservé du pied de page 7"/>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9" name="Espace réservé du numéro de diapositive 8"/>
          <p:cNvSpPr>
            <a:spLocks noGrp="1"/>
          </p:cNvSpPr>
          <p:nvPr>
            <p:ph type="sldNum" sz="quarter" idx="12"/>
          </p:nvPr>
        </p:nvSpPr>
        <p:spPr/>
        <p:txBody>
          <a:bodyPr/>
          <a:lstStyle>
            <a:lvl1pPr>
              <a:defRPr>
                <a:solidFill>
                  <a:prstClr val="black">
                    <a:tint val="75000"/>
                  </a:prstClr>
                </a:solidFill>
              </a:defRPr>
            </a:lvl1pPr>
          </a:lstStyle>
          <a:p>
            <a:pPr>
              <a:defRPr/>
            </a:pPr>
            <a:fld id="{2EB1C051-38C7-4368-920B-71B2927D113F}" type="slidenum">
              <a:rPr lang="en-US"/>
              <a:pPr>
                <a:defRPr/>
              </a:pPr>
              <a:t>‹N°›</a:t>
            </a:fld>
            <a:endParaRPr lang="en-US"/>
          </a:p>
        </p:txBody>
      </p:sp>
    </p:spTree>
    <p:extLst>
      <p:ext uri="{BB962C8B-B14F-4D97-AF65-F5344CB8AC3E}">
        <p14:creationId xmlns:p14="http://schemas.microsoft.com/office/powerpoint/2010/main" val="1830373857"/>
      </p:ext>
    </p:extLst>
  </p:cSld>
  <p:clrMapOvr>
    <a:masterClrMapping/>
  </p:clrMapOvr>
  <p:transition spd="slow">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lvl1pPr>
              <a:defRPr>
                <a:solidFill>
                  <a:prstClr val="black">
                    <a:tint val="75000"/>
                  </a:prstClr>
                </a:solidFill>
              </a:defRPr>
            </a:lvl1pPr>
          </a:lstStyle>
          <a:p>
            <a:pPr>
              <a:defRPr/>
            </a:pPr>
            <a:fld id="{0B5D11B1-EB5D-43CF-8D1A-704D1C76324A}" type="datetimeFigureOut">
              <a:rPr lang="en-US"/>
              <a:pPr>
                <a:defRPr/>
              </a:pPr>
              <a:t>10/16/2019</a:t>
            </a:fld>
            <a:endParaRPr lang="en-US"/>
          </a:p>
        </p:txBody>
      </p:sp>
      <p:sp>
        <p:nvSpPr>
          <p:cNvPr id="4" name="Espace réservé du pied de page 3"/>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5" name="Espace réservé du numéro de diapositive 4"/>
          <p:cNvSpPr>
            <a:spLocks noGrp="1"/>
          </p:cNvSpPr>
          <p:nvPr>
            <p:ph type="sldNum" sz="quarter" idx="12"/>
          </p:nvPr>
        </p:nvSpPr>
        <p:spPr/>
        <p:txBody>
          <a:bodyPr/>
          <a:lstStyle>
            <a:lvl1pPr>
              <a:defRPr>
                <a:solidFill>
                  <a:prstClr val="black">
                    <a:tint val="75000"/>
                  </a:prstClr>
                </a:solidFill>
              </a:defRPr>
            </a:lvl1pPr>
          </a:lstStyle>
          <a:p>
            <a:pPr>
              <a:defRPr/>
            </a:pPr>
            <a:fld id="{822D9FE0-4B17-4DCE-907B-AA2CB72BBBBD}" type="slidenum">
              <a:rPr lang="en-US"/>
              <a:pPr>
                <a:defRPr/>
              </a:pPr>
              <a:t>‹N°›</a:t>
            </a:fld>
            <a:endParaRPr lang="en-US"/>
          </a:p>
        </p:txBody>
      </p:sp>
    </p:spTree>
    <p:extLst>
      <p:ext uri="{BB962C8B-B14F-4D97-AF65-F5344CB8AC3E}">
        <p14:creationId xmlns:p14="http://schemas.microsoft.com/office/powerpoint/2010/main" val="2552688865"/>
      </p:ext>
    </p:extLst>
  </p:cSld>
  <p:clrMapOvr>
    <a:masterClrMapping/>
  </p:clrMapOvr>
  <p:transition spd="slow">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lvl1pPr>
              <a:defRPr>
                <a:solidFill>
                  <a:prstClr val="black">
                    <a:tint val="75000"/>
                  </a:prstClr>
                </a:solidFill>
              </a:defRPr>
            </a:lvl1pPr>
          </a:lstStyle>
          <a:p>
            <a:pPr>
              <a:defRPr/>
            </a:pPr>
            <a:fld id="{76D94DF7-4EAF-4154-A2B7-E34F537FC2AA}" type="datetimeFigureOut">
              <a:rPr lang="en-US"/>
              <a:pPr>
                <a:defRPr/>
              </a:pPr>
              <a:t>10/16/2019</a:t>
            </a:fld>
            <a:endParaRPr lang="en-US"/>
          </a:p>
        </p:txBody>
      </p:sp>
      <p:sp>
        <p:nvSpPr>
          <p:cNvPr id="3" name="Espace réservé du pied de page 2"/>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4" name="Espace réservé du numéro de diapositive 3"/>
          <p:cNvSpPr>
            <a:spLocks noGrp="1"/>
          </p:cNvSpPr>
          <p:nvPr>
            <p:ph type="sldNum" sz="quarter" idx="12"/>
          </p:nvPr>
        </p:nvSpPr>
        <p:spPr/>
        <p:txBody>
          <a:bodyPr/>
          <a:lstStyle>
            <a:lvl1pPr>
              <a:defRPr>
                <a:solidFill>
                  <a:prstClr val="black">
                    <a:tint val="75000"/>
                  </a:prstClr>
                </a:solidFill>
              </a:defRPr>
            </a:lvl1pPr>
          </a:lstStyle>
          <a:p>
            <a:pPr>
              <a:defRPr/>
            </a:pPr>
            <a:fld id="{C3702501-6BF9-49AC-B833-E23B83D5C613}" type="slidenum">
              <a:rPr lang="en-US"/>
              <a:pPr>
                <a:defRPr/>
              </a:pPr>
              <a:t>‹N°›</a:t>
            </a:fld>
            <a:endParaRPr lang="en-US"/>
          </a:p>
        </p:txBody>
      </p:sp>
    </p:spTree>
    <p:extLst>
      <p:ext uri="{BB962C8B-B14F-4D97-AF65-F5344CB8AC3E}">
        <p14:creationId xmlns:p14="http://schemas.microsoft.com/office/powerpoint/2010/main" val="2754358329"/>
      </p:ext>
    </p:extLst>
  </p:cSld>
  <p:clrMapOvr>
    <a:masterClrMapping/>
  </p:clrMapOvr>
  <p:transition spd="slow">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29841" y="457200"/>
            <a:ext cx="2949178" cy="1600200"/>
          </a:xfrm>
        </p:spPr>
        <p:txBody>
          <a:bodyPr anchor="b"/>
          <a:lstStyle>
            <a:lvl1pPr>
              <a:defRPr sz="2400"/>
            </a:lvl1pPr>
          </a:lstStyle>
          <a:p>
            <a:r>
              <a:rPr lang="fr-FR" smtClean="0"/>
              <a:t>Modifiez le style du titre</a:t>
            </a:r>
            <a:endParaRPr lang="fr-FR"/>
          </a:p>
        </p:txBody>
      </p:sp>
      <p:sp>
        <p:nvSpPr>
          <p:cNvPr id="3" name="Espace réservé du contenu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fr-FR" smtClean="0"/>
              <a:t>Modifier les styles du texte du masque</a:t>
            </a:r>
          </a:p>
        </p:txBody>
      </p:sp>
      <p:sp>
        <p:nvSpPr>
          <p:cNvPr id="5" name="Espace réservé de la date 4"/>
          <p:cNvSpPr>
            <a:spLocks noGrp="1"/>
          </p:cNvSpPr>
          <p:nvPr>
            <p:ph type="dt" sz="half" idx="10"/>
          </p:nvPr>
        </p:nvSpPr>
        <p:spPr/>
        <p:txBody>
          <a:bodyPr/>
          <a:lstStyle>
            <a:lvl1pPr>
              <a:defRPr>
                <a:solidFill>
                  <a:prstClr val="black">
                    <a:tint val="75000"/>
                  </a:prstClr>
                </a:solidFill>
              </a:defRPr>
            </a:lvl1pPr>
          </a:lstStyle>
          <a:p>
            <a:pPr>
              <a:defRPr/>
            </a:pPr>
            <a:fld id="{530C2D3A-AADA-46B2-9AF5-44747FB5A928}" type="datetimeFigureOut">
              <a:rPr lang="en-US"/>
              <a:pPr>
                <a:defRPr/>
              </a:pPr>
              <a:t>10/16/2019</a:t>
            </a:fld>
            <a:endParaRPr lang="en-US"/>
          </a:p>
        </p:txBody>
      </p:sp>
      <p:sp>
        <p:nvSpPr>
          <p:cNvPr id="6" name="Espace réservé du pied de page 5"/>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7" name="Espace réservé du numéro de diapositive 6"/>
          <p:cNvSpPr>
            <a:spLocks noGrp="1"/>
          </p:cNvSpPr>
          <p:nvPr>
            <p:ph type="sldNum" sz="quarter" idx="12"/>
          </p:nvPr>
        </p:nvSpPr>
        <p:spPr/>
        <p:txBody>
          <a:bodyPr/>
          <a:lstStyle>
            <a:lvl1pPr>
              <a:defRPr>
                <a:solidFill>
                  <a:prstClr val="black">
                    <a:tint val="75000"/>
                  </a:prstClr>
                </a:solidFill>
              </a:defRPr>
            </a:lvl1pPr>
          </a:lstStyle>
          <a:p>
            <a:pPr>
              <a:defRPr/>
            </a:pPr>
            <a:fld id="{33EDE3C9-0411-41CD-8AA6-322288622EB9}" type="slidenum">
              <a:rPr lang="en-US"/>
              <a:pPr>
                <a:defRPr/>
              </a:pPr>
              <a:t>‹N°›</a:t>
            </a:fld>
            <a:endParaRPr lang="en-US"/>
          </a:p>
        </p:txBody>
      </p:sp>
    </p:spTree>
    <p:extLst>
      <p:ext uri="{BB962C8B-B14F-4D97-AF65-F5344CB8AC3E}">
        <p14:creationId xmlns:p14="http://schemas.microsoft.com/office/powerpoint/2010/main" val="1281634603"/>
      </p:ext>
    </p:extLst>
  </p:cSld>
  <p:clrMapOvr>
    <a:masterClrMapping/>
  </p:clrMapOvr>
  <p:transition spd="slow">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767A8EE6-3EBC-4F28-BFD3-08C639AB7750}" type="slidenum">
              <a:rPr lang="fr-FR" altLang="en-US"/>
              <a:pPr>
                <a:defRPr/>
              </a:pPr>
              <a:t>‹N°›</a:t>
            </a:fld>
            <a:endParaRPr lang="fr-FR" altLang="en-US"/>
          </a:p>
        </p:txBody>
      </p:sp>
    </p:spTree>
    <p:extLst>
      <p:ext uri="{BB962C8B-B14F-4D97-AF65-F5344CB8AC3E}">
        <p14:creationId xmlns:p14="http://schemas.microsoft.com/office/powerpoint/2010/main" val="250268159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29841" y="457200"/>
            <a:ext cx="2949178" cy="1600200"/>
          </a:xfrm>
        </p:spPr>
        <p:txBody>
          <a:bodyPr anchor="b"/>
          <a:lstStyle>
            <a:lvl1pPr>
              <a:defRPr sz="2400"/>
            </a:lvl1pPr>
          </a:lstStyle>
          <a:p>
            <a:r>
              <a:rPr lang="fr-FR" smtClean="0"/>
              <a:t>Modifiez le style du titre</a:t>
            </a:r>
            <a:endParaRPr lang="fr-FR"/>
          </a:p>
        </p:txBody>
      </p:sp>
      <p:sp>
        <p:nvSpPr>
          <p:cNvPr id="3" name="Espace réservé pour une image  2"/>
          <p:cNvSpPr>
            <a:spLocks noGrp="1"/>
          </p:cNvSpPr>
          <p:nvPr>
            <p:ph type="pic" idx="1"/>
          </p:nvPr>
        </p:nvSpPr>
        <p:spPr>
          <a:xfrm>
            <a:off x="3887391" y="987426"/>
            <a:ext cx="462915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fr-FR" noProof="0"/>
          </a:p>
        </p:txBody>
      </p:sp>
      <p:sp>
        <p:nvSpPr>
          <p:cNvPr id="4" name="Espace réservé du texte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fr-FR" smtClean="0"/>
              <a:t>Modifier les styles du texte du masque</a:t>
            </a:r>
          </a:p>
        </p:txBody>
      </p:sp>
      <p:sp>
        <p:nvSpPr>
          <p:cNvPr id="5" name="Espace réservé de la date 4"/>
          <p:cNvSpPr>
            <a:spLocks noGrp="1"/>
          </p:cNvSpPr>
          <p:nvPr>
            <p:ph type="dt" sz="half" idx="10"/>
          </p:nvPr>
        </p:nvSpPr>
        <p:spPr/>
        <p:txBody>
          <a:bodyPr/>
          <a:lstStyle>
            <a:lvl1pPr>
              <a:defRPr>
                <a:solidFill>
                  <a:prstClr val="black">
                    <a:tint val="75000"/>
                  </a:prstClr>
                </a:solidFill>
              </a:defRPr>
            </a:lvl1pPr>
          </a:lstStyle>
          <a:p>
            <a:pPr>
              <a:defRPr/>
            </a:pPr>
            <a:fld id="{502CD51E-BA9A-4212-935F-025BED2D02E6}" type="datetimeFigureOut">
              <a:rPr lang="en-US"/>
              <a:pPr>
                <a:defRPr/>
              </a:pPr>
              <a:t>10/16/2019</a:t>
            </a:fld>
            <a:endParaRPr lang="en-US"/>
          </a:p>
        </p:txBody>
      </p:sp>
      <p:sp>
        <p:nvSpPr>
          <p:cNvPr id="6" name="Espace réservé du pied de page 5"/>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7" name="Espace réservé du numéro de diapositive 6"/>
          <p:cNvSpPr>
            <a:spLocks noGrp="1"/>
          </p:cNvSpPr>
          <p:nvPr>
            <p:ph type="sldNum" sz="quarter" idx="12"/>
          </p:nvPr>
        </p:nvSpPr>
        <p:spPr/>
        <p:txBody>
          <a:bodyPr/>
          <a:lstStyle>
            <a:lvl1pPr>
              <a:defRPr>
                <a:solidFill>
                  <a:prstClr val="black">
                    <a:tint val="75000"/>
                  </a:prstClr>
                </a:solidFill>
              </a:defRPr>
            </a:lvl1pPr>
          </a:lstStyle>
          <a:p>
            <a:pPr>
              <a:defRPr/>
            </a:pPr>
            <a:fld id="{F0EA0380-EC4E-4B29-B867-21F012D058D3}" type="slidenum">
              <a:rPr lang="en-US"/>
              <a:pPr>
                <a:defRPr/>
              </a:pPr>
              <a:t>‹N°›</a:t>
            </a:fld>
            <a:endParaRPr lang="en-US"/>
          </a:p>
        </p:txBody>
      </p:sp>
    </p:spTree>
    <p:extLst>
      <p:ext uri="{BB962C8B-B14F-4D97-AF65-F5344CB8AC3E}">
        <p14:creationId xmlns:p14="http://schemas.microsoft.com/office/powerpoint/2010/main" val="194145724"/>
      </p:ext>
    </p:extLst>
  </p:cSld>
  <p:clrMapOvr>
    <a:masterClrMapping/>
  </p:clrMapOvr>
  <p:transition spd="slow">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lvl1pPr>
              <a:defRPr>
                <a:solidFill>
                  <a:prstClr val="black">
                    <a:tint val="75000"/>
                  </a:prstClr>
                </a:solidFill>
              </a:defRPr>
            </a:lvl1pPr>
          </a:lstStyle>
          <a:p>
            <a:pPr>
              <a:defRPr/>
            </a:pPr>
            <a:fld id="{2DDCD725-D8DC-4E0A-8788-BAC65CA5C792}" type="datetimeFigureOut">
              <a:rPr lang="en-US"/>
              <a:pPr>
                <a:defRPr/>
              </a:pPr>
              <a:t>10/16/2019</a:t>
            </a:fld>
            <a:endParaRPr lang="en-US"/>
          </a:p>
        </p:txBody>
      </p:sp>
      <p:sp>
        <p:nvSpPr>
          <p:cNvPr id="5" name="Espace réservé du pied de page 4"/>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6" name="Espace réservé du numéro de diapositive 5"/>
          <p:cNvSpPr>
            <a:spLocks noGrp="1"/>
          </p:cNvSpPr>
          <p:nvPr>
            <p:ph type="sldNum" sz="quarter" idx="12"/>
          </p:nvPr>
        </p:nvSpPr>
        <p:spPr/>
        <p:txBody>
          <a:bodyPr/>
          <a:lstStyle>
            <a:lvl1pPr>
              <a:defRPr>
                <a:solidFill>
                  <a:prstClr val="black">
                    <a:tint val="75000"/>
                  </a:prstClr>
                </a:solidFill>
              </a:defRPr>
            </a:lvl1pPr>
          </a:lstStyle>
          <a:p>
            <a:pPr>
              <a:defRPr/>
            </a:pPr>
            <a:fld id="{62DF647E-7465-44A0-B035-F50C25D32A35}" type="slidenum">
              <a:rPr lang="en-US"/>
              <a:pPr>
                <a:defRPr/>
              </a:pPr>
              <a:t>‹N°›</a:t>
            </a:fld>
            <a:endParaRPr lang="en-US"/>
          </a:p>
        </p:txBody>
      </p:sp>
    </p:spTree>
    <p:extLst>
      <p:ext uri="{BB962C8B-B14F-4D97-AF65-F5344CB8AC3E}">
        <p14:creationId xmlns:p14="http://schemas.microsoft.com/office/powerpoint/2010/main" val="558182494"/>
      </p:ext>
    </p:extLst>
  </p:cSld>
  <p:clrMapOvr>
    <a:masterClrMapping/>
  </p:clrMapOvr>
  <p:transition spd="slow">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43675" y="365125"/>
            <a:ext cx="1971675" cy="5811838"/>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628650" y="365125"/>
            <a:ext cx="5800725" cy="5811838"/>
          </a:xfrm>
        </p:spPr>
        <p:txBody>
          <a:bodyPr vert="eaVert"/>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lvl1pPr>
              <a:defRPr>
                <a:solidFill>
                  <a:prstClr val="black">
                    <a:tint val="75000"/>
                  </a:prstClr>
                </a:solidFill>
              </a:defRPr>
            </a:lvl1pPr>
          </a:lstStyle>
          <a:p>
            <a:pPr>
              <a:defRPr/>
            </a:pPr>
            <a:fld id="{3A979200-8CE4-40CC-8609-4D73B5416BDB}" type="datetimeFigureOut">
              <a:rPr lang="en-US"/>
              <a:pPr>
                <a:defRPr/>
              </a:pPr>
              <a:t>10/16/2019</a:t>
            </a:fld>
            <a:endParaRPr lang="en-US"/>
          </a:p>
        </p:txBody>
      </p:sp>
      <p:sp>
        <p:nvSpPr>
          <p:cNvPr id="5" name="Espace réservé du pied de page 4"/>
          <p:cNvSpPr>
            <a:spLocks noGrp="1"/>
          </p:cNvSpPr>
          <p:nvPr>
            <p:ph type="ftr" sz="quarter" idx="11"/>
          </p:nvPr>
        </p:nvSpPr>
        <p:spPr/>
        <p:txBody>
          <a:bodyPr/>
          <a:lstStyle>
            <a:lvl1pPr>
              <a:defRPr>
                <a:solidFill>
                  <a:prstClr val="black">
                    <a:tint val="75000"/>
                  </a:prstClr>
                </a:solidFill>
              </a:defRPr>
            </a:lvl1pPr>
          </a:lstStyle>
          <a:p>
            <a:pPr>
              <a:defRPr/>
            </a:pPr>
            <a:endParaRPr lang="en-US"/>
          </a:p>
        </p:txBody>
      </p:sp>
      <p:sp>
        <p:nvSpPr>
          <p:cNvPr id="6" name="Espace réservé du numéro de diapositive 5"/>
          <p:cNvSpPr>
            <a:spLocks noGrp="1"/>
          </p:cNvSpPr>
          <p:nvPr>
            <p:ph type="sldNum" sz="quarter" idx="12"/>
          </p:nvPr>
        </p:nvSpPr>
        <p:spPr/>
        <p:txBody>
          <a:bodyPr/>
          <a:lstStyle>
            <a:lvl1pPr>
              <a:defRPr>
                <a:solidFill>
                  <a:prstClr val="black">
                    <a:tint val="75000"/>
                  </a:prstClr>
                </a:solidFill>
              </a:defRPr>
            </a:lvl1pPr>
          </a:lstStyle>
          <a:p>
            <a:pPr>
              <a:defRPr/>
            </a:pPr>
            <a:fld id="{037F10F4-F446-45E6-990A-B179F8BFE92C}" type="slidenum">
              <a:rPr lang="en-US"/>
              <a:pPr>
                <a:defRPr/>
              </a:pPr>
              <a:t>‹N°›</a:t>
            </a:fld>
            <a:endParaRPr lang="en-US"/>
          </a:p>
        </p:txBody>
      </p:sp>
    </p:spTree>
    <p:extLst>
      <p:ext uri="{BB962C8B-B14F-4D97-AF65-F5344CB8AC3E}">
        <p14:creationId xmlns:p14="http://schemas.microsoft.com/office/powerpoint/2010/main" val="4067397020"/>
      </p:ext>
    </p:extLst>
  </p:cSld>
  <p:clrMapOvr>
    <a:masterClrMapping/>
  </p:clrMapOvr>
  <p:transition spd="slow">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143000" y="1122363"/>
            <a:ext cx="6858000" cy="2387600"/>
          </a:xfrm>
        </p:spPr>
        <p:txBody>
          <a:bodyPr anchor="b"/>
          <a:lstStyle>
            <a:lvl1pPr algn="ctr">
              <a:defRPr sz="4500"/>
            </a:lvl1pPr>
          </a:lstStyle>
          <a:p>
            <a:r>
              <a:rPr lang="fr-FR"/>
              <a:t>Cliquez et modifiez le titre</a:t>
            </a:r>
          </a:p>
        </p:txBody>
      </p:sp>
      <p:sp>
        <p:nvSpPr>
          <p:cNvPr id="3" name="Sous-titr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fr-FR"/>
              <a:t>Cliquez pour modifier le style des sous-titres du masque</a:t>
            </a:r>
          </a:p>
        </p:txBody>
      </p:sp>
      <p:sp>
        <p:nvSpPr>
          <p:cNvPr id="4"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6" name="Espace réservé du numéro de diapositive 5"/>
          <p:cNvSpPr>
            <a:spLocks noGrp="1"/>
          </p:cNvSpPr>
          <p:nvPr>
            <p:ph type="sldNum" sz="quarter" idx="12"/>
          </p:nvPr>
        </p:nvSpPr>
        <p:spPr/>
        <p:txBody>
          <a:bodyPr/>
          <a:lstStyle>
            <a:lvl1pPr>
              <a:defRPr/>
            </a:lvl1pPr>
          </a:lstStyle>
          <a:p>
            <a:pPr>
              <a:defRPr/>
            </a:pPr>
            <a:fld id="{5F8AA8DE-CB01-42BE-A808-B0C6C33BF81D}" type="slidenum">
              <a:rPr lang="fr-FR"/>
              <a:pPr>
                <a:defRPr/>
              </a:pPr>
              <a:t>‹N°›</a:t>
            </a:fld>
            <a:endParaRPr lang="fr-FR"/>
          </a:p>
        </p:txBody>
      </p:sp>
    </p:spTree>
    <p:extLst>
      <p:ext uri="{BB962C8B-B14F-4D97-AF65-F5344CB8AC3E}">
        <p14:creationId xmlns:p14="http://schemas.microsoft.com/office/powerpoint/2010/main" val="190294175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et modifiez le titre</a:t>
            </a:r>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6" name="Espace réservé du numéro de diapositive 5"/>
          <p:cNvSpPr>
            <a:spLocks noGrp="1"/>
          </p:cNvSpPr>
          <p:nvPr>
            <p:ph type="sldNum" sz="quarter" idx="12"/>
          </p:nvPr>
        </p:nvSpPr>
        <p:spPr/>
        <p:txBody>
          <a:bodyPr/>
          <a:lstStyle>
            <a:lvl1pPr>
              <a:defRPr/>
            </a:lvl1pPr>
          </a:lstStyle>
          <a:p>
            <a:pPr>
              <a:defRPr/>
            </a:pPr>
            <a:fld id="{08E87554-9A4A-42C0-8183-ED5A7A76AE2C}" type="slidenum">
              <a:rPr lang="fr-FR"/>
              <a:pPr>
                <a:defRPr/>
              </a:pPr>
              <a:t>‹N°›</a:t>
            </a:fld>
            <a:endParaRPr lang="fr-FR"/>
          </a:p>
        </p:txBody>
      </p:sp>
    </p:spTree>
    <p:extLst>
      <p:ext uri="{BB962C8B-B14F-4D97-AF65-F5344CB8AC3E}">
        <p14:creationId xmlns:p14="http://schemas.microsoft.com/office/powerpoint/2010/main" val="341868916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623888" y="1709739"/>
            <a:ext cx="7886700" cy="2852737"/>
          </a:xfrm>
        </p:spPr>
        <p:txBody>
          <a:bodyPr anchor="b"/>
          <a:lstStyle>
            <a:lvl1pPr>
              <a:defRPr sz="4500"/>
            </a:lvl1pPr>
          </a:lstStyle>
          <a:p>
            <a:r>
              <a:rPr lang="fr-FR"/>
              <a:t>Cliquez et modifiez le titre</a:t>
            </a:r>
          </a:p>
        </p:txBody>
      </p:sp>
      <p:sp>
        <p:nvSpPr>
          <p:cNvPr id="3" name="Espace réservé du texte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fr-FR"/>
              <a:t>Cliquez pour modifier les styles du texte du masque</a:t>
            </a:r>
          </a:p>
        </p:txBody>
      </p:sp>
      <p:sp>
        <p:nvSpPr>
          <p:cNvPr id="4"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6" name="Espace réservé du numéro de diapositive 5"/>
          <p:cNvSpPr>
            <a:spLocks noGrp="1"/>
          </p:cNvSpPr>
          <p:nvPr>
            <p:ph type="sldNum" sz="quarter" idx="12"/>
          </p:nvPr>
        </p:nvSpPr>
        <p:spPr/>
        <p:txBody>
          <a:bodyPr/>
          <a:lstStyle>
            <a:lvl1pPr>
              <a:defRPr/>
            </a:lvl1pPr>
          </a:lstStyle>
          <a:p>
            <a:pPr>
              <a:defRPr/>
            </a:pPr>
            <a:fld id="{D4CB66C2-A61A-4BB9-ADF5-41DE752EF6CF}" type="slidenum">
              <a:rPr lang="fr-FR"/>
              <a:pPr>
                <a:defRPr/>
              </a:pPr>
              <a:t>‹N°›</a:t>
            </a:fld>
            <a:endParaRPr lang="fr-FR"/>
          </a:p>
        </p:txBody>
      </p:sp>
    </p:spTree>
    <p:extLst>
      <p:ext uri="{BB962C8B-B14F-4D97-AF65-F5344CB8AC3E}">
        <p14:creationId xmlns:p14="http://schemas.microsoft.com/office/powerpoint/2010/main" val="223378571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et modifiez le titre</a:t>
            </a:r>
          </a:p>
        </p:txBody>
      </p:sp>
      <p:sp>
        <p:nvSpPr>
          <p:cNvPr id="3" name="Espace réservé du contenu 2"/>
          <p:cNvSpPr>
            <a:spLocks noGrp="1"/>
          </p:cNvSpPr>
          <p:nvPr>
            <p:ph sz="half" idx="1"/>
          </p:nvPr>
        </p:nvSpPr>
        <p:spPr>
          <a:xfrm>
            <a:off x="628650" y="1825625"/>
            <a:ext cx="38862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29150" y="1825625"/>
            <a:ext cx="38862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6"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7" name="Espace réservé du numéro de diapositive 5"/>
          <p:cNvSpPr>
            <a:spLocks noGrp="1"/>
          </p:cNvSpPr>
          <p:nvPr>
            <p:ph type="sldNum" sz="quarter" idx="12"/>
          </p:nvPr>
        </p:nvSpPr>
        <p:spPr/>
        <p:txBody>
          <a:bodyPr/>
          <a:lstStyle>
            <a:lvl1pPr>
              <a:defRPr/>
            </a:lvl1pPr>
          </a:lstStyle>
          <a:p>
            <a:pPr>
              <a:defRPr/>
            </a:pPr>
            <a:fld id="{D48E3F8B-0F91-43CC-97C8-358E58784ECE}" type="slidenum">
              <a:rPr lang="fr-FR"/>
              <a:pPr>
                <a:defRPr/>
              </a:pPr>
              <a:t>‹N°›</a:t>
            </a:fld>
            <a:endParaRPr lang="fr-FR"/>
          </a:p>
        </p:txBody>
      </p:sp>
    </p:spTree>
    <p:extLst>
      <p:ext uri="{BB962C8B-B14F-4D97-AF65-F5344CB8AC3E}">
        <p14:creationId xmlns:p14="http://schemas.microsoft.com/office/powerpoint/2010/main" val="90807376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29841" y="365126"/>
            <a:ext cx="7886700" cy="1325563"/>
          </a:xfrm>
        </p:spPr>
        <p:txBody>
          <a:bodyPr/>
          <a:lstStyle/>
          <a:p>
            <a:r>
              <a:rPr lang="fr-FR"/>
              <a:t>Cliquez et modifiez le titre</a:t>
            </a:r>
          </a:p>
        </p:txBody>
      </p:sp>
      <p:sp>
        <p:nvSpPr>
          <p:cNvPr id="3" name="Espace réservé du texte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a:t>Cliquez pour modifier les styles du texte du masque</a:t>
            </a:r>
          </a:p>
        </p:txBody>
      </p:sp>
      <p:sp>
        <p:nvSpPr>
          <p:cNvPr id="4" name="Espace réservé du contenu 3"/>
          <p:cNvSpPr>
            <a:spLocks noGrp="1"/>
          </p:cNvSpPr>
          <p:nvPr>
            <p:ph sz="half" idx="2"/>
          </p:nvPr>
        </p:nvSpPr>
        <p:spPr>
          <a:xfrm>
            <a:off x="629842" y="2505075"/>
            <a:ext cx="3868340"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a:t>Cliquez pour modifier les styles du texte du masque</a:t>
            </a:r>
          </a:p>
        </p:txBody>
      </p:sp>
      <p:sp>
        <p:nvSpPr>
          <p:cNvPr id="6" name="Espace réservé du contenu 5"/>
          <p:cNvSpPr>
            <a:spLocks noGrp="1"/>
          </p:cNvSpPr>
          <p:nvPr>
            <p:ph sz="quarter" idx="4"/>
          </p:nvPr>
        </p:nvSpPr>
        <p:spPr>
          <a:xfrm>
            <a:off x="4629150" y="2505075"/>
            <a:ext cx="3887391"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8"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9" name="Espace réservé du numéro de diapositive 5"/>
          <p:cNvSpPr>
            <a:spLocks noGrp="1"/>
          </p:cNvSpPr>
          <p:nvPr>
            <p:ph type="sldNum" sz="quarter" idx="12"/>
          </p:nvPr>
        </p:nvSpPr>
        <p:spPr/>
        <p:txBody>
          <a:bodyPr/>
          <a:lstStyle>
            <a:lvl1pPr>
              <a:defRPr/>
            </a:lvl1pPr>
          </a:lstStyle>
          <a:p>
            <a:pPr>
              <a:defRPr/>
            </a:pPr>
            <a:fld id="{3637EA1D-AB4B-4C36-8931-4FCEF80A133F}" type="slidenum">
              <a:rPr lang="fr-FR"/>
              <a:pPr>
                <a:defRPr/>
              </a:pPr>
              <a:t>‹N°›</a:t>
            </a:fld>
            <a:endParaRPr lang="fr-FR"/>
          </a:p>
        </p:txBody>
      </p:sp>
    </p:spTree>
    <p:extLst>
      <p:ext uri="{BB962C8B-B14F-4D97-AF65-F5344CB8AC3E}">
        <p14:creationId xmlns:p14="http://schemas.microsoft.com/office/powerpoint/2010/main" val="344250669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et modifiez le titre</a:t>
            </a:r>
          </a:p>
        </p:txBody>
      </p:sp>
      <p:sp>
        <p:nvSpPr>
          <p:cNvPr id="3"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4"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5" name="Espace réservé du numéro de diapositive 5"/>
          <p:cNvSpPr>
            <a:spLocks noGrp="1"/>
          </p:cNvSpPr>
          <p:nvPr>
            <p:ph type="sldNum" sz="quarter" idx="12"/>
          </p:nvPr>
        </p:nvSpPr>
        <p:spPr/>
        <p:txBody>
          <a:bodyPr/>
          <a:lstStyle>
            <a:lvl1pPr>
              <a:defRPr/>
            </a:lvl1pPr>
          </a:lstStyle>
          <a:p>
            <a:pPr>
              <a:defRPr/>
            </a:pPr>
            <a:fld id="{B143957A-4FA1-425D-B521-BF8C79F1C576}" type="slidenum">
              <a:rPr lang="fr-FR"/>
              <a:pPr>
                <a:defRPr/>
              </a:pPr>
              <a:t>‹N°›</a:t>
            </a:fld>
            <a:endParaRPr lang="fr-FR"/>
          </a:p>
        </p:txBody>
      </p:sp>
    </p:spTree>
    <p:extLst>
      <p:ext uri="{BB962C8B-B14F-4D97-AF65-F5344CB8AC3E}">
        <p14:creationId xmlns:p14="http://schemas.microsoft.com/office/powerpoint/2010/main" val="317067459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3"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4" name="Espace réservé du numéro de diapositive 5"/>
          <p:cNvSpPr>
            <a:spLocks noGrp="1"/>
          </p:cNvSpPr>
          <p:nvPr>
            <p:ph type="sldNum" sz="quarter" idx="12"/>
          </p:nvPr>
        </p:nvSpPr>
        <p:spPr/>
        <p:txBody>
          <a:bodyPr/>
          <a:lstStyle>
            <a:lvl1pPr>
              <a:defRPr/>
            </a:lvl1pPr>
          </a:lstStyle>
          <a:p>
            <a:pPr>
              <a:defRPr/>
            </a:pPr>
            <a:fld id="{6CB0963B-6FD9-49C6-A319-B7D572AA56BC}" type="slidenum">
              <a:rPr lang="fr-FR"/>
              <a:pPr>
                <a:defRPr/>
              </a:pPr>
              <a:t>‹N°›</a:t>
            </a:fld>
            <a:endParaRPr lang="fr-FR"/>
          </a:p>
        </p:txBody>
      </p:sp>
    </p:spTree>
    <p:extLst>
      <p:ext uri="{BB962C8B-B14F-4D97-AF65-F5344CB8AC3E}">
        <p14:creationId xmlns:p14="http://schemas.microsoft.com/office/powerpoint/2010/main" val="425973527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7479619-F917-46B9-8F7B-6850A8E363D1}" type="slidenum">
              <a:rPr lang="fr-FR" altLang="en-US"/>
              <a:pPr>
                <a:defRPr/>
              </a:pPr>
              <a:t>‹N°›</a:t>
            </a:fld>
            <a:endParaRPr lang="fr-FR" altLang="en-US"/>
          </a:p>
        </p:txBody>
      </p:sp>
    </p:spTree>
    <p:extLst>
      <p:ext uri="{BB962C8B-B14F-4D97-AF65-F5344CB8AC3E}">
        <p14:creationId xmlns:p14="http://schemas.microsoft.com/office/powerpoint/2010/main" val="382249218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29841" y="457200"/>
            <a:ext cx="2949178" cy="1600200"/>
          </a:xfrm>
        </p:spPr>
        <p:txBody>
          <a:bodyPr anchor="b"/>
          <a:lstStyle>
            <a:lvl1pPr>
              <a:defRPr sz="2400"/>
            </a:lvl1pPr>
          </a:lstStyle>
          <a:p>
            <a:r>
              <a:rPr lang="fr-FR"/>
              <a:t>Cliquez et modifiez le titre</a:t>
            </a:r>
          </a:p>
        </p:txBody>
      </p:sp>
      <p:sp>
        <p:nvSpPr>
          <p:cNvPr id="3" name="Espace réservé du contenu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fr-FR"/>
              <a:t>Cliquez pour modifier les styles du texte du masque</a:t>
            </a:r>
          </a:p>
        </p:txBody>
      </p:sp>
      <p:sp>
        <p:nvSpPr>
          <p:cNvPr id="5"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6"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7" name="Espace réservé du numéro de diapositive 5"/>
          <p:cNvSpPr>
            <a:spLocks noGrp="1"/>
          </p:cNvSpPr>
          <p:nvPr>
            <p:ph type="sldNum" sz="quarter" idx="12"/>
          </p:nvPr>
        </p:nvSpPr>
        <p:spPr/>
        <p:txBody>
          <a:bodyPr/>
          <a:lstStyle>
            <a:lvl1pPr>
              <a:defRPr/>
            </a:lvl1pPr>
          </a:lstStyle>
          <a:p>
            <a:pPr>
              <a:defRPr/>
            </a:pPr>
            <a:fld id="{834C54F9-BAFE-43A7-AC33-595E10AE766B}" type="slidenum">
              <a:rPr lang="fr-FR"/>
              <a:pPr>
                <a:defRPr/>
              </a:pPr>
              <a:t>‹N°›</a:t>
            </a:fld>
            <a:endParaRPr lang="fr-FR"/>
          </a:p>
        </p:txBody>
      </p:sp>
    </p:spTree>
    <p:extLst>
      <p:ext uri="{BB962C8B-B14F-4D97-AF65-F5344CB8AC3E}">
        <p14:creationId xmlns:p14="http://schemas.microsoft.com/office/powerpoint/2010/main" val="149416759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29841" y="457200"/>
            <a:ext cx="2949178" cy="1600200"/>
          </a:xfrm>
        </p:spPr>
        <p:txBody>
          <a:bodyPr anchor="b"/>
          <a:lstStyle>
            <a:lvl1pPr>
              <a:defRPr sz="2400"/>
            </a:lvl1pPr>
          </a:lstStyle>
          <a:p>
            <a:r>
              <a:rPr lang="fr-FR"/>
              <a:t>Cliquez et modifiez le titre</a:t>
            </a:r>
          </a:p>
        </p:txBody>
      </p:sp>
      <p:sp>
        <p:nvSpPr>
          <p:cNvPr id="3" name="Espace réservé pour une image  2"/>
          <p:cNvSpPr>
            <a:spLocks noGrp="1"/>
          </p:cNvSpPr>
          <p:nvPr>
            <p:ph type="pic" idx="1"/>
          </p:nvPr>
        </p:nvSpPr>
        <p:spPr>
          <a:xfrm>
            <a:off x="3887391" y="987426"/>
            <a:ext cx="462915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fr-FR" noProof="0"/>
          </a:p>
        </p:txBody>
      </p:sp>
      <p:sp>
        <p:nvSpPr>
          <p:cNvPr id="4" name="Espace réservé du texte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fr-FR"/>
              <a:t>Cliquez pour modifier les styles du texte du masque</a:t>
            </a:r>
          </a:p>
        </p:txBody>
      </p:sp>
      <p:sp>
        <p:nvSpPr>
          <p:cNvPr id="5"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6"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7" name="Espace réservé du numéro de diapositive 5"/>
          <p:cNvSpPr>
            <a:spLocks noGrp="1"/>
          </p:cNvSpPr>
          <p:nvPr>
            <p:ph type="sldNum" sz="quarter" idx="12"/>
          </p:nvPr>
        </p:nvSpPr>
        <p:spPr/>
        <p:txBody>
          <a:bodyPr/>
          <a:lstStyle>
            <a:lvl1pPr>
              <a:defRPr/>
            </a:lvl1pPr>
          </a:lstStyle>
          <a:p>
            <a:pPr>
              <a:defRPr/>
            </a:pPr>
            <a:fld id="{91793A08-B594-4197-9A8A-5A1A58A5B49D}" type="slidenum">
              <a:rPr lang="fr-FR"/>
              <a:pPr>
                <a:defRPr/>
              </a:pPr>
              <a:t>‹N°›</a:t>
            </a:fld>
            <a:endParaRPr lang="fr-FR"/>
          </a:p>
        </p:txBody>
      </p:sp>
    </p:spTree>
    <p:extLst>
      <p:ext uri="{BB962C8B-B14F-4D97-AF65-F5344CB8AC3E}">
        <p14:creationId xmlns:p14="http://schemas.microsoft.com/office/powerpoint/2010/main" val="74970959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et modifiez le titre</a:t>
            </a:r>
          </a:p>
        </p:txBody>
      </p:sp>
      <p:sp>
        <p:nvSpPr>
          <p:cNvPr id="3" name="Espace réservé du texte vertical 2"/>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6" name="Espace réservé du numéro de diapositive 5"/>
          <p:cNvSpPr>
            <a:spLocks noGrp="1"/>
          </p:cNvSpPr>
          <p:nvPr>
            <p:ph type="sldNum" sz="quarter" idx="12"/>
          </p:nvPr>
        </p:nvSpPr>
        <p:spPr/>
        <p:txBody>
          <a:bodyPr/>
          <a:lstStyle>
            <a:lvl1pPr>
              <a:defRPr/>
            </a:lvl1pPr>
          </a:lstStyle>
          <a:p>
            <a:pPr>
              <a:defRPr/>
            </a:pPr>
            <a:fld id="{705EF57A-696C-402A-8DF7-C7F308B9B4E9}" type="slidenum">
              <a:rPr lang="fr-FR"/>
              <a:pPr>
                <a:defRPr/>
              </a:pPr>
              <a:t>‹N°›</a:t>
            </a:fld>
            <a:endParaRPr lang="fr-FR"/>
          </a:p>
        </p:txBody>
      </p:sp>
    </p:spTree>
    <p:extLst>
      <p:ext uri="{BB962C8B-B14F-4D97-AF65-F5344CB8AC3E}">
        <p14:creationId xmlns:p14="http://schemas.microsoft.com/office/powerpoint/2010/main" val="321701396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43675" y="365125"/>
            <a:ext cx="1971675" cy="5811838"/>
          </a:xfrm>
        </p:spPr>
        <p:txBody>
          <a:bodyPr vert="eaVert"/>
          <a:lstStyle/>
          <a:p>
            <a:r>
              <a:rPr lang="fr-FR"/>
              <a:t>Cliquez et modifiez le titre</a:t>
            </a:r>
          </a:p>
        </p:txBody>
      </p:sp>
      <p:sp>
        <p:nvSpPr>
          <p:cNvPr id="3" name="Espace réservé du texte vertical 2"/>
          <p:cNvSpPr>
            <a:spLocks noGrp="1"/>
          </p:cNvSpPr>
          <p:nvPr>
            <p:ph type="body" orient="vert" idx="1"/>
          </p:nvPr>
        </p:nvSpPr>
        <p:spPr>
          <a:xfrm>
            <a:off x="628650" y="365125"/>
            <a:ext cx="5800725" cy="5811838"/>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defRPr/>
            </a:lvl1pPr>
          </a:lstStyle>
          <a:p>
            <a:pPr>
              <a:defRPr/>
            </a:pPr>
            <a:fld id="{7BB9501C-17E1-4B7A-8CC0-C3D3BEF9B5C7}" type="datetime1">
              <a:rPr lang="fr-FR"/>
              <a:pPr>
                <a:defRPr/>
              </a:pPr>
              <a:t>16/10/2019</a:t>
            </a:fld>
            <a:endParaRPr lang="fr-FR"/>
          </a:p>
        </p:txBody>
      </p:sp>
      <p:sp>
        <p:nvSpPr>
          <p:cNvPr id="5" name="Espace réservé du pied de page 4"/>
          <p:cNvSpPr>
            <a:spLocks noGrp="1"/>
          </p:cNvSpPr>
          <p:nvPr>
            <p:ph type="ftr" sz="quarter" idx="11"/>
          </p:nvPr>
        </p:nvSpPr>
        <p:spPr/>
        <p:txBody>
          <a:bodyPr/>
          <a:lstStyle>
            <a:lvl1pPr>
              <a:defRPr/>
            </a:lvl1pPr>
          </a:lstStyle>
          <a:p>
            <a:pPr>
              <a:defRPr/>
            </a:pPr>
            <a:r>
              <a:rPr lang="fr-FR"/>
              <a:t>Projet Lemon</a:t>
            </a:r>
          </a:p>
        </p:txBody>
      </p:sp>
      <p:sp>
        <p:nvSpPr>
          <p:cNvPr id="6" name="Espace réservé du numéro de diapositive 5"/>
          <p:cNvSpPr>
            <a:spLocks noGrp="1"/>
          </p:cNvSpPr>
          <p:nvPr>
            <p:ph type="sldNum" sz="quarter" idx="12"/>
          </p:nvPr>
        </p:nvSpPr>
        <p:spPr/>
        <p:txBody>
          <a:bodyPr/>
          <a:lstStyle>
            <a:lvl1pPr>
              <a:defRPr/>
            </a:lvl1pPr>
          </a:lstStyle>
          <a:p>
            <a:pPr>
              <a:defRPr/>
            </a:pPr>
            <a:fld id="{ACEB3AE0-95D3-4207-A0C0-CE724FEB7E68}" type="slidenum">
              <a:rPr lang="fr-FR"/>
              <a:pPr>
                <a:defRPr/>
              </a:pPr>
              <a:t>‹N°›</a:t>
            </a:fld>
            <a:endParaRPr lang="fr-FR"/>
          </a:p>
        </p:txBody>
      </p:sp>
    </p:spTree>
    <p:extLst>
      <p:ext uri="{BB962C8B-B14F-4D97-AF65-F5344CB8AC3E}">
        <p14:creationId xmlns:p14="http://schemas.microsoft.com/office/powerpoint/2010/main" val="19186105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E5EDEC68-E9F7-457F-A917-033CD3E0903E}" type="slidenum">
              <a:rPr lang="fr-FR" altLang="en-US"/>
              <a:pPr>
                <a:defRPr/>
              </a:pPr>
              <a:t>‹N°›</a:t>
            </a:fld>
            <a:endParaRPr lang="fr-FR" altLang="en-US"/>
          </a:p>
        </p:txBody>
      </p:sp>
    </p:spTree>
    <p:extLst>
      <p:ext uri="{BB962C8B-B14F-4D97-AF65-F5344CB8AC3E}">
        <p14:creationId xmlns:p14="http://schemas.microsoft.com/office/powerpoint/2010/main" val="116695290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3.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theme" Target="../theme/theme5.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6.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image" Target="../media/image1.png"/><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7.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Click to edit Master text styles</a:t>
            </a:r>
          </a:p>
          <a:p>
            <a:pPr lvl="1"/>
            <a:r>
              <a:rPr lang="fr-FR" altLang="fr-FR" smtClean="0"/>
              <a:t>Second level</a:t>
            </a:r>
          </a:p>
          <a:p>
            <a:pPr lvl="2"/>
            <a:r>
              <a:rPr lang="fr-FR" altLang="fr-FR" smtClean="0"/>
              <a:t>Third level</a:t>
            </a:r>
          </a:p>
          <a:p>
            <a:pPr lvl="3"/>
            <a:r>
              <a:rPr lang="fr-FR" altLang="fr-FR" smtClean="0"/>
              <a:t>Fourth level</a:t>
            </a:r>
          </a:p>
          <a:p>
            <a:pPr lvl="4"/>
            <a:r>
              <a:rPr lang="fr-FR" altLang="fr-FR"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charset="0"/>
              </a:defRPr>
            </a:lvl1pPr>
          </a:lstStyle>
          <a:p>
            <a:pPr>
              <a:defRPr/>
            </a:pPr>
            <a:endParaRPr lang="fr-F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charset="0"/>
              </a:defRPr>
            </a:lvl1pPr>
          </a:lstStyle>
          <a:p>
            <a:pPr>
              <a:defRPr/>
            </a:pPr>
            <a:endParaRPr lang="fr-F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14BC3444-F610-4E9C-B358-D35BBF9A6DA4}" type="slidenum">
              <a:rPr lang="fr-FR" altLang="en-US"/>
              <a:pPr>
                <a:defRPr/>
              </a:pPr>
              <a:t>‹N°›</a:t>
            </a:fld>
            <a:endParaRPr lang="fr-FR" altLang="en-US"/>
          </a:p>
        </p:txBody>
      </p:sp>
    </p:spTree>
  </p:cSld>
  <p:clrMap bg1="lt1" tx1="dk1" bg2="lt2" tx2="dk2" accent1="accent1" accent2="accent2" accent3="accent3" accent4="accent4" accent5="accent5" accent6="accent6" hlink="hlink" folHlink="folHlink"/>
  <p:sldLayoutIdLst>
    <p:sldLayoutId id="2147484726" r:id="rId1"/>
    <p:sldLayoutId id="2147484727" r:id="rId2"/>
    <p:sldLayoutId id="2147484728" r:id="rId3"/>
    <p:sldLayoutId id="2147484729" r:id="rId4"/>
    <p:sldLayoutId id="2147484730" r:id="rId5"/>
    <p:sldLayoutId id="2147484731" r:id="rId6"/>
    <p:sldLayoutId id="2147484732" r:id="rId7"/>
    <p:sldLayoutId id="2147484733" r:id="rId8"/>
    <p:sldLayoutId id="2147484734" r:id="rId9"/>
    <p:sldLayoutId id="2147484735" r:id="rId10"/>
    <p:sldLayoutId id="2147484736" r:id="rId11"/>
    <p:sldLayoutId id="2147484737"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2"/>
            </a:gs>
          </a:gsLst>
          <a:path path="rect">
            <a:fillToRect r="100000" b="100000"/>
          </a:path>
        </a:gra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Cliquez et modifiez le titre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Cliquez pour modifier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u="none">
                <a:cs typeface="+mn-cs"/>
              </a:defRPr>
            </a:lvl1pPr>
          </a:lstStyle>
          <a:p>
            <a:pPr>
              <a:defRPr/>
            </a:pPr>
            <a:endParaRPr lang="fr-F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u="none">
                <a:cs typeface="+mn-cs"/>
              </a:defRPr>
            </a:lvl1pPr>
          </a:lstStyle>
          <a:p>
            <a:pPr>
              <a:defRPr/>
            </a:pPr>
            <a:endParaRPr lang="fr-F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u="none"/>
            </a:lvl1pPr>
          </a:lstStyle>
          <a:p>
            <a:pPr>
              <a:defRPr/>
            </a:pPr>
            <a:fld id="{5039D907-94B8-4EC3-B7A2-A9921D617F0C}" type="slidenum">
              <a:rPr lang="fr-FR" altLang="en-US"/>
              <a:pPr>
                <a:defRPr/>
              </a:pPr>
              <a:t>‹N°›</a:t>
            </a:fld>
            <a:endParaRPr lang="fr-FR" altLang="en-US"/>
          </a:p>
        </p:txBody>
      </p:sp>
    </p:spTree>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 id="2147484748" r:id="rId11"/>
    <p:sldLayoutId id="2147484749" r:id="rId12"/>
    <p:sldLayoutId id="2147484750"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Espace réservé du titre 1"/>
          <p:cNvSpPr>
            <a:spLocks noGrp="1"/>
          </p:cNvSpPr>
          <p:nvPr>
            <p:ph type="title"/>
          </p:nvPr>
        </p:nvSpPr>
        <p:spPr bwMode="auto">
          <a:xfrm>
            <a:off x="628650" y="365125"/>
            <a:ext cx="78867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en-US" smtClean="0"/>
              <a:t>Modifiez le style du titre</a:t>
            </a:r>
          </a:p>
        </p:txBody>
      </p:sp>
      <p:sp>
        <p:nvSpPr>
          <p:cNvPr id="3075" name="Espace réservé du texte 2"/>
          <p:cNvSpPr>
            <a:spLocks noGrp="1"/>
          </p:cNvSpPr>
          <p:nvPr>
            <p:ph type="body" idx="1"/>
          </p:nvPr>
        </p:nvSpPr>
        <p:spPr bwMode="auto">
          <a:xfrm>
            <a:off x="628650" y="1825625"/>
            <a:ext cx="78867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en-US" smtClean="0"/>
              <a:t>Modifier les styles du texte du masque</a:t>
            </a:r>
          </a:p>
          <a:p>
            <a:pPr lvl="1"/>
            <a:r>
              <a:rPr lang="fr-FR" altLang="en-US" smtClean="0"/>
              <a:t>Deuxième niveau</a:t>
            </a:r>
          </a:p>
          <a:p>
            <a:pPr lvl="2"/>
            <a:r>
              <a:rPr lang="fr-FR" altLang="en-US" smtClean="0"/>
              <a:t>Troisième niveau</a:t>
            </a:r>
          </a:p>
          <a:p>
            <a:pPr lvl="3"/>
            <a:r>
              <a:rPr lang="fr-FR" altLang="en-US" smtClean="0"/>
              <a:t>Quatrième niveau</a:t>
            </a:r>
          </a:p>
          <a:p>
            <a:pPr lvl="4"/>
            <a:r>
              <a:rPr lang="fr-FR" altLang="en-US" smtClean="0"/>
              <a:t>Cinquième niveau</a:t>
            </a:r>
          </a:p>
        </p:txBody>
      </p:sp>
      <p:sp>
        <p:nvSpPr>
          <p:cNvPr id="4" name="Espace réservé de la date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fld id="{E9F2CA52-ABB5-4167-86FB-35F17CC23CDE}" type="datetimeFigureOut">
              <a:rPr lang="fr-FR"/>
              <a:pPr>
                <a:defRPr/>
              </a:pPr>
              <a:t>16/10/2019</a:t>
            </a:fld>
            <a:endParaRPr lang="fr-FR"/>
          </a:p>
        </p:txBody>
      </p:sp>
      <p:sp>
        <p:nvSpPr>
          <p:cNvPr id="5" name="Espace réservé du pied de page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endParaRPr lang="fr-FR"/>
          </a:p>
        </p:txBody>
      </p:sp>
      <p:sp>
        <p:nvSpPr>
          <p:cNvPr id="6" name="Espace réservé du numéro de diapositive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FC86DACC-D30B-4BF5-8BDA-ACF1B63E458C}" type="slidenum">
              <a:rPr lang="fr-FR"/>
              <a:pPr>
                <a:defRPr/>
              </a:pPr>
              <a:t>‹N°›</a:t>
            </a:fld>
            <a:endParaRPr lang="fr-FR"/>
          </a:p>
        </p:txBody>
      </p:sp>
    </p:spTree>
  </p:cSld>
  <p:clrMap bg1="lt1" tx1="dk1" bg2="lt2" tx2="dk2" accent1="accent1" accent2="accent2" accent3="accent3" accent4="accent4" accent5="accent5" accent6="accent6" hlink="hlink" folHlink="folHlink"/>
  <p:sldLayoutIdLst>
    <p:sldLayoutId id="2147484751" r:id="rId1"/>
    <p:sldLayoutId id="2147484752" r:id="rId2"/>
    <p:sldLayoutId id="2147484753" r:id="rId3"/>
    <p:sldLayoutId id="2147484754" r:id="rId4"/>
    <p:sldLayoutId id="2147484755" r:id="rId5"/>
    <p:sldLayoutId id="2147484756" r:id="rId6"/>
    <p:sldLayoutId id="2147484757" r:id="rId7"/>
    <p:sldLayoutId id="2147484758" r:id="rId8"/>
    <p:sldLayoutId id="2147484759" r:id="rId9"/>
    <p:sldLayoutId id="2147484760" r:id="rId10"/>
    <p:sldLayoutId id="2147484761" r:id="rId11"/>
  </p:sldLayoutIdLst>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2pPr>
      <a:lvl3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3pPr>
      <a:lvl4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4pPr>
      <a:lvl5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5pPr>
      <a:lvl6pPr marL="457200" algn="l" defTabSz="685800" rtl="0" fontAlgn="base">
        <a:lnSpc>
          <a:spcPct val="90000"/>
        </a:lnSpc>
        <a:spcBef>
          <a:spcPct val="0"/>
        </a:spcBef>
        <a:spcAft>
          <a:spcPct val="0"/>
        </a:spcAft>
        <a:defRPr sz="3300">
          <a:solidFill>
            <a:schemeClr val="tx1"/>
          </a:solidFill>
          <a:latin typeface="Calibri Light" panose="020F0302020204030204" pitchFamily="34" charset="0"/>
        </a:defRPr>
      </a:lvl6pPr>
      <a:lvl7pPr marL="914400" algn="l" defTabSz="685800" rtl="0" fontAlgn="base">
        <a:lnSpc>
          <a:spcPct val="90000"/>
        </a:lnSpc>
        <a:spcBef>
          <a:spcPct val="0"/>
        </a:spcBef>
        <a:spcAft>
          <a:spcPct val="0"/>
        </a:spcAft>
        <a:defRPr sz="3300">
          <a:solidFill>
            <a:schemeClr val="tx1"/>
          </a:solidFill>
          <a:latin typeface="Calibri Light" panose="020F0302020204030204" pitchFamily="34" charset="0"/>
        </a:defRPr>
      </a:lvl7pPr>
      <a:lvl8pPr marL="1371600" algn="l" defTabSz="685800" rtl="0" fontAlgn="base">
        <a:lnSpc>
          <a:spcPct val="90000"/>
        </a:lnSpc>
        <a:spcBef>
          <a:spcPct val="0"/>
        </a:spcBef>
        <a:spcAft>
          <a:spcPct val="0"/>
        </a:spcAft>
        <a:defRPr sz="3300">
          <a:solidFill>
            <a:schemeClr val="tx1"/>
          </a:solidFill>
          <a:latin typeface="Calibri Light" panose="020F0302020204030204" pitchFamily="34" charset="0"/>
        </a:defRPr>
      </a:lvl8pPr>
      <a:lvl9pPr marL="1828800" algn="l" defTabSz="685800" rtl="0" fontAlgn="base">
        <a:lnSpc>
          <a:spcPct val="90000"/>
        </a:lnSpc>
        <a:spcBef>
          <a:spcPct val="0"/>
        </a:spcBef>
        <a:spcAft>
          <a:spcPct val="0"/>
        </a:spcAft>
        <a:defRPr sz="3300">
          <a:solidFill>
            <a:schemeClr val="tx1"/>
          </a:solidFill>
          <a:latin typeface="Calibri Light" panose="020F0302020204030204" pitchFamily="34" charset="0"/>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Click to edit Master title style</a:t>
            </a:r>
          </a:p>
        </p:txBody>
      </p:sp>
      <p:sp>
        <p:nvSpPr>
          <p:cNvPr id="40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Click to edit Master text styles</a:t>
            </a:r>
          </a:p>
          <a:p>
            <a:pPr lvl="1"/>
            <a:r>
              <a:rPr lang="fr-FR" altLang="fr-FR" smtClean="0"/>
              <a:t>Second level</a:t>
            </a:r>
          </a:p>
          <a:p>
            <a:pPr lvl="2"/>
            <a:r>
              <a:rPr lang="fr-FR" altLang="fr-FR" smtClean="0"/>
              <a:t>Third level</a:t>
            </a:r>
          </a:p>
          <a:p>
            <a:pPr lvl="3"/>
            <a:r>
              <a:rPr lang="fr-FR" altLang="fr-FR" smtClean="0"/>
              <a:t>Fourth level</a:t>
            </a:r>
          </a:p>
          <a:p>
            <a:pPr lvl="4"/>
            <a:r>
              <a:rPr lang="fr-FR" altLang="fr-FR"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a:defRPr/>
            </a:pPr>
            <a:endParaRPr lang="fr-F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a:defRPr/>
            </a:pPr>
            <a:endParaRPr lang="fr-F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3680A46-0429-4224-BDA5-F79F096BF056}" type="slidenum">
              <a:rPr lang="fr-FR" altLang="en-US"/>
              <a:pPr>
                <a:defRPr/>
              </a:pPr>
              <a:t>‹N°›</a:t>
            </a:fld>
            <a:endParaRPr lang="fr-FR" altLang="en-US"/>
          </a:p>
        </p:txBody>
      </p:sp>
    </p:spTree>
  </p:cSld>
  <p:clrMap bg1="lt1" tx1="dk1" bg2="lt2" tx2="dk2" accent1="accent1" accent2="accent2" accent3="accent3" accent4="accent4" accent5="accent5" accent6="accent6" hlink="hlink" folHlink="folHlink"/>
  <p:sldLayoutIdLst>
    <p:sldLayoutId id="2147484762" r:id="rId1"/>
    <p:sldLayoutId id="2147484763" r:id="rId2"/>
    <p:sldLayoutId id="2147484764" r:id="rId3"/>
    <p:sldLayoutId id="2147484765" r:id="rId4"/>
    <p:sldLayoutId id="2147484766" r:id="rId5"/>
    <p:sldLayoutId id="2147484767" r:id="rId6"/>
    <p:sldLayoutId id="2147484768" r:id="rId7"/>
    <p:sldLayoutId id="2147484769" r:id="rId8"/>
    <p:sldLayoutId id="2147484770" r:id="rId9"/>
    <p:sldLayoutId id="2147484771" r:id="rId10"/>
    <p:sldLayoutId id="2147484772" r:id="rId11"/>
    <p:sldLayoutId id="2147484773" r:id="rId12"/>
    <p:sldLayoutId id="214748479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Click to edit Master text styles</a:t>
            </a:r>
          </a:p>
          <a:p>
            <a:pPr lvl="1"/>
            <a:r>
              <a:rPr lang="fr-FR" altLang="fr-FR" smtClean="0"/>
              <a:t>Second level</a:t>
            </a:r>
          </a:p>
          <a:p>
            <a:pPr lvl="2"/>
            <a:r>
              <a:rPr lang="fr-FR" altLang="fr-FR" smtClean="0"/>
              <a:t>Third level</a:t>
            </a:r>
          </a:p>
          <a:p>
            <a:pPr lvl="3"/>
            <a:r>
              <a:rPr lang="fr-FR" altLang="fr-FR" smtClean="0"/>
              <a:t>Fourth level</a:t>
            </a:r>
          </a:p>
          <a:p>
            <a:pPr lvl="4"/>
            <a:r>
              <a:rPr lang="fr-FR" altLang="fr-FR"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a:defRPr/>
            </a:pPr>
            <a:endParaRPr lang="fr-F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a:defRPr/>
            </a:pPr>
            <a:endParaRPr lang="fr-F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3FC75654-B261-4C3A-9820-F04DFAB676B4}" type="slidenum">
              <a:rPr lang="fr-FR" altLang="en-US"/>
              <a:pPr>
                <a:defRPr/>
              </a:pPr>
              <a:t>‹N°›</a:t>
            </a:fld>
            <a:endParaRPr lang="fr-FR" altLang="en-US"/>
          </a:p>
        </p:txBody>
      </p:sp>
    </p:spTree>
  </p:cSld>
  <p:clrMap bg1="lt1" tx1="dk1" bg2="lt2" tx2="dk2" accent1="accent1" accent2="accent2" accent3="accent3" accent4="accent4" accent5="accent5" accent6="accent6" hlink="hlink" folHlink="folHlink"/>
  <p:sldLayoutIdLst>
    <p:sldLayoutId id="2147484774" r:id="rId1"/>
    <p:sldLayoutId id="2147484775" r:id="rId2"/>
    <p:sldLayoutId id="2147484776" r:id="rId3"/>
    <p:sldLayoutId id="2147484777" r:id="rId4"/>
    <p:sldLayoutId id="2147484778" r:id="rId5"/>
    <p:sldLayoutId id="2147484779" r:id="rId6"/>
    <p:sldLayoutId id="2147484780" r:id="rId7"/>
    <p:sldLayoutId id="2147484781" r:id="rId8"/>
    <p:sldLayoutId id="2147484782" r:id="rId9"/>
    <p:sldLayoutId id="2147484783" r:id="rId10"/>
    <p:sldLayoutId id="2147484784" r:id="rId11"/>
    <p:sldLayoutId id="2147484785"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Espace réservé du titre 1"/>
          <p:cNvSpPr>
            <a:spLocks noGrp="1"/>
          </p:cNvSpPr>
          <p:nvPr>
            <p:ph type="title"/>
          </p:nvPr>
        </p:nvSpPr>
        <p:spPr bwMode="auto">
          <a:xfrm>
            <a:off x="628650" y="365125"/>
            <a:ext cx="78867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en-US" smtClean="0"/>
              <a:t>Modifiez le style du titre</a:t>
            </a:r>
          </a:p>
        </p:txBody>
      </p:sp>
      <p:sp>
        <p:nvSpPr>
          <p:cNvPr id="6147" name="Espace réservé du texte 2"/>
          <p:cNvSpPr>
            <a:spLocks noGrp="1"/>
          </p:cNvSpPr>
          <p:nvPr>
            <p:ph type="body" idx="1"/>
          </p:nvPr>
        </p:nvSpPr>
        <p:spPr bwMode="auto">
          <a:xfrm>
            <a:off x="628650" y="1825625"/>
            <a:ext cx="78867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en-US" smtClean="0"/>
              <a:t>Modifier les styles du texte du masque</a:t>
            </a:r>
          </a:p>
          <a:p>
            <a:pPr lvl="1"/>
            <a:r>
              <a:rPr lang="fr-FR" altLang="en-US" smtClean="0"/>
              <a:t>Deuxième niveau</a:t>
            </a:r>
          </a:p>
          <a:p>
            <a:pPr lvl="2"/>
            <a:r>
              <a:rPr lang="fr-FR" altLang="en-US" smtClean="0"/>
              <a:t>Troisième niveau</a:t>
            </a:r>
          </a:p>
          <a:p>
            <a:pPr lvl="3"/>
            <a:r>
              <a:rPr lang="fr-FR" altLang="en-US" smtClean="0"/>
              <a:t>Quatrième niveau</a:t>
            </a:r>
          </a:p>
          <a:p>
            <a:pPr lvl="4"/>
            <a:r>
              <a:rPr lang="fr-FR" altLang="en-US" smtClean="0"/>
              <a:t>Cinquième niveau</a:t>
            </a:r>
          </a:p>
        </p:txBody>
      </p:sp>
      <p:sp>
        <p:nvSpPr>
          <p:cNvPr id="4" name="Espace réservé de la date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endParaRPr lang="fr-FR"/>
          </a:p>
        </p:txBody>
      </p:sp>
      <p:sp>
        <p:nvSpPr>
          <p:cNvPr id="5" name="Espace réservé du pied de page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endParaRPr lang="fr-FR"/>
          </a:p>
        </p:txBody>
      </p:sp>
      <p:sp>
        <p:nvSpPr>
          <p:cNvPr id="6" name="Espace réservé du numéro de diapositive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557F1BF8-9871-4166-91FB-4E2346837E0D}" type="slidenum">
              <a:rPr lang="fr-FR" altLang="fr-FR"/>
              <a:pPr>
                <a:defRPr/>
              </a:pPr>
              <a:t>‹N°›</a:t>
            </a:fld>
            <a:endParaRPr lang="fr-FR" altLang="fr-FR"/>
          </a:p>
        </p:txBody>
      </p:sp>
    </p:spTree>
  </p:cSld>
  <p:clrMap bg1="lt1" tx1="dk1" bg2="lt2" tx2="dk2" accent1="accent1" accent2="accent2" accent3="accent3" accent4="accent4" accent5="accent5" accent6="accent6" hlink="hlink" folHlink="folHlink"/>
  <p:sldLayoutIdLst>
    <p:sldLayoutId id="2147484798" r:id="rId1"/>
    <p:sldLayoutId id="2147484799" r:id="rId2"/>
    <p:sldLayoutId id="2147484800" r:id="rId3"/>
    <p:sldLayoutId id="2147484801" r:id="rId4"/>
    <p:sldLayoutId id="2147484802" r:id="rId5"/>
    <p:sldLayoutId id="2147484803" r:id="rId6"/>
    <p:sldLayoutId id="2147484804" r:id="rId7"/>
    <p:sldLayoutId id="2147484805" r:id="rId8"/>
    <p:sldLayoutId id="2147484806" r:id="rId9"/>
    <p:sldLayoutId id="2147484807" r:id="rId10"/>
    <p:sldLayoutId id="2147484808" r:id="rId11"/>
  </p:sldLayoutIdLst>
  <p:transition spd="slow">
    <p:fade/>
  </p:transition>
  <p:timing>
    <p:tnLst>
      <p:par>
        <p:cTn id="1" dur="indefinite" restart="never" nodeType="tmRoot"/>
      </p:par>
    </p:tnLst>
  </p:timing>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2pPr>
      <a:lvl3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3pPr>
      <a:lvl4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4pPr>
      <a:lvl5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5pPr>
      <a:lvl6pPr marL="457200" algn="l" defTabSz="685800" rtl="0" fontAlgn="base">
        <a:lnSpc>
          <a:spcPct val="90000"/>
        </a:lnSpc>
        <a:spcBef>
          <a:spcPct val="0"/>
        </a:spcBef>
        <a:spcAft>
          <a:spcPct val="0"/>
        </a:spcAft>
        <a:defRPr sz="3300">
          <a:solidFill>
            <a:schemeClr val="tx1"/>
          </a:solidFill>
          <a:latin typeface="Calibri Light" panose="020F0302020204030204" pitchFamily="34" charset="0"/>
        </a:defRPr>
      </a:lvl6pPr>
      <a:lvl7pPr marL="914400" algn="l" defTabSz="685800" rtl="0" fontAlgn="base">
        <a:lnSpc>
          <a:spcPct val="90000"/>
        </a:lnSpc>
        <a:spcBef>
          <a:spcPct val="0"/>
        </a:spcBef>
        <a:spcAft>
          <a:spcPct val="0"/>
        </a:spcAft>
        <a:defRPr sz="3300">
          <a:solidFill>
            <a:schemeClr val="tx1"/>
          </a:solidFill>
          <a:latin typeface="Calibri Light" panose="020F0302020204030204" pitchFamily="34" charset="0"/>
        </a:defRPr>
      </a:lvl7pPr>
      <a:lvl8pPr marL="1371600" algn="l" defTabSz="685800" rtl="0" fontAlgn="base">
        <a:lnSpc>
          <a:spcPct val="90000"/>
        </a:lnSpc>
        <a:spcBef>
          <a:spcPct val="0"/>
        </a:spcBef>
        <a:spcAft>
          <a:spcPct val="0"/>
        </a:spcAft>
        <a:defRPr sz="3300">
          <a:solidFill>
            <a:schemeClr val="tx1"/>
          </a:solidFill>
          <a:latin typeface="Calibri Light" panose="020F0302020204030204" pitchFamily="34" charset="0"/>
        </a:defRPr>
      </a:lvl8pPr>
      <a:lvl9pPr marL="1828800" algn="l" defTabSz="685800" rtl="0" fontAlgn="base">
        <a:lnSpc>
          <a:spcPct val="90000"/>
        </a:lnSpc>
        <a:spcBef>
          <a:spcPct val="0"/>
        </a:spcBef>
        <a:spcAft>
          <a:spcPct val="0"/>
        </a:spcAft>
        <a:defRPr sz="3300">
          <a:solidFill>
            <a:schemeClr val="tx1"/>
          </a:solidFill>
          <a:latin typeface="Calibri Light" panose="020F0302020204030204" pitchFamily="34" charset="0"/>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170" name="Espace réservé du titre 1"/>
          <p:cNvSpPr>
            <a:spLocks noGrp="1"/>
          </p:cNvSpPr>
          <p:nvPr>
            <p:ph type="title"/>
          </p:nvPr>
        </p:nvSpPr>
        <p:spPr bwMode="auto">
          <a:xfrm>
            <a:off x="628650" y="365125"/>
            <a:ext cx="78867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en-US" smtClean="0"/>
              <a:t>Cliquez et modifiez le titre</a:t>
            </a:r>
          </a:p>
        </p:txBody>
      </p:sp>
      <p:sp>
        <p:nvSpPr>
          <p:cNvPr id="7171" name="Espace réservé du texte 2"/>
          <p:cNvSpPr>
            <a:spLocks noGrp="1"/>
          </p:cNvSpPr>
          <p:nvPr>
            <p:ph type="body" idx="1"/>
          </p:nvPr>
        </p:nvSpPr>
        <p:spPr bwMode="auto">
          <a:xfrm>
            <a:off x="628650" y="1825625"/>
            <a:ext cx="78867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en-US" smtClean="0"/>
              <a:t>Cliquez pour modifier les styles du texte du masque</a:t>
            </a:r>
          </a:p>
          <a:p>
            <a:pPr lvl="1"/>
            <a:r>
              <a:rPr lang="fr-FR" altLang="en-US" smtClean="0"/>
              <a:t>Deuxième niveau</a:t>
            </a:r>
          </a:p>
          <a:p>
            <a:pPr lvl="2"/>
            <a:r>
              <a:rPr lang="fr-FR" altLang="en-US" smtClean="0"/>
              <a:t>Troisième niveau</a:t>
            </a:r>
          </a:p>
          <a:p>
            <a:pPr lvl="3"/>
            <a:r>
              <a:rPr lang="fr-FR" altLang="en-US" smtClean="0"/>
              <a:t>Quatrième niveau</a:t>
            </a:r>
          </a:p>
          <a:p>
            <a:pPr lvl="4"/>
            <a:r>
              <a:rPr lang="fr-FR" altLang="en-US" smtClean="0"/>
              <a:t>Cinquième niveau</a:t>
            </a:r>
          </a:p>
        </p:txBody>
      </p:sp>
      <p:sp>
        <p:nvSpPr>
          <p:cNvPr id="4" name="Espace réservé de la date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fld id="{7BB9501C-17E1-4B7A-8CC0-C3D3BEF9B5C7}" type="datetime1">
              <a:rPr lang="fr-FR"/>
              <a:pPr>
                <a:defRPr/>
              </a:pPr>
              <a:t>16/10/2019</a:t>
            </a:fld>
            <a:endParaRPr lang="fr-FR"/>
          </a:p>
        </p:txBody>
      </p:sp>
      <p:sp>
        <p:nvSpPr>
          <p:cNvPr id="5" name="Espace réservé du pied de page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r>
              <a:rPr lang="fr-FR"/>
              <a:t>Projet Lemon</a:t>
            </a:r>
          </a:p>
        </p:txBody>
      </p:sp>
      <p:sp>
        <p:nvSpPr>
          <p:cNvPr id="6" name="Espace réservé du numéro de diapositive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83C00E4A-727D-42B6-900C-511D5CCB9A77}" type="slidenum">
              <a:rPr lang="fr-FR"/>
              <a:pPr>
                <a:defRPr/>
              </a:pPr>
              <a:t>‹N°›</a:t>
            </a:fld>
            <a:endParaRPr lang="fr-FR"/>
          </a:p>
        </p:txBody>
      </p:sp>
    </p:spTree>
  </p:cSld>
  <p:clrMap bg1="lt1" tx1="dk1" bg2="lt2" tx2="dk2" accent1="accent1" accent2="accent2" accent3="accent3" accent4="accent4" accent5="accent5" accent6="accent6" hlink="hlink" folHlink="folHlink"/>
  <p:sldLayoutIdLst>
    <p:sldLayoutId id="2147484786" r:id="rId1"/>
    <p:sldLayoutId id="2147484787" r:id="rId2"/>
    <p:sldLayoutId id="2147484788" r:id="rId3"/>
    <p:sldLayoutId id="2147484789" r:id="rId4"/>
    <p:sldLayoutId id="2147484790" r:id="rId5"/>
    <p:sldLayoutId id="2147484791" r:id="rId6"/>
    <p:sldLayoutId id="2147484792" r:id="rId7"/>
    <p:sldLayoutId id="2147484793" r:id="rId8"/>
    <p:sldLayoutId id="2147484794" r:id="rId9"/>
    <p:sldLayoutId id="2147484795" r:id="rId10"/>
    <p:sldLayoutId id="2147484796" r:id="rId11"/>
  </p:sldLayoutIdLst>
  <p:hf hdr="0" ftr="0" dt="0"/>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2pPr>
      <a:lvl3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3pPr>
      <a:lvl4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4pPr>
      <a:lvl5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5pPr>
      <a:lvl6pPr marL="457200" algn="l" defTabSz="685800" rtl="0" fontAlgn="base">
        <a:lnSpc>
          <a:spcPct val="90000"/>
        </a:lnSpc>
        <a:spcBef>
          <a:spcPct val="0"/>
        </a:spcBef>
        <a:spcAft>
          <a:spcPct val="0"/>
        </a:spcAft>
        <a:defRPr sz="3300">
          <a:solidFill>
            <a:schemeClr val="tx1"/>
          </a:solidFill>
          <a:latin typeface="Calibri Light" panose="020F0302020204030204" pitchFamily="34" charset="0"/>
        </a:defRPr>
      </a:lvl6pPr>
      <a:lvl7pPr marL="914400" algn="l" defTabSz="685800" rtl="0" fontAlgn="base">
        <a:lnSpc>
          <a:spcPct val="90000"/>
        </a:lnSpc>
        <a:spcBef>
          <a:spcPct val="0"/>
        </a:spcBef>
        <a:spcAft>
          <a:spcPct val="0"/>
        </a:spcAft>
        <a:defRPr sz="3300">
          <a:solidFill>
            <a:schemeClr val="tx1"/>
          </a:solidFill>
          <a:latin typeface="Calibri Light" panose="020F0302020204030204" pitchFamily="34" charset="0"/>
        </a:defRPr>
      </a:lvl7pPr>
      <a:lvl8pPr marL="1371600" algn="l" defTabSz="685800" rtl="0" fontAlgn="base">
        <a:lnSpc>
          <a:spcPct val="90000"/>
        </a:lnSpc>
        <a:spcBef>
          <a:spcPct val="0"/>
        </a:spcBef>
        <a:spcAft>
          <a:spcPct val="0"/>
        </a:spcAft>
        <a:defRPr sz="3300">
          <a:solidFill>
            <a:schemeClr val="tx1"/>
          </a:solidFill>
          <a:latin typeface="Calibri Light" panose="020F0302020204030204" pitchFamily="34" charset="0"/>
        </a:defRPr>
      </a:lvl8pPr>
      <a:lvl9pPr marL="1828800" algn="l" defTabSz="685800" rtl="0" fontAlgn="base">
        <a:lnSpc>
          <a:spcPct val="90000"/>
        </a:lnSpc>
        <a:spcBef>
          <a:spcPct val="0"/>
        </a:spcBef>
        <a:spcAft>
          <a:spcPct val="0"/>
        </a:spcAft>
        <a:defRPr sz="3300">
          <a:solidFill>
            <a:schemeClr val="tx1"/>
          </a:solidFill>
          <a:latin typeface="Calibri Light" panose="020F0302020204030204" pitchFamily="34" charset="0"/>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9pPr>
    </p:bodyStyle>
    <p:other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7.emf"/><Relationship Id="rId1" Type="http://schemas.openxmlformats.org/officeDocument/2006/relationships/slideLayout" Target="../slideLayouts/slideLayout1.xml"/><Relationship Id="rId5" Type="http://schemas.openxmlformats.org/officeDocument/2006/relationships/image" Target="../media/image20.emf"/><Relationship Id="rId4" Type="http://schemas.openxmlformats.org/officeDocument/2006/relationships/image" Target="../media/image19.emf"/></Relationships>
</file>

<file path=ppt/slides/_rels/slide11.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image" Target="../media/image21.emf"/><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5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emf"/><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emf"/><Relationship Id="rId1" Type="http://schemas.openxmlformats.org/officeDocument/2006/relationships/slideLayout" Target="../slideLayouts/slideLayout25.xml"/><Relationship Id="rId4" Type="http://schemas.openxmlformats.org/officeDocument/2006/relationships/image" Target="../media/image30.emf"/></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2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9.xml"/><Relationship Id="rId1" Type="http://schemas.openxmlformats.org/officeDocument/2006/relationships/slideLayout" Target="../slideLayouts/slideLayout3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0.xml"/><Relationship Id="rId1" Type="http://schemas.openxmlformats.org/officeDocument/2006/relationships/slideLayout" Target="../slideLayouts/slideLayout37.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8.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36.png"/></Relationships>
</file>

<file path=ppt/slides/_rels/slide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7.xml"/><Relationship Id="rId5" Type="http://schemas.openxmlformats.org/officeDocument/2006/relationships/image" Target="../media/image40.jpeg"/><Relationship Id="rId4" Type="http://schemas.openxmlformats.org/officeDocument/2006/relationships/image" Target="../media/image39.pn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5.xml"/><Relationship Id="rId5" Type="http://schemas.openxmlformats.org/officeDocument/2006/relationships/image" Target="../media/image41.jpeg"/><Relationship Id="rId4" Type="http://schemas.openxmlformats.org/officeDocument/2006/relationships/hyperlink" Target="https://www.youtube.com/watch?v=YhcPX1wVp38"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42.png"/><Relationship Id="rId7" Type="http://schemas.openxmlformats.org/officeDocument/2006/relationships/image" Target="../media/image46.pn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45.png"/><Relationship Id="rId5" Type="http://schemas.openxmlformats.org/officeDocument/2006/relationships/image" Target="../media/image44.jpeg"/><Relationship Id="rId4" Type="http://schemas.openxmlformats.org/officeDocument/2006/relationships/image" Target="../media/image43.jpeg"/></Relationships>
</file>

<file path=ppt/slides/_rels/slide4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3.xml"/><Relationship Id="rId1" Type="http://schemas.openxmlformats.org/officeDocument/2006/relationships/slideLayout" Target="../slideLayouts/slideLayout1.xml"/><Relationship Id="rId4" Type="http://schemas.openxmlformats.org/officeDocument/2006/relationships/image" Target="../media/image48.jpeg"/></Relationships>
</file>

<file path=ppt/slides/_rels/slide4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51.png"/><Relationship Id="rId4" Type="http://schemas.openxmlformats.org/officeDocument/2006/relationships/image" Target="../media/image50.jpeg"/></Relationships>
</file>

<file path=ppt/slides/_rels/slide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9.emf"/><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slideLayout" Target="../slideLayouts/slideLayout2.xml"/><Relationship Id="rId1" Type="http://schemas.openxmlformats.org/officeDocument/2006/relationships/tags" Target="../tags/tag6.xml"/><Relationship Id="rId5" Type="http://schemas.openxmlformats.org/officeDocument/2006/relationships/image" Target="../media/image54.png"/><Relationship Id="rId4" Type="http://schemas.openxmlformats.org/officeDocument/2006/relationships/image" Target="../media/image53.png"/></Relationships>
</file>

<file path=ppt/slides/_rels/slide5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52.jpeg"/><Relationship Id="rId7" Type="http://schemas.openxmlformats.org/officeDocument/2006/relationships/image" Target="../media/image58.png"/><Relationship Id="rId2" Type="http://schemas.openxmlformats.org/officeDocument/2006/relationships/slideLayout" Target="../slideLayouts/slideLayout2.xml"/><Relationship Id="rId1" Type="http://schemas.openxmlformats.org/officeDocument/2006/relationships/tags" Target="../tags/tag7.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hyperlink" Target="http://www.lukimat.fi/" TargetMode="External"/></Relationships>
</file>

<file path=ppt/slides/_rels/slide5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openxmlformats.org/officeDocument/2006/relationships/image" Target="../media/image61.png"/><Relationship Id="rId4" Type="http://schemas.openxmlformats.org/officeDocument/2006/relationships/image" Target="../media/image60.jpeg"/></Relationships>
</file>

<file path=ppt/slides/_rels/slide54.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image" Target="../media/image62.jpeg"/><Relationship Id="rId7" Type="http://schemas.openxmlformats.org/officeDocument/2006/relationships/image" Target="../media/image66.jpeg"/><Relationship Id="rId12" Type="http://schemas.openxmlformats.org/officeDocument/2006/relationships/image" Target="../media/image71.png"/><Relationship Id="rId2" Type="http://schemas.openxmlformats.org/officeDocument/2006/relationships/slideLayout" Target="../slideLayouts/slideLayout7.xml"/><Relationship Id="rId1" Type="http://schemas.openxmlformats.org/officeDocument/2006/relationships/tags" Target="../tags/tag8.xml"/><Relationship Id="rId6" Type="http://schemas.openxmlformats.org/officeDocument/2006/relationships/image" Target="../media/image65.jpeg"/><Relationship Id="rId11" Type="http://schemas.openxmlformats.org/officeDocument/2006/relationships/image" Target="../media/image70.png"/><Relationship Id="rId5" Type="http://schemas.openxmlformats.org/officeDocument/2006/relationships/image" Target="../media/image64.jpeg"/><Relationship Id="rId10" Type="http://schemas.openxmlformats.org/officeDocument/2006/relationships/image" Target="../media/image69.png"/><Relationship Id="rId4" Type="http://schemas.openxmlformats.org/officeDocument/2006/relationships/image" Target="../media/image63.jpeg"/><Relationship Id="rId9" Type="http://schemas.openxmlformats.org/officeDocument/2006/relationships/image" Target="../media/image68.png"/></Relationships>
</file>

<file path=ppt/slides/_rels/slide5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slideLayout" Target="../slideLayouts/slideLayout1.xml"/><Relationship Id="rId1" Type="http://schemas.openxmlformats.org/officeDocument/2006/relationships/video" Target="file:///C:\Users\Johannes%20Ziegler\Documents\cours\DU%20NeuroEducation%202019\Video%201min%20V2.mp4" TargetMode="External"/></Relationships>
</file>

<file path=ppt/slides/_rels/slide57.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slideLayout" Target="../slideLayouts/slideLayout7.xml"/><Relationship Id="rId1" Type="http://schemas.openxmlformats.org/officeDocument/2006/relationships/tags" Target="../tags/tag9.xml"/></Relationships>
</file>

<file path=ppt/slides/_rels/slide58.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image" Target="../media/image76.emf"/><Relationship Id="rId1" Type="http://schemas.openxmlformats.org/officeDocument/2006/relationships/slideLayout" Target="../slideLayouts/slideLayout27.xml"/><Relationship Id="rId4" Type="http://schemas.openxmlformats.org/officeDocument/2006/relationships/image" Target="../media/image49.jpeg"/></Relationships>
</file>

<file path=ppt/slides/_rels/slide59.x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image" Target="../media/image78.emf"/><Relationship Id="rId1" Type="http://schemas.openxmlformats.org/officeDocument/2006/relationships/slideLayout" Target="../slideLayouts/slideLayout27.xml"/><Relationship Id="rId4" Type="http://schemas.openxmlformats.org/officeDocument/2006/relationships/image" Target="../media/image80.jpeg"/></Relationships>
</file>

<file path=ppt/slides/_rels/slide6.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slideLayout" Target="../slideLayouts/slideLayout7.xml"/><Relationship Id="rId1" Type="http://schemas.openxmlformats.org/officeDocument/2006/relationships/tags" Target="../tags/tag10.xml"/></Relationships>
</file>

<file path=ppt/slides/_rels/slide6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slideLayout" Target="../slideLayouts/slideLayout7.xml"/><Relationship Id="rId1" Type="http://schemas.openxmlformats.org/officeDocument/2006/relationships/tags" Target="../tags/tag11.xml"/><Relationship Id="rId4" Type="http://schemas.openxmlformats.org/officeDocument/2006/relationships/image" Target="../media/image83.jpeg"/></Relationships>
</file>

<file path=ppt/slides/_rels/slide6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6.xml"/><Relationship Id="rId1" Type="http://schemas.openxmlformats.org/officeDocument/2006/relationships/slideLayout" Target="../slideLayouts/slideLayout79.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file:///C:\Users\Johannes%20Ziegler\Documents\cours\DU%20NeuroEducation%202019\Fiete%2030s.mp4" TargetMode="External"/><Relationship Id="rId1" Type="http://schemas.openxmlformats.org/officeDocument/2006/relationships/tags" Target="../tags/tag12.xml"/><Relationship Id="rId4" Type="http://schemas.openxmlformats.org/officeDocument/2006/relationships/image" Target="../media/image85.png"/></Relationships>
</file>

<file path=ppt/slides/_rels/slide64.xml.rels><?xml version="1.0" encoding="UTF-8" standalone="yes"?>
<Relationships xmlns="http://schemas.openxmlformats.org/package/2006/relationships"><Relationship Id="rId8" Type="http://schemas.openxmlformats.org/officeDocument/2006/relationships/image" Target="../media/image92.emf"/><Relationship Id="rId3" Type="http://schemas.openxmlformats.org/officeDocument/2006/relationships/image" Target="../media/image87.emf"/><Relationship Id="rId7" Type="http://schemas.openxmlformats.org/officeDocument/2006/relationships/image" Target="../media/image91.png"/><Relationship Id="rId2" Type="http://schemas.openxmlformats.org/officeDocument/2006/relationships/image" Target="../media/image86.emf"/><Relationship Id="rId1" Type="http://schemas.openxmlformats.org/officeDocument/2006/relationships/slideLayout" Target="../slideLayouts/slideLayout79.xml"/><Relationship Id="rId6" Type="http://schemas.openxmlformats.org/officeDocument/2006/relationships/image" Target="../media/image90.png"/><Relationship Id="rId11" Type="http://schemas.openxmlformats.org/officeDocument/2006/relationships/image" Target="../media/image95.emf"/><Relationship Id="rId5" Type="http://schemas.openxmlformats.org/officeDocument/2006/relationships/image" Target="../media/image89.emf"/><Relationship Id="rId10" Type="http://schemas.openxmlformats.org/officeDocument/2006/relationships/image" Target="../media/image94.png"/><Relationship Id="rId4" Type="http://schemas.openxmlformats.org/officeDocument/2006/relationships/image" Target="../media/image88.emf"/><Relationship Id="rId9" Type="http://schemas.openxmlformats.org/officeDocument/2006/relationships/image" Target="../media/image93.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4.xml"/></Relationships>
</file>

<file path=ppt/slides/_rels/slide66.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8.xml"/><Relationship Id="rId1" Type="http://schemas.openxmlformats.org/officeDocument/2006/relationships/slideLayout" Target="../slideLayouts/slideLayout74.xml"/><Relationship Id="rId5" Type="http://schemas.openxmlformats.org/officeDocument/2006/relationships/image" Target="../media/image98.png"/><Relationship Id="rId4" Type="http://schemas.openxmlformats.org/officeDocument/2006/relationships/image" Target="../media/image97.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4.xml"/></Relationships>
</file>

<file path=ppt/slides/_rels/slide6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7.xml"/><Relationship Id="rId4" Type="http://schemas.openxmlformats.org/officeDocument/2006/relationships/image" Target="../media/image57.pn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tags" Target="../tags/tag13.xml"/></Relationships>
</file>

<file path=ppt/slides/_rels/slide7.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xml"/><Relationship Id="rId1" Type="http://schemas.openxmlformats.org/officeDocument/2006/relationships/tags" Target="../tags/tag14.xml"/></Relationships>
</file>

<file path=ppt/slides/_rels/slide7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hyperlink" Target="http://mon-cartable-du-net.perso.sfr.fr/lectures.html" TargetMode="External"/><Relationship Id="rId1" Type="http://schemas.openxmlformats.org/officeDocument/2006/relationships/slideLayout" Target="../slideLayouts/slideLayout51.xml"/></Relationships>
</file>

<file path=ppt/slides/_rels/slide7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56.xml"/></Relationships>
</file>

<file path=ppt/slides/_rels/slide74.xml.rels><?xml version="1.0" encoding="UTF-8" standalone="yes"?>
<Relationships xmlns="http://schemas.openxmlformats.org/package/2006/relationships"><Relationship Id="rId2" Type="http://schemas.openxmlformats.org/officeDocument/2006/relationships/image" Target="../media/image102.emf"/><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image" Target="../media/image103.emf"/><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image" Target="../media/image104.emf"/><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5.xml"/><Relationship Id="rId7" Type="http://schemas.openxmlformats.org/officeDocument/2006/relationships/image" Target="../media/image16.png"/><Relationship Id="rId2" Type="http://schemas.openxmlformats.org/officeDocument/2006/relationships/slideLayout" Target="../slideLayouts/slideLayout2.xml"/><Relationship Id="rId1" Type="http://schemas.openxmlformats.org/officeDocument/2006/relationships/tags" Target="../tags/tag3.xml"/><Relationship Id="rId6" Type="http://schemas.openxmlformats.org/officeDocument/2006/relationships/image" Target="../media/image15.png"/><Relationship Id="rId5" Type="http://schemas.openxmlformats.org/officeDocument/2006/relationships/image" Target="../media/image14.emf"/><Relationship Id="rId4" Type="http://schemas.openxmlformats.org/officeDocument/2006/relationships/image" Target="../media/image13.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506" name="Rectangle 3"/>
          <p:cNvSpPr>
            <a:spLocks noChangeArrowheads="1"/>
          </p:cNvSpPr>
          <p:nvPr/>
        </p:nvSpPr>
        <p:spPr bwMode="auto">
          <a:xfrm>
            <a:off x="-166688" y="1835150"/>
            <a:ext cx="184151"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fr-FR" sz="2400">
              <a:ea typeface="MS PGothic" panose="020B0600070205080204" pitchFamily="34" charset="-128"/>
            </a:endParaRPr>
          </a:p>
        </p:txBody>
      </p:sp>
      <p:sp>
        <p:nvSpPr>
          <p:cNvPr id="21507" name="Rectangle 8"/>
          <p:cNvSpPr>
            <a:spLocks noGrp="1" noChangeArrowheads="1"/>
          </p:cNvSpPr>
          <p:nvPr>
            <p:ph type="ctrTitle"/>
          </p:nvPr>
        </p:nvSpPr>
        <p:spPr>
          <a:xfrm>
            <a:off x="1077913" y="3141663"/>
            <a:ext cx="6696075" cy="1000125"/>
          </a:xfrm>
          <a:solidFill>
            <a:schemeClr val="tx1"/>
          </a:solidFill>
        </p:spPr>
        <p:txBody>
          <a:bodyPr/>
          <a:lstStyle/>
          <a:p>
            <a:r>
              <a:rPr lang="fr-FR" altLang="fr-FR" sz="2400" b="1" smtClean="0">
                <a:solidFill>
                  <a:schemeClr val="bg1"/>
                </a:solidFill>
              </a:rPr>
              <a:t>Lire et Ecrire</a:t>
            </a:r>
            <a:br>
              <a:rPr lang="fr-FR" altLang="fr-FR" sz="2400" b="1" smtClean="0">
                <a:solidFill>
                  <a:schemeClr val="bg1"/>
                </a:solidFill>
              </a:rPr>
            </a:br>
            <a:r>
              <a:rPr lang="fr-FR" altLang="fr-FR" sz="2400" b="1" smtClean="0">
                <a:solidFill>
                  <a:schemeClr val="bg1"/>
                </a:solidFill>
              </a:rPr>
              <a:t/>
            </a:r>
            <a:br>
              <a:rPr lang="fr-FR" altLang="fr-FR" sz="2400" b="1" smtClean="0">
                <a:solidFill>
                  <a:schemeClr val="bg1"/>
                </a:solidFill>
              </a:rPr>
            </a:br>
            <a:r>
              <a:rPr lang="fr-FR" altLang="fr-FR" sz="2400" b="1" smtClean="0">
                <a:solidFill>
                  <a:schemeClr val="bg1"/>
                </a:solidFill>
              </a:rPr>
              <a:t>Johannes  ZIEGLER </a:t>
            </a:r>
            <a:br>
              <a:rPr lang="fr-FR" altLang="fr-FR" sz="2400" b="1" smtClean="0">
                <a:solidFill>
                  <a:schemeClr val="bg1"/>
                </a:solidFill>
              </a:rPr>
            </a:br>
            <a:r>
              <a:rPr lang="fr-FR" altLang="fr-FR" sz="2400" b="1" smtClean="0">
                <a:solidFill>
                  <a:schemeClr val="bg1"/>
                </a:solidFill>
              </a:rPr>
              <a:t/>
            </a:r>
            <a:br>
              <a:rPr lang="fr-FR" altLang="fr-FR" sz="2400" b="1" smtClean="0">
                <a:solidFill>
                  <a:schemeClr val="bg1"/>
                </a:solidFill>
              </a:rPr>
            </a:br>
            <a:r>
              <a:rPr lang="fr-FR" altLang="fr-FR" sz="2400" b="1" smtClean="0">
                <a:solidFill>
                  <a:schemeClr val="bg1"/>
                </a:solidFill>
              </a:rPr>
              <a:t>Aix-Marseille Université</a:t>
            </a:r>
            <a:br>
              <a:rPr lang="fr-FR" altLang="fr-FR" sz="2400" b="1" smtClean="0">
                <a:solidFill>
                  <a:schemeClr val="bg1"/>
                </a:solidFill>
              </a:rPr>
            </a:br>
            <a:r>
              <a:rPr lang="fr-FR" altLang="fr-FR" sz="2400" b="1" smtClean="0">
                <a:solidFill>
                  <a:schemeClr val="bg1"/>
                </a:solidFill>
              </a:rPr>
              <a:t>Centre National de la Recherche Scientifique</a:t>
            </a:r>
            <a:br>
              <a:rPr lang="fr-FR" altLang="fr-FR" sz="2400" b="1" smtClean="0">
                <a:solidFill>
                  <a:schemeClr val="bg1"/>
                </a:solidFill>
              </a:rPr>
            </a:br>
            <a:endParaRPr lang="fr-FR" altLang="fr-FR" sz="2400" b="1" smtClean="0">
              <a:solidFill>
                <a:schemeClr val="bg1"/>
              </a:solidFill>
            </a:endParaRPr>
          </a:p>
        </p:txBody>
      </p:sp>
      <p:pic>
        <p:nvPicPr>
          <p:cNvPr id="21508" name="Image 7"/>
          <p:cNvPicPr>
            <a:picLocks noChangeAspect="1" noChangeArrowheads="1"/>
          </p:cNvPicPr>
          <p:nvPr/>
        </p:nvPicPr>
        <p:blipFill>
          <a:blip r:embed="rId3" cstate="print">
            <a:lum bright="58000" contrast="-22000"/>
            <a:extLst>
              <a:ext uri="{28A0092B-C50C-407E-A947-70E740481C1C}">
                <a14:useLocalDpi xmlns:a14="http://schemas.microsoft.com/office/drawing/2010/main" val="0"/>
              </a:ext>
            </a:extLst>
          </a:blip>
          <a:srcRect/>
          <a:stretch>
            <a:fillRect/>
          </a:stretch>
        </p:blipFill>
        <p:spPr bwMode="auto">
          <a:xfrm>
            <a:off x="6875463" y="5064125"/>
            <a:ext cx="2111375"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9" name="Imag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32588" y="404813"/>
            <a:ext cx="1727200" cy="138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0" name="Imag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3700" y="5049838"/>
            <a:ext cx="1366838" cy="128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1" name="Image 9" descr="Description : Description : LPC_Template_Pic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5288" y="333375"/>
            <a:ext cx="2305050" cy="136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5842" name="Imag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184400" y="1677988"/>
            <a:ext cx="3992563" cy="320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p:cNvSpPr/>
          <p:nvPr/>
        </p:nvSpPr>
        <p:spPr>
          <a:xfrm>
            <a:off x="2233613" y="1423988"/>
            <a:ext cx="1762125" cy="8636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solidFill>
                <a:srgbClr val="FFFFFF"/>
              </a:solidFill>
            </a:endParaRPr>
          </a:p>
        </p:txBody>
      </p:sp>
      <p:sp>
        <p:nvSpPr>
          <p:cNvPr id="5" name="Rectangle 4"/>
          <p:cNvSpPr/>
          <p:nvPr/>
        </p:nvSpPr>
        <p:spPr>
          <a:xfrm>
            <a:off x="1979613" y="4489450"/>
            <a:ext cx="2201862" cy="884238"/>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solidFill>
                <a:srgbClr val="FFFFFF"/>
              </a:solidFill>
            </a:endParaRPr>
          </a:p>
        </p:txBody>
      </p:sp>
      <p:sp>
        <p:nvSpPr>
          <p:cNvPr id="6" name="Rectangle 5"/>
          <p:cNvSpPr/>
          <p:nvPr/>
        </p:nvSpPr>
        <p:spPr>
          <a:xfrm>
            <a:off x="1835150" y="1017588"/>
            <a:ext cx="3375025" cy="898525"/>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solidFill>
                <a:srgbClr val="FFFFFF"/>
              </a:solidFill>
            </a:endParaRPr>
          </a:p>
        </p:txBody>
      </p:sp>
      <p:pic>
        <p:nvPicPr>
          <p:cNvPr id="35846" name="Imag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08175" y="5157788"/>
            <a:ext cx="5180013"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7" name="Imag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9138" y="22225"/>
            <a:ext cx="8424862"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8" name="Image 2"/>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07950" y="22225"/>
            <a:ext cx="557213" cy="306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6866" name="Imag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7938"/>
            <a:ext cx="2411413" cy="665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67" name="Imag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427538" y="2060575"/>
            <a:ext cx="4573587" cy="277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ZoneTexte 1"/>
          <p:cNvSpPr txBox="1"/>
          <p:nvPr/>
        </p:nvSpPr>
        <p:spPr>
          <a:xfrm>
            <a:off x="684213" y="549275"/>
            <a:ext cx="7556500" cy="522288"/>
          </a:xfrm>
          <a:prstGeom prst="rect">
            <a:avLst/>
          </a:prstGeom>
          <a:noFill/>
        </p:spPr>
        <p:txBody>
          <a:bodyPr wrap="none">
            <a:spAutoFit/>
          </a:bodyPr>
          <a:lstStyle/>
          <a:p>
            <a:pPr eaLnBrk="1" hangingPunct="1">
              <a:defRPr/>
            </a:pPr>
            <a:r>
              <a:rPr lang="fr-FR" sz="2800" b="1" dirty="0">
                <a:solidFill>
                  <a:schemeClr val="bg1"/>
                </a:solidFill>
                <a:latin typeface="+mj-lt"/>
              </a:rPr>
              <a:t>Comment les enfants apprennent-ils à lire?</a:t>
            </a:r>
          </a:p>
        </p:txBody>
      </p:sp>
      <p:sp>
        <p:nvSpPr>
          <p:cNvPr id="3" name="ZoneTexte 2"/>
          <p:cNvSpPr txBox="1"/>
          <p:nvPr/>
        </p:nvSpPr>
        <p:spPr>
          <a:xfrm>
            <a:off x="468313" y="1700213"/>
            <a:ext cx="6551612" cy="3170237"/>
          </a:xfrm>
          <a:prstGeom prst="rect">
            <a:avLst/>
          </a:prstGeom>
          <a:noFill/>
        </p:spPr>
        <p:txBody>
          <a:bodyPr>
            <a:spAutoFit/>
          </a:bodyPr>
          <a:lstStyle/>
          <a:p>
            <a:pPr marL="342900" indent="-342900" eaLnBrk="1" hangingPunct="1">
              <a:buFont typeface="Wingdings" panose="05000000000000000000" pitchFamily="2" charset="2"/>
              <a:buChar char="Ø"/>
              <a:defRPr/>
            </a:pPr>
            <a:r>
              <a:rPr lang="fr-FR" sz="2000" b="1" dirty="0">
                <a:solidFill>
                  <a:schemeClr val="bg1"/>
                </a:solidFill>
                <a:latin typeface="+mj-lt"/>
              </a:rPr>
              <a:t>Enseignement explicite du principe alphabétique</a:t>
            </a:r>
          </a:p>
          <a:p>
            <a:pPr marL="342900" indent="-342900" eaLnBrk="1" hangingPunct="1">
              <a:buFont typeface="Wingdings" panose="05000000000000000000" pitchFamily="2" charset="2"/>
              <a:buChar char="Ø"/>
              <a:defRPr/>
            </a:pPr>
            <a:endParaRPr lang="fr-FR" sz="2000" b="1" dirty="0">
              <a:solidFill>
                <a:schemeClr val="bg1"/>
              </a:solidFill>
              <a:latin typeface="+mj-lt"/>
            </a:endParaRPr>
          </a:p>
          <a:p>
            <a:pPr marL="342900" indent="-342900" eaLnBrk="1" hangingPunct="1">
              <a:buFont typeface="Wingdings" panose="05000000000000000000" pitchFamily="2" charset="2"/>
              <a:buChar char="Ø"/>
              <a:defRPr/>
            </a:pPr>
            <a:r>
              <a:rPr lang="fr-FR" sz="2000" b="1" dirty="0">
                <a:solidFill>
                  <a:schemeClr val="bg1"/>
                </a:solidFill>
                <a:latin typeface="+mj-lt"/>
              </a:rPr>
              <a:t>Enseignement explicite du code alphabétique, donc du décodage </a:t>
            </a:r>
          </a:p>
          <a:p>
            <a:pPr eaLnBrk="1" hangingPunct="1">
              <a:defRPr/>
            </a:pPr>
            <a:r>
              <a:rPr lang="fr-FR" sz="2000" b="1" dirty="0">
                <a:solidFill>
                  <a:schemeClr val="bg1"/>
                </a:solidFill>
                <a:latin typeface="+mj-lt"/>
              </a:rPr>
              <a:t>	- Systématicité </a:t>
            </a:r>
          </a:p>
          <a:p>
            <a:pPr eaLnBrk="1" hangingPunct="1">
              <a:defRPr/>
            </a:pPr>
            <a:r>
              <a:rPr lang="fr-FR" sz="2000" b="1" dirty="0">
                <a:solidFill>
                  <a:schemeClr val="bg1"/>
                </a:solidFill>
                <a:latin typeface="+mj-lt"/>
              </a:rPr>
              <a:t>	- Régularité</a:t>
            </a:r>
          </a:p>
          <a:p>
            <a:pPr marL="342900" indent="-342900" eaLnBrk="1" hangingPunct="1">
              <a:buFont typeface="Wingdings" panose="05000000000000000000" pitchFamily="2" charset="2"/>
              <a:buChar char="Ø"/>
              <a:defRPr/>
            </a:pPr>
            <a:endParaRPr lang="fr-FR" sz="2000" b="1" dirty="0">
              <a:solidFill>
                <a:schemeClr val="bg1"/>
              </a:solidFill>
              <a:latin typeface="+mj-lt"/>
            </a:endParaRPr>
          </a:p>
          <a:p>
            <a:pPr marL="342900" indent="-342900" eaLnBrk="1" hangingPunct="1">
              <a:buFont typeface="Wingdings" panose="05000000000000000000" pitchFamily="2" charset="2"/>
              <a:buChar char="Ø"/>
              <a:defRPr/>
            </a:pPr>
            <a:r>
              <a:rPr lang="fr-FR" sz="2000" b="1" dirty="0">
                <a:solidFill>
                  <a:schemeClr val="bg1"/>
                </a:solidFill>
                <a:latin typeface="+mj-lt"/>
              </a:rPr>
              <a:t>Automatisation </a:t>
            </a:r>
          </a:p>
          <a:p>
            <a:pPr marL="342900" indent="-342900" eaLnBrk="1" hangingPunct="1">
              <a:buFont typeface="Wingdings" panose="05000000000000000000" pitchFamily="2" charset="2"/>
              <a:buChar char="Ø"/>
              <a:defRPr/>
            </a:pPr>
            <a:endParaRPr lang="fr-FR" sz="2000" b="1" dirty="0">
              <a:solidFill>
                <a:schemeClr val="bg1"/>
              </a:solidFill>
              <a:latin typeface="+mj-lt"/>
            </a:endParaRPr>
          </a:p>
          <a:p>
            <a:pPr marL="342900" indent="-342900" eaLnBrk="1" hangingPunct="1">
              <a:buFont typeface="Wingdings" panose="05000000000000000000" pitchFamily="2" charset="2"/>
              <a:buChar char="Ø"/>
              <a:defRPr/>
            </a:pPr>
            <a:r>
              <a:rPr lang="fr-FR" sz="2000" b="1" dirty="0">
                <a:solidFill>
                  <a:schemeClr val="bg1"/>
                </a:solidFill>
                <a:latin typeface="+mj-lt"/>
              </a:rPr>
              <a:t>Auto-apprentissage</a:t>
            </a:r>
          </a:p>
        </p:txBody>
      </p:sp>
    </p:spTree>
    <p:custDataLst>
      <p:tags r:id="rId1"/>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0" end="0"/>
                                            </p:txEl>
                                          </p:spTgt>
                                        </p:tgtEl>
                                        <p:attrNameLst>
                                          <p:attrName>ppt_c</p:attrName>
                                        </p:attrNameLst>
                                      </p:cBhvr>
                                      <p:to>
                                        <a:schemeClr val="bg2"/>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2" end="2"/>
                                            </p:txEl>
                                          </p:spTgt>
                                        </p:tgtEl>
                                        <p:attrNameLst>
                                          <p:attrName>ppt_c</p:attrName>
                                        </p:attrNameLst>
                                      </p:cBhvr>
                                      <p:to>
                                        <a:schemeClr val="bg2"/>
                                      </p:to>
                                    </p:animClr>
                                  </p:sub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3" end="3"/>
                                            </p:txEl>
                                          </p:spTgt>
                                        </p:tgtEl>
                                        <p:attrNameLst>
                                          <p:attrName>ppt_c</p:attrName>
                                        </p:attrNameLst>
                                      </p:cBhvr>
                                      <p:to>
                                        <a:schemeClr val="bg2"/>
                                      </p:to>
                                    </p:animClr>
                                  </p:sub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4" end="4"/>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6" end="6"/>
                                            </p:txEl>
                                          </p:spTgt>
                                        </p:tgtEl>
                                        <p:attrNameLst>
                                          <p:attrName>ppt_c</p:attrName>
                                        </p:attrNameLst>
                                      </p:cBhvr>
                                      <p:to>
                                        <a:schemeClr val="bg2"/>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8" end="8"/>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38" name="Groupe 137"/>
          <p:cNvGrpSpPr>
            <a:grpSpLocks/>
          </p:cNvGrpSpPr>
          <p:nvPr/>
        </p:nvGrpSpPr>
        <p:grpSpPr bwMode="auto">
          <a:xfrm>
            <a:off x="117475" y="1916113"/>
            <a:ext cx="3230563" cy="3402012"/>
            <a:chOff x="117475" y="2247537"/>
            <a:chExt cx="3230563" cy="3402313"/>
          </a:xfrm>
        </p:grpSpPr>
        <p:sp>
          <p:nvSpPr>
            <p:cNvPr id="139" name="Rectangle à coins arrondis 138"/>
            <p:cNvSpPr/>
            <p:nvPr/>
          </p:nvSpPr>
          <p:spPr>
            <a:xfrm>
              <a:off x="381000" y="2247537"/>
              <a:ext cx="2822575" cy="2621194"/>
            </a:xfrm>
            <a:prstGeom prst="round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40005" name="Rectangle 139"/>
            <p:cNvSpPr>
              <a:spLocks noChangeArrowheads="1"/>
            </p:cNvSpPr>
            <p:nvPr/>
          </p:nvSpPr>
          <p:spPr bwMode="auto">
            <a:xfrm>
              <a:off x="117475" y="4941888"/>
              <a:ext cx="3230563" cy="70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000">
                  <a:solidFill>
                    <a:srgbClr val="FFFFFF"/>
                  </a:solidFill>
                  <a:latin typeface="Times New Roman" panose="02020603050405020304" pitchFamily="18" charset="0"/>
                  <a:cs typeface="Times New Roman" panose="02020603050405020304" pitchFamily="18" charset="0"/>
                </a:rPr>
                <a:t>Le lexique phonologique est en place avant la lecture</a:t>
              </a:r>
            </a:p>
          </p:txBody>
        </p:sp>
        <p:sp>
          <p:nvSpPr>
            <p:cNvPr id="141" name="Rectangle à coins arrondis 140"/>
            <p:cNvSpPr/>
            <p:nvPr/>
          </p:nvSpPr>
          <p:spPr>
            <a:xfrm>
              <a:off x="533324" y="2416674"/>
              <a:ext cx="1144511" cy="591979"/>
            </a:xfrm>
            <a:prstGeom prst="roundRect">
              <a:avLst/>
            </a:prstGeom>
            <a:solidFill>
              <a:schemeClr val="bg1">
                <a:lumMod val="65000"/>
              </a:schemeClr>
            </a:solidFill>
            <a:ln w="12700">
              <a:solidFill>
                <a:schemeClr val="tx1"/>
              </a:solidFill>
            </a:ln>
            <a:scene3d>
              <a:camera prst="orthographicFront"/>
              <a:lightRig rig="threePt" dir="t"/>
            </a:scene3d>
            <a:sp3d>
              <a:bevelT/>
              <a:bevelB w="114300" h="1143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200" b="1" dirty="0">
                  <a:solidFill>
                    <a:srgbClr val="FFFFFF"/>
                  </a:solidFill>
                  <a:latin typeface="Times New Roman" pitchFamily="18" charset="0"/>
                  <a:cs typeface="Times New Roman" pitchFamily="18" charset="0"/>
                </a:rPr>
                <a:t>Lexique</a:t>
              </a:r>
            </a:p>
            <a:p>
              <a:pPr algn="ctr">
                <a:defRPr/>
              </a:pPr>
              <a:r>
                <a:rPr lang="fr-FR" sz="1200" b="1" dirty="0">
                  <a:solidFill>
                    <a:srgbClr val="FFFFFF"/>
                  </a:solidFill>
                  <a:latin typeface="Times New Roman" pitchFamily="18" charset="0"/>
                  <a:cs typeface="Times New Roman" pitchFamily="18" charset="0"/>
                </a:rPr>
                <a:t>Phonologique</a:t>
              </a:r>
            </a:p>
          </p:txBody>
        </p:sp>
      </p:grpSp>
      <p:grpSp>
        <p:nvGrpSpPr>
          <p:cNvPr id="14" name="Groupe 13"/>
          <p:cNvGrpSpPr>
            <a:grpSpLocks/>
          </p:cNvGrpSpPr>
          <p:nvPr/>
        </p:nvGrpSpPr>
        <p:grpSpPr bwMode="auto">
          <a:xfrm>
            <a:off x="107950" y="4030663"/>
            <a:ext cx="3671888" cy="2038350"/>
            <a:chOff x="107950" y="4361749"/>
            <a:chExt cx="3671962" cy="2039199"/>
          </a:xfrm>
        </p:grpSpPr>
        <p:sp>
          <p:nvSpPr>
            <p:cNvPr id="40000" name="Rectangle 34"/>
            <p:cNvSpPr>
              <a:spLocks noChangeArrowheads="1"/>
            </p:cNvSpPr>
            <p:nvPr/>
          </p:nvSpPr>
          <p:spPr bwMode="auto">
            <a:xfrm>
              <a:off x="107950" y="5692775"/>
              <a:ext cx="3671962" cy="708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000">
                  <a:solidFill>
                    <a:srgbClr val="FFFFFF"/>
                  </a:solidFill>
                  <a:latin typeface="Times New Roman" panose="02020603050405020304" pitchFamily="18" charset="0"/>
                  <a:cs typeface="Times New Roman" panose="02020603050405020304" pitchFamily="18" charset="0"/>
                </a:rPr>
                <a:t>Les enfants commencent par apprendre les lettres</a:t>
              </a:r>
            </a:p>
          </p:txBody>
        </p:sp>
        <p:sp>
          <p:nvSpPr>
            <p:cNvPr id="112" name="Rectangle à coins arrondis 111"/>
            <p:cNvSpPr/>
            <p:nvPr/>
          </p:nvSpPr>
          <p:spPr>
            <a:xfrm>
              <a:off x="533324" y="4361749"/>
              <a:ext cx="2441623" cy="253705"/>
            </a:xfrm>
            <a:prstGeom prst="roundRect">
              <a:avLst/>
            </a:prstGeom>
            <a:solidFill>
              <a:srgbClr val="FF0000"/>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200" b="1" dirty="0">
                  <a:solidFill>
                    <a:srgbClr val="FFFFFF"/>
                  </a:solidFill>
                  <a:latin typeface="Times New Roman" pitchFamily="18" charset="0"/>
                  <a:cs typeface="Times New Roman" pitchFamily="18" charset="0"/>
                </a:rPr>
                <a:t>Lettres</a:t>
              </a:r>
            </a:p>
          </p:txBody>
        </p:sp>
      </p:grpSp>
      <p:grpSp>
        <p:nvGrpSpPr>
          <p:cNvPr id="17" name="Groupe 16"/>
          <p:cNvGrpSpPr>
            <a:grpSpLocks/>
          </p:cNvGrpSpPr>
          <p:nvPr/>
        </p:nvGrpSpPr>
        <p:grpSpPr bwMode="auto">
          <a:xfrm>
            <a:off x="533400" y="3017838"/>
            <a:ext cx="1416050" cy="738187"/>
            <a:chOff x="827584" y="3396711"/>
            <a:chExt cx="1204360" cy="737555"/>
          </a:xfrm>
        </p:grpSpPr>
        <p:sp>
          <p:nvSpPr>
            <p:cNvPr id="113" name="ZoneTexte 112"/>
            <p:cNvSpPr txBox="1"/>
            <p:nvPr/>
          </p:nvSpPr>
          <p:spPr>
            <a:xfrm>
              <a:off x="827584" y="3396711"/>
              <a:ext cx="1123349" cy="737555"/>
            </a:xfrm>
            <a:prstGeom prst="rect">
              <a:avLst/>
            </a:prstGeom>
            <a:noFill/>
          </p:spPr>
          <p:txBody>
            <a:bodyPr>
              <a:spAutoFit/>
            </a:bodyPr>
            <a:lstStyle/>
            <a:p>
              <a:pPr algn="ctr">
                <a:defRPr/>
              </a:pPr>
              <a:r>
                <a:rPr lang="fr-FR" sz="1400" dirty="0">
                  <a:solidFill>
                    <a:srgbClr val="000000"/>
                  </a:solidFill>
                  <a:effectLst>
                    <a:outerShdw blurRad="38100" dist="38100" dir="2700000" algn="tl">
                      <a:srgbClr val="000000">
                        <a:alpha val="43137"/>
                      </a:srgbClr>
                    </a:outerShdw>
                  </a:effectLst>
                  <a:latin typeface="Times New Roman" pitchFamily="18" charset="0"/>
                  <a:cs typeface="Times New Roman" pitchFamily="18" charset="0"/>
                </a:rPr>
                <a:t>Décodage</a:t>
              </a:r>
            </a:p>
            <a:p>
              <a:pPr algn="ctr">
                <a:defRPr/>
              </a:pPr>
              <a:r>
                <a:rPr lang="fr-FR" sz="1400" dirty="0">
                  <a:solidFill>
                    <a:srgbClr val="000000"/>
                  </a:solidFill>
                  <a:effectLst>
                    <a:outerShdw blurRad="38100" dist="38100" dir="2700000" algn="tl">
                      <a:srgbClr val="000000">
                        <a:alpha val="43137"/>
                      </a:srgbClr>
                    </a:outerShdw>
                  </a:effectLst>
                  <a:latin typeface="Times New Roman" pitchFamily="18" charset="0"/>
                  <a:cs typeface="Times New Roman" pitchFamily="18" charset="0"/>
                </a:rPr>
                <a:t>Apprentissage </a:t>
              </a:r>
            </a:p>
            <a:p>
              <a:pPr algn="ctr">
                <a:defRPr/>
              </a:pPr>
              <a:r>
                <a:rPr lang="fr-FR" sz="1400" dirty="0">
                  <a:solidFill>
                    <a:srgbClr val="000000"/>
                  </a:solidFill>
                  <a:effectLst>
                    <a:outerShdw blurRad="38100" dist="38100" dir="2700000" algn="tl">
                      <a:srgbClr val="000000">
                        <a:alpha val="43137"/>
                      </a:srgbClr>
                    </a:outerShdw>
                  </a:effectLst>
                  <a:latin typeface="Times New Roman" pitchFamily="18" charset="0"/>
                  <a:cs typeface="Times New Roman" pitchFamily="18" charset="0"/>
                </a:rPr>
                <a:t>explicite</a:t>
              </a:r>
            </a:p>
          </p:txBody>
        </p:sp>
        <p:sp>
          <p:nvSpPr>
            <p:cNvPr id="115" name="Accolade fermante 114"/>
            <p:cNvSpPr/>
            <p:nvPr/>
          </p:nvSpPr>
          <p:spPr>
            <a:xfrm>
              <a:off x="1753807" y="3396711"/>
              <a:ext cx="278137" cy="693143"/>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sz="1200" dirty="0">
                <a:solidFill>
                  <a:srgbClr val="000000"/>
                </a:solidFill>
              </a:endParaRPr>
            </a:p>
          </p:txBody>
        </p:sp>
      </p:grpSp>
      <p:grpSp>
        <p:nvGrpSpPr>
          <p:cNvPr id="18" name="Groupe 17"/>
          <p:cNvGrpSpPr>
            <a:grpSpLocks/>
          </p:cNvGrpSpPr>
          <p:nvPr/>
        </p:nvGrpSpPr>
        <p:grpSpPr bwMode="auto">
          <a:xfrm>
            <a:off x="96838" y="2065338"/>
            <a:ext cx="3230562" cy="4695825"/>
            <a:chOff x="96838" y="2416674"/>
            <a:chExt cx="3230562" cy="4694873"/>
          </a:xfrm>
        </p:grpSpPr>
        <p:sp>
          <p:nvSpPr>
            <p:cNvPr id="39943" name="Rectangle 35"/>
            <p:cNvSpPr>
              <a:spLocks noChangeArrowheads="1"/>
            </p:cNvSpPr>
            <p:nvPr/>
          </p:nvSpPr>
          <p:spPr bwMode="auto">
            <a:xfrm>
              <a:off x="96838" y="6096000"/>
              <a:ext cx="3230562" cy="1015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2000">
                <a:solidFill>
                  <a:srgbClr val="FFFFFF"/>
                </a:solidFill>
                <a:latin typeface="Times New Roman" panose="02020603050405020304" pitchFamily="18" charset="0"/>
                <a:cs typeface="Times New Roman" panose="02020603050405020304" pitchFamily="18" charset="0"/>
              </a:endParaRPr>
            </a:p>
            <a:p>
              <a:pPr eaLnBrk="1" hangingPunct="1">
                <a:spcBef>
                  <a:spcPct val="0"/>
                </a:spcBef>
                <a:buFontTx/>
                <a:buNone/>
              </a:pPr>
              <a:r>
                <a:rPr lang="fr-FR" altLang="fr-FR" sz="2000">
                  <a:solidFill>
                    <a:srgbClr val="FFFFFF"/>
                  </a:solidFill>
                  <a:latin typeface="Times New Roman" panose="02020603050405020304" pitchFamily="18" charset="0"/>
                  <a:cs typeface="Times New Roman" panose="02020603050405020304" pitchFamily="18" charset="0"/>
                </a:rPr>
                <a:t>…et comment ces lettres représentent des phonèmes  </a:t>
              </a:r>
            </a:p>
          </p:txBody>
        </p:sp>
        <p:grpSp>
          <p:nvGrpSpPr>
            <p:cNvPr id="39944" name="Groupe 15"/>
            <p:cNvGrpSpPr>
              <a:grpSpLocks/>
            </p:cNvGrpSpPr>
            <p:nvPr/>
          </p:nvGrpSpPr>
          <p:grpSpPr bwMode="auto">
            <a:xfrm>
              <a:off x="2059338" y="2416674"/>
              <a:ext cx="915609" cy="1945074"/>
              <a:chOff x="2059338" y="2416674"/>
              <a:chExt cx="915609" cy="1945074"/>
            </a:xfrm>
          </p:grpSpPr>
          <p:sp>
            <p:nvSpPr>
              <p:cNvPr id="111" name="Rectangle à coins arrondis 110"/>
              <p:cNvSpPr/>
              <p:nvPr/>
            </p:nvSpPr>
            <p:spPr>
              <a:xfrm>
                <a:off x="2059338" y="2416674"/>
                <a:ext cx="915609" cy="591979"/>
              </a:xfrm>
              <a:prstGeom prst="roundRect">
                <a:avLst/>
              </a:prstGeom>
              <a:solidFill>
                <a:srgbClr val="92D050"/>
              </a:solidFill>
              <a:ln w="12700">
                <a:solidFill>
                  <a:schemeClr val="tx1"/>
                </a:solidFill>
              </a:ln>
              <a:scene3d>
                <a:camera prst="orthographicFront"/>
                <a:lightRig rig="threePt" dir="t"/>
              </a:scene3d>
              <a:sp3d>
                <a:bevelT/>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200" b="1" dirty="0">
                    <a:solidFill>
                      <a:srgbClr val="FFFFFF"/>
                    </a:solidFill>
                    <a:latin typeface="Times New Roman" pitchFamily="18" charset="0"/>
                    <a:cs typeface="Times New Roman" pitchFamily="18" charset="0"/>
                  </a:rPr>
                  <a:t>Phonèmes</a:t>
                </a:r>
              </a:p>
            </p:txBody>
          </p:sp>
          <p:sp>
            <p:nvSpPr>
              <p:cNvPr id="136" name="Flèche vers le haut 135"/>
              <p:cNvSpPr/>
              <p:nvPr/>
            </p:nvSpPr>
            <p:spPr>
              <a:xfrm>
                <a:off x="2440842" y="4089059"/>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dirty="0">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37" name="Flèche vers le haut 136"/>
              <p:cNvSpPr/>
              <p:nvPr/>
            </p:nvSpPr>
            <p:spPr>
              <a:xfrm>
                <a:off x="2440842" y="2989670"/>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dirty="0">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grpSp>
            <p:nvGrpSpPr>
              <p:cNvPr id="39954" name="Groupe 14"/>
              <p:cNvGrpSpPr>
                <a:grpSpLocks/>
              </p:cNvGrpSpPr>
              <p:nvPr/>
            </p:nvGrpSpPr>
            <p:grpSpPr bwMode="auto">
              <a:xfrm>
                <a:off x="2059338" y="3262358"/>
                <a:ext cx="915609" cy="845684"/>
                <a:chOff x="2059338" y="3262358"/>
                <a:chExt cx="915609" cy="845684"/>
              </a:xfrm>
            </p:grpSpPr>
            <p:sp>
              <p:nvSpPr>
                <p:cNvPr id="109" name="Rectangle à coins arrondis 108"/>
                <p:cNvSpPr/>
                <p:nvPr/>
              </p:nvSpPr>
              <p:spPr>
                <a:xfrm>
                  <a:off x="2059338" y="3262358"/>
                  <a:ext cx="915609" cy="845684"/>
                </a:xfrm>
                <a:prstGeom prst="roundRect">
                  <a:avLst/>
                </a:prstGeom>
                <a:solidFill>
                  <a:schemeClr val="bg1"/>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000000"/>
                    </a:solidFill>
                    <a:latin typeface="Times New Roman" pitchFamily="18" charset="0"/>
                    <a:cs typeface="Times New Roman" pitchFamily="18" charset="0"/>
                  </a:endParaRPr>
                </a:p>
              </p:txBody>
            </p:sp>
            <p:cxnSp>
              <p:nvCxnSpPr>
                <p:cNvPr id="116" name="Connecteur droit 115"/>
                <p:cNvCxnSpPr/>
                <p:nvPr/>
              </p:nvCxnSpPr>
              <p:spPr>
                <a:xfrm flipH="1">
                  <a:off x="2403475" y="3516589"/>
                  <a:ext cx="115888" cy="369813"/>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117" name="Connecteur droit 116"/>
                <p:cNvCxnSpPr>
                  <a:stCxn id="131" idx="4"/>
                </p:cNvCxnSpPr>
                <p:nvPr/>
              </p:nvCxnSpPr>
              <p:spPr>
                <a:xfrm>
                  <a:off x="2307610" y="3516064"/>
                  <a:ext cx="86773" cy="36249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18" name="Connecteur droit 117"/>
                <p:cNvCxnSpPr/>
                <p:nvPr/>
              </p:nvCxnSpPr>
              <p:spPr>
                <a:xfrm flipH="1">
                  <a:off x="2394383" y="3493150"/>
                  <a:ext cx="24717" cy="385408"/>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19" name="Connecteur droit 118"/>
                <p:cNvCxnSpPr>
                  <a:endCxn id="128" idx="0"/>
                </p:cNvCxnSpPr>
                <p:nvPr/>
              </p:nvCxnSpPr>
              <p:spPr>
                <a:xfrm flipH="1">
                  <a:off x="2518040" y="3516053"/>
                  <a:ext cx="1509" cy="338287"/>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0" name="Connecteur droit 119"/>
                <p:cNvCxnSpPr>
                  <a:stCxn id="133" idx="4"/>
                </p:cNvCxnSpPr>
                <p:nvPr/>
              </p:nvCxnSpPr>
              <p:spPr>
                <a:xfrm>
                  <a:off x="2519550" y="3516085"/>
                  <a:ext cx="102459" cy="348716"/>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1" name="Connecteur droit 120"/>
                <p:cNvCxnSpPr>
                  <a:stCxn id="135" idx="4"/>
                </p:cNvCxnSpPr>
                <p:nvPr/>
              </p:nvCxnSpPr>
              <p:spPr>
                <a:xfrm>
                  <a:off x="2731489" y="3516106"/>
                  <a:ext cx="21264" cy="365855"/>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2" name="Connecteur droit 121"/>
                <p:cNvCxnSpPr/>
                <p:nvPr/>
              </p:nvCxnSpPr>
              <p:spPr>
                <a:xfrm flipH="1">
                  <a:off x="2630134" y="3516053"/>
                  <a:ext cx="2660" cy="352870"/>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3" name="Connecteur droit 122"/>
                <p:cNvCxnSpPr>
                  <a:stCxn id="132" idx="4"/>
                  <a:endCxn id="126" idx="0"/>
                </p:cNvCxnSpPr>
                <p:nvPr/>
              </p:nvCxnSpPr>
              <p:spPr>
                <a:xfrm flipH="1">
                  <a:off x="2288537" y="3516074"/>
                  <a:ext cx="125043" cy="33826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4" name="Connecteur droit 123"/>
                <p:cNvCxnSpPr/>
                <p:nvPr/>
              </p:nvCxnSpPr>
              <p:spPr>
                <a:xfrm>
                  <a:off x="2632075" y="3516589"/>
                  <a:ext cx="133350" cy="379336"/>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125" name="Connecteur droit 124"/>
                <p:cNvCxnSpPr/>
                <p:nvPr/>
              </p:nvCxnSpPr>
              <p:spPr>
                <a:xfrm flipH="1">
                  <a:off x="2644775" y="3516589"/>
                  <a:ext cx="87313" cy="382511"/>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sp>
              <p:nvSpPr>
                <p:cNvPr id="126" name="Ellipse 125"/>
                <p:cNvSpPr/>
                <p:nvPr/>
              </p:nvSpPr>
              <p:spPr>
                <a:xfrm>
                  <a:off x="2250391" y="3854337"/>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127" name="Ellipse 126"/>
                <p:cNvSpPr/>
                <p:nvPr/>
              </p:nvSpPr>
              <p:spPr>
                <a:xfrm>
                  <a:off x="2365143" y="3854339"/>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128" name="Ellipse 127"/>
                <p:cNvSpPr/>
                <p:nvPr/>
              </p:nvSpPr>
              <p:spPr>
                <a:xfrm>
                  <a:off x="2479895" y="3854340"/>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129" name="Ellipse 128"/>
                <p:cNvSpPr/>
                <p:nvPr/>
              </p:nvSpPr>
              <p:spPr>
                <a:xfrm>
                  <a:off x="2594647" y="3854341"/>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130" name="Ellipse 129"/>
                <p:cNvSpPr/>
                <p:nvPr/>
              </p:nvSpPr>
              <p:spPr>
                <a:xfrm>
                  <a:off x="2709399" y="3854343"/>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131" name="Ellipse 130"/>
                <p:cNvSpPr/>
                <p:nvPr/>
              </p:nvSpPr>
              <p:spPr>
                <a:xfrm>
                  <a:off x="2269463" y="3431504"/>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132" name="Ellipse 131"/>
                <p:cNvSpPr/>
                <p:nvPr/>
              </p:nvSpPr>
              <p:spPr>
                <a:xfrm>
                  <a:off x="2375434" y="3431515"/>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133" name="Ellipse 132"/>
                <p:cNvSpPr/>
                <p:nvPr/>
              </p:nvSpPr>
              <p:spPr>
                <a:xfrm>
                  <a:off x="2481404" y="343152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134" name="Ellipse 133"/>
                <p:cNvSpPr/>
                <p:nvPr/>
              </p:nvSpPr>
              <p:spPr>
                <a:xfrm>
                  <a:off x="2587374" y="343153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sp>
              <p:nvSpPr>
                <p:cNvPr id="135" name="Ellipse 134"/>
                <p:cNvSpPr/>
                <p:nvPr/>
              </p:nvSpPr>
              <p:spPr>
                <a:xfrm>
                  <a:off x="2693344" y="3431547"/>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dirty="0">
                    <a:solidFill>
                      <a:srgbClr val="FFFFFF"/>
                    </a:solidFill>
                  </a:endParaRPr>
                </a:p>
              </p:txBody>
            </p:sp>
          </p:grpSp>
        </p:grpSp>
      </p:grpSp>
      <p:sp>
        <p:nvSpPr>
          <p:cNvPr id="39942" name="ZoneTexte 36"/>
          <p:cNvSpPr txBox="1">
            <a:spLocks noChangeArrowheads="1"/>
          </p:cNvSpPr>
          <p:nvPr/>
        </p:nvSpPr>
        <p:spPr bwMode="auto">
          <a:xfrm>
            <a:off x="166688" y="82550"/>
            <a:ext cx="89773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b="1">
                <a:solidFill>
                  <a:srgbClr val="FFFFFF"/>
                </a:solidFill>
                <a:latin typeface="Times New Roman" panose="02020603050405020304" pitchFamily="18" charset="0"/>
                <a:cs typeface="Arial" panose="020B0604020202020204" pitchFamily="34" charset="0"/>
              </a:rPr>
              <a:t>Apprendre à lire : Décodage et auto-apprentissage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down)">
                                      <p:cBhvr>
                                        <p:cTn id="15" dur="500"/>
                                        <p:tgtEl>
                                          <p:spTgt spid="1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 name="Rectangle à coins arrondis 45"/>
          <p:cNvSpPr/>
          <p:nvPr/>
        </p:nvSpPr>
        <p:spPr>
          <a:xfrm>
            <a:off x="3549650" y="2608263"/>
            <a:ext cx="2822575" cy="2620962"/>
          </a:xfrm>
          <a:prstGeom prst="round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FFFFFF"/>
              </a:solidFill>
            </a:endParaRPr>
          </a:p>
        </p:txBody>
      </p:sp>
      <p:sp>
        <p:nvSpPr>
          <p:cNvPr id="139" name="Rectangle à coins arrondis 138"/>
          <p:cNvSpPr/>
          <p:nvPr/>
        </p:nvSpPr>
        <p:spPr>
          <a:xfrm>
            <a:off x="381000" y="2247900"/>
            <a:ext cx="2822575" cy="2620963"/>
          </a:xfrm>
          <a:prstGeom prst="round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FFFFFF"/>
              </a:solidFill>
            </a:endParaRPr>
          </a:p>
        </p:txBody>
      </p:sp>
      <p:sp>
        <p:nvSpPr>
          <p:cNvPr id="141" name="Rectangle à coins arrondis 140"/>
          <p:cNvSpPr/>
          <p:nvPr/>
        </p:nvSpPr>
        <p:spPr>
          <a:xfrm>
            <a:off x="533324" y="2416674"/>
            <a:ext cx="1144511" cy="591979"/>
          </a:xfrm>
          <a:prstGeom prst="roundRect">
            <a:avLst/>
          </a:prstGeom>
          <a:solidFill>
            <a:schemeClr val="bg1">
              <a:lumMod val="65000"/>
            </a:schemeClr>
          </a:solidFill>
          <a:ln w="12700">
            <a:solidFill>
              <a:schemeClr val="tx1"/>
            </a:solidFill>
          </a:ln>
          <a:scene3d>
            <a:camera prst="orthographicFront"/>
            <a:lightRig rig="threePt" dir="t"/>
          </a:scene3d>
          <a:sp3d>
            <a:bevelT/>
            <a:bevelB w="114300" h="1143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dirty="0" err="1">
                <a:solidFill>
                  <a:srgbClr val="FFFFFF"/>
                </a:solidFill>
                <a:latin typeface="Times New Roman" pitchFamily="18" charset="0"/>
                <a:cs typeface="Times New Roman" pitchFamily="18" charset="0"/>
              </a:rPr>
              <a:t>Lexique</a:t>
            </a:r>
            <a:endParaRPr lang="en-US" sz="1200" b="1" dirty="0">
              <a:solidFill>
                <a:srgbClr val="FFFFFF"/>
              </a:solidFill>
              <a:latin typeface="Times New Roman" pitchFamily="18" charset="0"/>
              <a:cs typeface="Times New Roman" pitchFamily="18" charset="0"/>
            </a:endParaRPr>
          </a:p>
          <a:p>
            <a:pPr algn="ctr">
              <a:defRPr/>
            </a:pPr>
            <a:r>
              <a:rPr lang="en-US" sz="1200" b="1" dirty="0" err="1">
                <a:solidFill>
                  <a:srgbClr val="FFFFFF"/>
                </a:solidFill>
                <a:latin typeface="Times New Roman" pitchFamily="18" charset="0"/>
                <a:cs typeface="Times New Roman" pitchFamily="18" charset="0"/>
              </a:rPr>
              <a:t>Phonologique</a:t>
            </a:r>
            <a:endParaRPr lang="en-US" sz="1200" b="1" dirty="0">
              <a:solidFill>
                <a:srgbClr val="FFFFFF"/>
              </a:solidFill>
              <a:latin typeface="Times New Roman" pitchFamily="18" charset="0"/>
              <a:cs typeface="Times New Roman" pitchFamily="18" charset="0"/>
            </a:endParaRPr>
          </a:p>
        </p:txBody>
      </p:sp>
      <p:pic>
        <p:nvPicPr>
          <p:cNvPr id="4096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47775" y="115888"/>
            <a:ext cx="6648450" cy="866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 name="Rectangle à coins arrondis 111"/>
          <p:cNvSpPr/>
          <p:nvPr/>
        </p:nvSpPr>
        <p:spPr>
          <a:xfrm>
            <a:off x="533324" y="4361749"/>
            <a:ext cx="2441623" cy="253705"/>
          </a:xfrm>
          <a:prstGeom prst="roundRect">
            <a:avLst/>
          </a:prstGeom>
          <a:solidFill>
            <a:srgbClr val="FF0000"/>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dirty="0" err="1">
                <a:solidFill>
                  <a:srgbClr val="FFFFFF"/>
                </a:solidFill>
                <a:latin typeface="Times New Roman" pitchFamily="18" charset="0"/>
                <a:cs typeface="Times New Roman" pitchFamily="18" charset="0"/>
              </a:rPr>
              <a:t>Lettres</a:t>
            </a:r>
            <a:endParaRPr lang="en-US" sz="1200" b="1" dirty="0">
              <a:solidFill>
                <a:srgbClr val="FFFFFF"/>
              </a:solidFill>
              <a:latin typeface="Times New Roman" pitchFamily="18" charset="0"/>
              <a:cs typeface="Times New Roman" pitchFamily="18" charset="0"/>
            </a:endParaRPr>
          </a:p>
        </p:txBody>
      </p:sp>
      <p:grpSp>
        <p:nvGrpSpPr>
          <p:cNvPr id="40971" name="Groupe 15"/>
          <p:cNvGrpSpPr>
            <a:grpSpLocks/>
          </p:cNvGrpSpPr>
          <p:nvPr/>
        </p:nvGrpSpPr>
        <p:grpSpPr bwMode="auto">
          <a:xfrm>
            <a:off x="2058988" y="2416175"/>
            <a:ext cx="915987" cy="1946275"/>
            <a:chOff x="2059338" y="2416674"/>
            <a:chExt cx="915609" cy="1945074"/>
          </a:xfrm>
        </p:grpSpPr>
        <p:sp>
          <p:nvSpPr>
            <p:cNvPr id="111" name="Rectangle à coins arrondis 110"/>
            <p:cNvSpPr/>
            <p:nvPr/>
          </p:nvSpPr>
          <p:spPr>
            <a:xfrm>
              <a:off x="2059338" y="2416674"/>
              <a:ext cx="915609" cy="591979"/>
            </a:xfrm>
            <a:prstGeom prst="roundRect">
              <a:avLst/>
            </a:prstGeom>
            <a:solidFill>
              <a:srgbClr val="92D050"/>
            </a:solidFill>
            <a:ln w="12700">
              <a:solidFill>
                <a:schemeClr val="tx1"/>
              </a:solidFill>
            </a:ln>
            <a:scene3d>
              <a:camera prst="orthographicFront"/>
              <a:lightRig rig="threePt" dir="t"/>
            </a:scene3d>
            <a:sp3d>
              <a:bevelT/>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dirty="0" err="1">
                  <a:solidFill>
                    <a:srgbClr val="FFFFFF"/>
                  </a:solidFill>
                  <a:latin typeface="Times New Roman" pitchFamily="18" charset="0"/>
                  <a:cs typeface="Times New Roman" pitchFamily="18" charset="0"/>
                </a:rPr>
                <a:t>Phonèmes</a:t>
              </a:r>
              <a:endParaRPr lang="en-US" sz="1200" b="1" dirty="0">
                <a:solidFill>
                  <a:srgbClr val="FFFFFF"/>
                </a:solidFill>
                <a:latin typeface="Times New Roman" pitchFamily="18" charset="0"/>
                <a:cs typeface="Times New Roman" pitchFamily="18" charset="0"/>
              </a:endParaRPr>
            </a:p>
          </p:txBody>
        </p:sp>
        <p:sp>
          <p:nvSpPr>
            <p:cNvPr id="136" name="Flèche vers le haut 135"/>
            <p:cNvSpPr/>
            <p:nvPr/>
          </p:nvSpPr>
          <p:spPr>
            <a:xfrm>
              <a:off x="2440842" y="4089059"/>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37" name="Flèche vers le haut 136"/>
            <p:cNvSpPr/>
            <p:nvPr/>
          </p:nvSpPr>
          <p:spPr>
            <a:xfrm>
              <a:off x="2440842" y="2989670"/>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grpSp>
          <p:nvGrpSpPr>
            <p:cNvPr id="41052" name="Groupe 14"/>
            <p:cNvGrpSpPr>
              <a:grpSpLocks/>
            </p:cNvGrpSpPr>
            <p:nvPr/>
          </p:nvGrpSpPr>
          <p:grpSpPr bwMode="auto">
            <a:xfrm>
              <a:off x="2059338" y="3262358"/>
              <a:ext cx="915609" cy="845684"/>
              <a:chOff x="2059338" y="3262358"/>
              <a:chExt cx="915609" cy="845684"/>
            </a:xfrm>
          </p:grpSpPr>
          <p:sp>
            <p:nvSpPr>
              <p:cNvPr id="109" name="Rectangle à coins arrondis 108"/>
              <p:cNvSpPr/>
              <p:nvPr/>
            </p:nvSpPr>
            <p:spPr>
              <a:xfrm>
                <a:off x="2059338" y="3262358"/>
                <a:ext cx="915609" cy="845684"/>
              </a:xfrm>
              <a:prstGeom prst="roundRect">
                <a:avLst/>
              </a:prstGeom>
              <a:solidFill>
                <a:schemeClr val="bg1"/>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000000"/>
                  </a:solidFill>
                  <a:latin typeface="Times New Roman" pitchFamily="18" charset="0"/>
                  <a:cs typeface="Times New Roman" pitchFamily="18" charset="0"/>
                </a:endParaRPr>
              </a:p>
            </p:txBody>
          </p:sp>
          <p:cxnSp>
            <p:nvCxnSpPr>
              <p:cNvPr id="116" name="Connecteur droit 115"/>
              <p:cNvCxnSpPr/>
              <p:nvPr/>
            </p:nvCxnSpPr>
            <p:spPr>
              <a:xfrm flipH="1">
                <a:off x="2403683" y="3516133"/>
                <a:ext cx="115840" cy="371246"/>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117" name="Connecteur droit 116"/>
              <p:cNvCxnSpPr>
                <a:stCxn id="131" idx="4"/>
              </p:cNvCxnSpPr>
              <p:nvPr/>
            </p:nvCxnSpPr>
            <p:spPr>
              <a:xfrm>
                <a:off x="2307610" y="3516064"/>
                <a:ext cx="86773" cy="36249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18" name="Connecteur droit 117"/>
              <p:cNvCxnSpPr/>
              <p:nvPr/>
            </p:nvCxnSpPr>
            <p:spPr>
              <a:xfrm flipH="1">
                <a:off x="2394383" y="3493150"/>
                <a:ext cx="24717" cy="385408"/>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19" name="Connecteur droit 118"/>
              <p:cNvCxnSpPr>
                <a:endCxn id="128" idx="0"/>
              </p:cNvCxnSpPr>
              <p:nvPr/>
            </p:nvCxnSpPr>
            <p:spPr>
              <a:xfrm flipH="1">
                <a:off x="2518040" y="3516053"/>
                <a:ext cx="1509" cy="338287"/>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0" name="Connecteur droit 119"/>
              <p:cNvCxnSpPr>
                <a:stCxn id="133" idx="4"/>
              </p:cNvCxnSpPr>
              <p:nvPr/>
            </p:nvCxnSpPr>
            <p:spPr>
              <a:xfrm>
                <a:off x="2519550" y="3516085"/>
                <a:ext cx="102459" cy="348716"/>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1" name="Connecteur droit 120"/>
              <p:cNvCxnSpPr>
                <a:stCxn id="135" idx="4"/>
              </p:cNvCxnSpPr>
              <p:nvPr/>
            </p:nvCxnSpPr>
            <p:spPr>
              <a:xfrm>
                <a:off x="2731489" y="3516106"/>
                <a:ext cx="21264" cy="365855"/>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2" name="Connecteur droit 121"/>
              <p:cNvCxnSpPr/>
              <p:nvPr/>
            </p:nvCxnSpPr>
            <p:spPr>
              <a:xfrm flipH="1">
                <a:off x="2630134" y="3516053"/>
                <a:ext cx="2660" cy="352870"/>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3" name="Connecteur droit 122"/>
              <p:cNvCxnSpPr>
                <a:stCxn id="132" idx="4"/>
                <a:endCxn id="126" idx="0"/>
              </p:cNvCxnSpPr>
              <p:nvPr/>
            </p:nvCxnSpPr>
            <p:spPr>
              <a:xfrm flipH="1">
                <a:off x="2288537" y="3516074"/>
                <a:ext cx="125043" cy="33826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4" name="Connecteur droit 123"/>
              <p:cNvCxnSpPr/>
              <p:nvPr/>
            </p:nvCxnSpPr>
            <p:spPr>
              <a:xfrm>
                <a:off x="2632189" y="3516133"/>
                <a:ext cx="133295" cy="380765"/>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125" name="Connecteur droit 124"/>
              <p:cNvCxnSpPr/>
              <p:nvPr/>
            </p:nvCxnSpPr>
            <p:spPr>
              <a:xfrm flipH="1">
                <a:off x="2644883" y="3516133"/>
                <a:ext cx="87277" cy="382351"/>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sp>
            <p:nvSpPr>
              <p:cNvPr id="126" name="Ellipse 125"/>
              <p:cNvSpPr/>
              <p:nvPr/>
            </p:nvSpPr>
            <p:spPr>
              <a:xfrm>
                <a:off x="2250391" y="3854337"/>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27" name="Ellipse 126"/>
              <p:cNvSpPr/>
              <p:nvPr/>
            </p:nvSpPr>
            <p:spPr>
              <a:xfrm>
                <a:off x="2365143" y="3854339"/>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28" name="Ellipse 127"/>
              <p:cNvSpPr/>
              <p:nvPr/>
            </p:nvSpPr>
            <p:spPr>
              <a:xfrm>
                <a:off x="2479895" y="3854340"/>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29" name="Ellipse 128"/>
              <p:cNvSpPr/>
              <p:nvPr/>
            </p:nvSpPr>
            <p:spPr>
              <a:xfrm>
                <a:off x="2594647" y="3854341"/>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0" name="Ellipse 129"/>
              <p:cNvSpPr/>
              <p:nvPr/>
            </p:nvSpPr>
            <p:spPr>
              <a:xfrm>
                <a:off x="2709399" y="3854343"/>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1" name="Ellipse 130"/>
              <p:cNvSpPr/>
              <p:nvPr/>
            </p:nvSpPr>
            <p:spPr>
              <a:xfrm>
                <a:off x="2269463" y="3431504"/>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2" name="Ellipse 131"/>
              <p:cNvSpPr/>
              <p:nvPr/>
            </p:nvSpPr>
            <p:spPr>
              <a:xfrm>
                <a:off x="2375434" y="3431515"/>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3" name="Ellipse 132"/>
              <p:cNvSpPr/>
              <p:nvPr/>
            </p:nvSpPr>
            <p:spPr>
              <a:xfrm>
                <a:off x="2481404" y="343152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4" name="Ellipse 133"/>
              <p:cNvSpPr/>
              <p:nvPr/>
            </p:nvSpPr>
            <p:spPr>
              <a:xfrm>
                <a:off x="2587374" y="343153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5" name="Ellipse 134"/>
              <p:cNvSpPr/>
              <p:nvPr/>
            </p:nvSpPr>
            <p:spPr>
              <a:xfrm>
                <a:off x="2693344" y="3431547"/>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grpSp>
      </p:grpSp>
      <p:sp>
        <p:nvSpPr>
          <p:cNvPr id="42" name="Rectangle à coins arrondis 41"/>
          <p:cNvSpPr/>
          <p:nvPr/>
        </p:nvSpPr>
        <p:spPr>
          <a:xfrm>
            <a:off x="5227690" y="3622398"/>
            <a:ext cx="915609" cy="845684"/>
          </a:xfrm>
          <a:prstGeom prst="roundRect">
            <a:avLst/>
          </a:prstGeom>
          <a:solidFill>
            <a:schemeClr val="bg1"/>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000000"/>
              </a:solidFill>
              <a:latin typeface="Times New Roman" pitchFamily="18" charset="0"/>
              <a:cs typeface="Times New Roman" pitchFamily="18" charset="0"/>
            </a:endParaRPr>
          </a:p>
        </p:txBody>
      </p:sp>
      <p:sp>
        <p:nvSpPr>
          <p:cNvPr id="43" name="Rectangle à coins arrondis 42"/>
          <p:cNvSpPr/>
          <p:nvPr/>
        </p:nvSpPr>
        <p:spPr>
          <a:xfrm>
            <a:off x="3701676" y="2780928"/>
            <a:ext cx="1144511" cy="591979"/>
          </a:xfrm>
          <a:prstGeom prst="roundRect">
            <a:avLst/>
          </a:prstGeom>
          <a:solidFill>
            <a:srgbClr val="92D050"/>
          </a:solidFill>
          <a:ln w="12700">
            <a:solidFill>
              <a:schemeClr val="tx1"/>
            </a:solidFill>
          </a:ln>
          <a:scene3d>
            <a:camera prst="orthographicFront"/>
            <a:lightRig rig="threePt" dir="t"/>
          </a:scene3d>
          <a:sp3d>
            <a:bevelT/>
            <a:bevelB w="114300" h="1143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b="1" dirty="0">
              <a:solidFill>
                <a:srgbClr val="FFFFFF"/>
              </a:solidFill>
              <a:latin typeface="Times New Roman" pitchFamily="18" charset="0"/>
              <a:cs typeface="Times New Roman" pitchFamily="18" charset="0"/>
            </a:endParaRPr>
          </a:p>
        </p:txBody>
      </p:sp>
      <p:sp>
        <p:nvSpPr>
          <p:cNvPr id="44" name="Rectangle à coins arrondis 43"/>
          <p:cNvSpPr/>
          <p:nvPr/>
        </p:nvSpPr>
        <p:spPr>
          <a:xfrm>
            <a:off x="5227690" y="2776714"/>
            <a:ext cx="915609" cy="591979"/>
          </a:xfrm>
          <a:prstGeom prst="roundRect">
            <a:avLst/>
          </a:prstGeom>
          <a:solidFill>
            <a:srgbClr val="92D050"/>
          </a:solidFill>
          <a:ln w="12700">
            <a:solidFill>
              <a:schemeClr val="tx1"/>
            </a:solidFill>
          </a:ln>
          <a:scene3d>
            <a:camera prst="orthographicFront"/>
            <a:lightRig rig="threePt" dir="t"/>
          </a:scene3d>
          <a:sp3d>
            <a:bevelT/>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b="1" dirty="0">
                <a:solidFill>
                  <a:srgbClr val="FFFFFF"/>
                </a:solidFill>
              </a:rPr>
              <a:t>/tar/</a:t>
            </a:r>
          </a:p>
        </p:txBody>
      </p:sp>
      <p:sp>
        <p:nvSpPr>
          <p:cNvPr id="45" name="Rectangle à coins arrondis 44"/>
          <p:cNvSpPr/>
          <p:nvPr/>
        </p:nvSpPr>
        <p:spPr>
          <a:xfrm>
            <a:off x="3701676" y="4721789"/>
            <a:ext cx="2441623" cy="253705"/>
          </a:xfrm>
          <a:prstGeom prst="roundRect">
            <a:avLst/>
          </a:prstGeom>
          <a:solidFill>
            <a:srgbClr val="FF0000"/>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b="1" dirty="0">
                <a:solidFill>
                  <a:srgbClr val="FFFFFF"/>
                </a:solidFill>
                <a:latin typeface="Times New Roman" pitchFamily="18" charset="0"/>
                <a:cs typeface="Times New Roman" pitchFamily="18" charset="0"/>
              </a:rPr>
              <a:t>TARD</a:t>
            </a:r>
          </a:p>
        </p:txBody>
      </p:sp>
      <p:cxnSp>
        <p:nvCxnSpPr>
          <p:cNvPr id="47" name="Connecteur droit 46"/>
          <p:cNvCxnSpPr/>
          <p:nvPr/>
        </p:nvCxnSpPr>
        <p:spPr>
          <a:xfrm flipH="1">
            <a:off x="5572125" y="3876675"/>
            <a:ext cx="115888" cy="371475"/>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48" name="Connecteur droit 47"/>
          <p:cNvCxnSpPr>
            <a:stCxn id="62" idx="4"/>
          </p:cNvCxnSpPr>
          <p:nvPr/>
        </p:nvCxnSpPr>
        <p:spPr>
          <a:xfrm>
            <a:off x="5475962" y="3876104"/>
            <a:ext cx="86773" cy="36249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49" name="Connecteur droit 48"/>
          <p:cNvCxnSpPr/>
          <p:nvPr/>
        </p:nvCxnSpPr>
        <p:spPr>
          <a:xfrm flipH="1">
            <a:off x="5562735" y="3853190"/>
            <a:ext cx="24717" cy="385408"/>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0" name="Connecteur droit 49"/>
          <p:cNvCxnSpPr>
            <a:endCxn id="59" idx="0"/>
          </p:cNvCxnSpPr>
          <p:nvPr/>
        </p:nvCxnSpPr>
        <p:spPr>
          <a:xfrm flipH="1">
            <a:off x="5686392" y="3876093"/>
            <a:ext cx="1509" cy="338287"/>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1" name="Connecteur droit 50"/>
          <p:cNvCxnSpPr>
            <a:stCxn id="64" idx="4"/>
          </p:cNvCxnSpPr>
          <p:nvPr/>
        </p:nvCxnSpPr>
        <p:spPr>
          <a:xfrm>
            <a:off x="5687902" y="3876125"/>
            <a:ext cx="102459" cy="348716"/>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2" name="Connecteur droit 51"/>
          <p:cNvCxnSpPr>
            <a:stCxn id="66" idx="4"/>
          </p:cNvCxnSpPr>
          <p:nvPr/>
        </p:nvCxnSpPr>
        <p:spPr>
          <a:xfrm>
            <a:off x="5899841" y="3876146"/>
            <a:ext cx="21264" cy="365855"/>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3" name="Connecteur droit 52"/>
          <p:cNvCxnSpPr/>
          <p:nvPr/>
        </p:nvCxnSpPr>
        <p:spPr>
          <a:xfrm flipH="1">
            <a:off x="5798486" y="3876093"/>
            <a:ext cx="2660" cy="352870"/>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4" name="Connecteur droit 53"/>
          <p:cNvCxnSpPr>
            <a:stCxn id="63" idx="4"/>
            <a:endCxn id="57" idx="0"/>
          </p:cNvCxnSpPr>
          <p:nvPr/>
        </p:nvCxnSpPr>
        <p:spPr>
          <a:xfrm flipH="1">
            <a:off x="5456889" y="3876114"/>
            <a:ext cx="125043" cy="33826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5" name="Connecteur droit 54"/>
          <p:cNvCxnSpPr/>
          <p:nvPr/>
        </p:nvCxnSpPr>
        <p:spPr>
          <a:xfrm>
            <a:off x="5800725" y="3876675"/>
            <a:ext cx="133350" cy="379413"/>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56" name="Connecteur droit 55"/>
          <p:cNvCxnSpPr/>
          <p:nvPr/>
        </p:nvCxnSpPr>
        <p:spPr>
          <a:xfrm flipH="1">
            <a:off x="5813425" y="3876675"/>
            <a:ext cx="85725" cy="382588"/>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sp>
        <p:nvSpPr>
          <p:cNvPr id="57" name="Ellipse 56"/>
          <p:cNvSpPr/>
          <p:nvPr/>
        </p:nvSpPr>
        <p:spPr>
          <a:xfrm>
            <a:off x="5418743" y="4214377"/>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58" name="Ellipse 57"/>
          <p:cNvSpPr/>
          <p:nvPr/>
        </p:nvSpPr>
        <p:spPr>
          <a:xfrm>
            <a:off x="5533495" y="4214379"/>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59" name="Ellipse 58"/>
          <p:cNvSpPr/>
          <p:nvPr/>
        </p:nvSpPr>
        <p:spPr>
          <a:xfrm>
            <a:off x="5648247" y="4214380"/>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0" name="Ellipse 59"/>
          <p:cNvSpPr/>
          <p:nvPr/>
        </p:nvSpPr>
        <p:spPr>
          <a:xfrm>
            <a:off x="5762999" y="4214381"/>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1" name="Ellipse 60"/>
          <p:cNvSpPr/>
          <p:nvPr/>
        </p:nvSpPr>
        <p:spPr>
          <a:xfrm>
            <a:off x="5877751" y="4214383"/>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2" name="Ellipse 61"/>
          <p:cNvSpPr/>
          <p:nvPr/>
        </p:nvSpPr>
        <p:spPr>
          <a:xfrm>
            <a:off x="5437815" y="3791544"/>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3" name="Ellipse 62"/>
          <p:cNvSpPr/>
          <p:nvPr/>
        </p:nvSpPr>
        <p:spPr>
          <a:xfrm>
            <a:off x="5543786" y="3791555"/>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4" name="Ellipse 63"/>
          <p:cNvSpPr/>
          <p:nvPr/>
        </p:nvSpPr>
        <p:spPr>
          <a:xfrm>
            <a:off x="5649756" y="379156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5" name="Ellipse 64"/>
          <p:cNvSpPr/>
          <p:nvPr/>
        </p:nvSpPr>
        <p:spPr>
          <a:xfrm>
            <a:off x="5755726" y="379157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6" name="Ellipse 65"/>
          <p:cNvSpPr/>
          <p:nvPr/>
        </p:nvSpPr>
        <p:spPr>
          <a:xfrm>
            <a:off x="5861696" y="3791587"/>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7" name="Flèche vers le haut 66"/>
          <p:cNvSpPr/>
          <p:nvPr/>
        </p:nvSpPr>
        <p:spPr>
          <a:xfrm>
            <a:off x="5609194" y="4449099"/>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68" name="Flèche vers le haut 67"/>
          <p:cNvSpPr/>
          <p:nvPr/>
        </p:nvSpPr>
        <p:spPr>
          <a:xfrm>
            <a:off x="5609194" y="3349710"/>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69" name="Flèche vers le haut 68"/>
          <p:cNvSpPr/>
          <p:nvPr/>
        </p:nvSpPr>
        <p:spPr>
          <a:xfrm rot="16200000">
            <a:off x="4960934" y="2907404"/>
            <a:ext cx="169137" cy="246030"/>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70" name="Flèche droite rayée 69"/>
          <p:cNvSpPr/>
          <p:nvPr/>
        </p:nvSpPr>
        <p:spPr>
          <a:xfrm>
            <a:off x="3203575" y="3756025"/>
            <a:ext cx="301625" cy="288925"/>
          </a:xfrm>
          <a:prstGeom prst="stripedRightArrow">
            <a:avLst/>
          </a:prstGeom>
          <a:solidFill>
            <a:schemeClr val="bg1">
              <a:lumMod val="65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41034" name="Rectangle 35"/>
          <p:cNvSpPr>
            <a:spLocks noChangeArrowheads="1"/>
          </p:cNvSpPr>
          <p:nvPr/>
        </p:nvSpPr>
        <p:spPr bwMode="auto">
          <a:xfrm>
            <a:off x="3209925" y="1268413"/>
            <a:ext cx="3883025"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000">
                <a:solidFill>
                  <a:srgbClr val="FFFFFF"/>
                </a:solidFill>
                <a:latin typeface="Times New Roman" panose="02020603050405020304" pitchFamily="18" charset="0"/>
                <a:cs typeface="Times New Roman" panose="02020603050405020304" pitchFamily="18" charset="0"/>
              </a:rPr>
              <a:t>Le déchiffrage permet à l’enfant de récupérer la forme phonologique du mot (et son sens) et de créer une « entrée » orthographique</a:t>
            </a:r>
          </a:p>
        </p:txBody>
      </p:sp>
      <p:sp>
        <p:nvSpPr>
          <p:cNvPr id="2" name="Rectangle 1"/>
          <p:cNvSpPr>
            <a:spLocks noChangeArrowheads="1"/>
          </p:cNvSpPr>
          <p:nvPr/>
        </p:nvSpPr>
        <p:spPr bwMode="auto">
          <a:xfrm>
            <a:off x="3557588" y="2757488"/>
            <a:ext cx="14319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solidFill>
                  <a:srgbClr val="FFFFFF"/>
                </a:solidFill>
                <a:latin typeface="Times New Roman" panose="02020603050405020304" pitchFamily="18" charset="0"/>
                <a:cs typeface="Times New Roman" panose="02020603050405020304" pitchFamily="18" charset="0"/>
              </a:rPr>
              <a:t>/bar/ /gar/ /tir/ /rar/</a:t>
            </a:r>
          </a:p>
        </p:txBody>
      </p:sp>
      <p:sp>
        <p:nvSpPr>
          <p:cNvPr id="73" name="Rectangle 72"/>
          <p:cNvSpPr>
            <a:spLocks noChangeArrowheads="1"/>
          </p:cNvSpPr>
          <p:nvPr/>
        </p:nvSpPr>
        <p:spPr bwMode="auto">
          <a:xfrm>
            <a:off x="4003675" y="2892425"/>
            <a:ext cx="6540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FFFFFF"/>
                </a:solidFill>
              </a:rPr>
              <a:t>/tar/</a:t>
            </a:r>
          </a:p>
        </p:txBody>
      </p:sp>
      <p:sp>
        <p:nvSpPr>
          <p:cNvPr id="75" name="Rectangle à coins arrondis 74"/>
          <p:cNvSpPr/>
          <p:nvPr/>
        </p:nvSpPr>
        <p:spPr>
          <a:xfrm>
            <a:off x="3707904" y="3773125"/>
            <a:ext cx="1144511" cy="591979"/>
          </a:xfrm>
          <a:prstGeom prst="roundRect">
            <a:avLst/>
          </a:prstGeom>
          <a:solidFill>
            <a:srgbClr val="92D050"/>
          </a:solidFill>
          <a:ln w="12700">
            <a:solidFill>
              <a:schemeClr val="tx1"/>
            </a:solidFill>
          </a:ln>
          <a:scene3d>
            <a:camera prst="orthographicFront"/>
            <a:lightRig rig="threePt" dir="t"/>
          </a:scene3d>
          <a:sp3d>
            <a:bevelT/>
            <a:bevelB w="114300" h="1143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600" b="1" dirty="0">
                <a:solidFill>
                  <a:srgbClr val="FFFFFF"/>
                </a:solidFill>
                <a:latin typeface="Times New Roman" pitchFamily="18" charset="0"/>
                <a:cs typeface="Times New Roman" pitchFamily="18" charset="0"/>
              </a:rPr>
              <a:t>TARD</a:t>
            </a:r>
          </a:p>
        </p:txBody>
      </p:sp>
      <p:sp>
        <p:nvSpPr>
          <p:cNvPr id="76" name="Flèche vers le haut 75"/>
          <p:cNvSpPr/>
          <p:nvPr/>
        </p:nvSpPr>
        <p:spPr>
          <a:xfrm rot="10800000">
            <a:off x="4242009" y="3434851"/>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3"/>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nodeType="click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wipe(down)">
                                      <p:cBhvr>
                                        <p:cTn id="21" dur="500"/>
                                        <p:tgtEl>
                                          <p:spTgt spid="75"/>
                                        </p:tgtEl>
                                      </p:cBhvr>
                                    </p:animEffect>
                                  </p:childTnLst>
                                </p:cTn>
                              </p:par>
                              <p:par>
                                <p:cTn id="22" presetID="22" presetClass="entr" presetSubtype="4" fill="hold" nodeType="withEffect">
                                  <p:stCondLst>
                                    <p:cond delay="0"/>
                                  </p:stCondLst>
                                  <p:childTnLst>
                                    <p:set>
                                      <p:cBhvr>
                                        <p:cTn id="23" dur="1" fill="hold">
                                          <p:stCondLst>
                                            <p:cond delay="0"/>
                                          </p:stCondLst>
                                        </p:cTn>
                                        <p:tgtEl>
                                          <p:spTgt spid="76"/>
                                        </p:tgtEl>
                                        <p:attrNameLst>
                                          <p:attrName>style.visibility</p:attrName>
                                        </p:attrNameLst>
                                      </p:cBhvr>
                                      <p:to>
                                        <p:strVal val="visible"/>
                                      </p:to>
                                    </p:set>
                                    <p:animEffect transition="in" filter="wipe(down)">
                                      <p:cBhvr>
                                        <p:cTn id="24"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 name="Rectangle à coins arrondis 79"/>
          <p:cNvSpPr/>
          <p:nvPr/>
        </p:nvSpPr>
        <p:spPr>
          <a:xfrm>
            <a:off x="6192838" y="3068638"/>
            <a:ext cx="2822575" cy="2622550"/>
          </a:xfrm>
          <a:prstGeom prst="round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FFFFFF"/>
              </a:solidFill>
            </a:endParaRPr>
          </a:p>
        </p:txBody>
      </p:sp>
      <p:sp>
        <p:nvSpPr>
          <p:cNvPr id="46" name="Rectangle à coins arrondis 45"/>
          <p:cNvSpPr/>
          <p:nvPr/>
        </p:nvSpPr>
        <p:spPr>
          <a:xfrm>
            <a:off x="3132138" y="2608263"/>
            <a:ext cx="2822575" cy="2620962"/>
          </a:xfrm>
          <a:prstGeom prst="round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FFFFFF"/>
              </a:solidFill>
            </a:endParaRPr>
          </a:p>
        </p:txBody>
      </p:sp>
      <p:sp>
        <p:nvSpPr>
          <p:cNvPr id="139" name="Rectangle à coins arrondis 138"/>
          <p:cNvSpPr/>
          <p:nvPr/>
        </p:nvSpPr>
        <p:spPr>
          <a:xfrm>
            <a:off x="80963" y="2247900"/>
            <a:ext cx="2822575" cy="2620963"/>
          </a:xfrm>
          <a:prstGeom prst="round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FFFFFF"/>
              </a:solidFill>
            </a:endParaRPr>
          </a:p>
        </p:txBody>
      </p:sp>
      <p:sp>
        <p:nvSpPr>
          <p:cNvPr id="141" name="Rectangle à coins arrondis 140"/>
          <p:cNvSpPr/>
          <p:nvPr/>
        </p:nvSpPr>
        <p:spPr>
          <a:xfrm>
            <a:off x="233435" y="2416674"/>
            <a:ext cx="1144511" cy="591979"/>
          </a:xfrm>
          <a:prstGeom prst="roundRect">
            <a:avLst/>
          </a:prstGeom>
          <a:solidFill>
            <a:schemeClr val="bg1">
              <a:lumMod val="65000"/>
            </a:schemeClr>
          </a:solidFill>
          <a:ln w="12700">
            <a:solidFill>
              <a:schemeClr val="tx1"/>
            </a:solidFill>
          </a:ln>
          <a:scene3d>
            <a:camera prst="orthographicFront"/>
            <a:lightRig rig="threePt" dir="t"/>
          </a:scene3d>
          <a:sp3d>
            <a:bevelT/>
            <a:bevelB w="114300" h="1143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dirty="0" err="1">
                <a:solidFill>
                  <a:srgbClr val="FFFFFF"/>
                </a:solidFill>
                <a:latin typeface="Times New Roman" pitchFamily="18" charset="0"/>
                <a:cs typeface="Times New Roman" pitchFamily="18" charset="0"/>
              </a:rPr>
              <a:t>Lexique</a:t>
            </a:r>
            <a:endParaRPr lang="en-US" sz="1200" b="1" dirty="0">
              <a:solidFill>
                <a:srgbClr val="FFFFFF"/>
              </a:solidFill>
              <a:latin typeface="Times New Roman" pitchFamily="18" charset="0"/>
              <a:cs typeface="Times New Roman" pitchFamily="18" charset="0"/>
            </a:endParaRPr>
          </a:p>
          <a:p>
            <a:pPr algn="ctr">
              <a:defRPr/>
            </a:pPr>
            <a:r>
              <a:rPr lang="en-US" sz="1200" b="1" dirty="0" err="1">
                <a:solidFill>
                  <a:srgbClr val="FFFFFF"/>
                </a:solidFill>
                <a:latin typeface="Times New Roman" pitchFamily="18" charset="0"/>
                <a:cs typeface="Times New Roman" pitchFamily="18" charset="0"/>
              </a:rPr>
              <a:t>Phonologique</a:t>
            </a:r>
            <a:endParaRPr lang="en-US" sz="1200" b="1" dirty="0">
              <a:solidFill>
                <a:srgbClr val="FFFFFF"/>
              </a:solidFill>
              <a:latin typeface="Times New Roman" pitchFamily="18" charset="0"/>
              <a:cs typeface="Times New Roman" pitchFamily="18" charset="0"/>
            </a:endParaRPr>
          </a:p>
        </p:txBody>
      </p:sp>
      <p:pic>
        <p:nvPicPr>
          <p:cNvPr id="4199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7738" y="115888"/>
            <a:ext cx="6648450" cy="866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 name="Rectangle à coins arrondis 111"/>
          <p:cNvSpPr/>
          <p:nvPr/>
        </p:nvSpPr>
        <p:spPr>
          <a:xfrm>
            <a:off x="233435" y="4361749"/>
            <a:ext cx="2441623" cy="253705"/>
          </a:xfrm>
          <a:prstGeom prst="roundRect">
            <a:avLst/>
          </a:prstGeom>
          <a:solidFill>
            <a:srgbClr val="FF0000"/>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dirty="0" err="1">
                <a:solidFill>
                  <a:srgbClr val="FFFFFF"/>
                </a:solidFill>
                <a:latin typeface="Times New Roman" pitchFamily="18" charset="0"/>
                <a:cs typeface="Times New Roman" pitchFamily="18" charset="0"/>
              </a:rPr>
              <a:t>Lettres</a:t>
            </a:r>
            <a:endParaRPr lang="en-US" sz="1200" b="1" dirty="0">
              <a:solidFill>
                <a:srgbClr val="FFFFFF"/>
              </a:solidFill>
              <a:latin typeface="Times New Roman" pitchFamily="18" charset="0"/>
              <a:cs typeface="Times New Roman" pitchFamily="18" charset="0"/>
            </a:endParaRPr>
          </a:p>
        </p:txBody>
      </p:sp>
      <p:grpSp>
        <p:nvGrpSpPr>
          <p:cNvPr id="41996" name="Groupe 15"/>
          <p:cNvGrpSpPr>
            <a:grpSpLocks/>
          </p:cNvGrpSpPr>
          <p:nvPr/>
        </p:nvGrpSpPr>
        <p:grpSpPr bwMode="auto">
          <a:xfrm>
            <a:off x="1758950" y="2416175"/>
            <a:ext cx="915988" cy="1946275"/>
            <a:chOff x="2059338" y="2416674"/>
            <a:chExt cx="915609" cy="1945074"/>
          </a:xfrm>
        </p:grpSpPr>
        <p:sp>
          <p:nvSpPr>
            <p:cNvPr id="111" name="Rectangle à coins arrondis 110"/>
            <p:cNvSpPr/>
            <p:nvPr/>
          </p:nvSpPr>
          <p:spPr>
            <a:xfrm>
              <a:off x="2059338" y="2416674"/>
              <a:ext cx="915609" cy="591979"/>
            </a:xfrm>
            <a:prstGeom prst="roundRect">
              <a:avLst/>
            </a:prstGeom>
            <a:solidFill>
              <a:srgbClr val="92D050"/>
            </a:solidFill>
            <a:ln w="12700">
              <a:solidFill>
                <a:schemeClr val="tx1"/>
              </a:solidFill>
            </a:ln>
            <a:scene3d>
              <a:camera prst="orthographicFront"/>
              <a:lightRig rig="threePt" dir="t"/>
            </a:scene3d>
            <a:sp3d>
              <a:bevelT/>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dirty="0" err="1">
                  <a:solidFill>
                    <a:srgbClr val="FFFFFF"/>
                  </a:solidFill>
                  <a:latin typeface="Times New Roman" pitchFamily="18" charset="0"/>
                  <a:cs typeface="Times New Roman" pitchFamily="18" charset="0"/>
                </a:rPr>
                <a:t>Phonèmes</a:t>
              </a:r>
              <a:endParaRPr lang="en-US" sz="1200" b="1" dirty="0">
                <a:solidFill>
                  <a:srgbClr val="FFFFFF"/>
                </a:solidFill>
                <a:latin typeface="Times New Roman" pitchFamily="18" charset="0"/>
                <a:cs typeface="Times New Roman" pitchFamily="18" charset="0"/>
              </a:endParaRPr>
            </a:p>
          </p:txBody>
        </p:sp>
        <p:sp>
          <p:nvSpPr>
            <p:cNvPr id="136" name="Flèche vers le haut 135"/>
            <p:cNvSpPr/>
            <p:nvPr/>
          </p:nvSpPr>
          <p:spPr>
            <a:xfrm>
              <a:off x="2440842" y="4089059"/>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37" name="Flèche vers le haut 136"/>
            <p:cNvSpPr/>
            <p:nvPr/>
          </p:nvSpPr>
          <p:spPr>
            <a:xfrm>
              <a:off x="2440842" y="2989670"/>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grpSp>
          <p:nvGrpSpPr>
            <p:cNvPr id="42215" name="Groupe 14"/>
            <p:cNvGrpSpPr>
              <a:grpSpLocks/>
            </p:cNvGrpSpPr>
            <p:nvPr/>
          </p:nvGrpSpPr>
          <p:grpSpPr bwMode="auto">
            <a:xfrm>
              <a:off x="2059338" y="3262358"/>
              <a:ext cx="915609" cy="845684"/>
              <a:chOff x="2059338" y="3262358"/>
              <a:chExt cx="915609" cy="845684"/>
            </a:xfrm>
          </p:grpSpPr>
          <p:sp>
            <p:nvSpPr>
              <p:cNvPr id="109" name="Rectangle à coins arrondis 108"/>
              <p:cNvSpPr/>
              <p:nvPr/>
            </p:nvSpPr>
            <p:spPr>
              <a:xfrm>
                <a:off x="2059338" y="3262358"/>
                <a:ext cx="915609" cy="845684"/>
              </a:xfrm>
              <a:prstGeom prst="roundRect">
                <a:avLst/>
              </a:prstGeom>
              <a:solidFill>
                <a:schemeClr val="bg1"/>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000000"/>
                  </a:solidFill>
                  <a:latin typeface="Times New Roman" pitchFamily="18" charset="0"/>
                  <a:cs typeface="Times New Roman" pitchFamily="18" charset="0"/>
                </a:endParaRPr>
              </a:p>
            </p:txBody>
          </p:sp>
          <p:cxnSp>
            <p:nvCxnSpPr>
              <p:cNvPr id="116" name="Connecteur droit 115"/>
              <p:cNvCxnSpPr/>
              <p:nvPr/>
            </p:nvCxnSpPr>
            <p:spPr>
              <a:xfrm flipH="1">
                <a:off x="2403683" y="3516133"/>
                <a:ext cx="115839" cy="371246"/>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117" name="Connecteur droit 116"/>
              <p:cNvCxnSpPr>
                <a:stCxn id="131" idx="4"/>
              </p:cNvCxnSpPr>
              <p:nvPr/>
            </p:nvCxnSpPr>
            <p:spPr>
              <a:xfrm>
                <a:off x="2307610" y="3516064"/>
                <a:ext cx="86773" cy="36249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18" name="Connecteur droit 117"/>
              <p:cNvCxnSpPr/>
              <p:nvPr/>
            </p:nvCxnSpPr>
            <p:spPr>
              <a:xfrm flipH="1">
                <a:off x="2394383" y="3493150"/>
                <a:ext cx="24717" cy="385408"/>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19" name="Connecteur droit 118"/>
              <p:cNvCxnSpPr>
                <a:endCxn id="128" idx="0"/>
              </p:cNvCxnSpPr>
              <p:nvPr/>
            </p:nvCxnSpPr>
            <p:spPr>
              <a:xfrm flipH="1">
                <a:off x="2518040" y="3516053"/>
                <a:ext cx="1509" cy="338287"/>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0" name="Connecteur droit 119"/>
              <p:cNvCxnSpPr>
                <a:stCxn id="133" idx="4"/>
              </p:cNvCxnSpPr>
              <p:nvPr/>
            </p:nvCxnSpPr>
            <p:spPr>
              <a:xfrm>
                <a:off x="2519550" y="3516085"/>
                <a:ext cx="102459" cy="348716"/>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1" name="Connecteur droit 120"/>
              <p:cNvCxnSpPr>
                <a:stCxn id="135" idx="4"/>
              </p:cNvCxnSpPr>
              <p:nvPr/>
            </p:nvCxnSpPr>
            <p:spPr>
              <a:xfrm>
                <a:off x="2731489" y="3516106"/>
                <a:ext cx="21264" cy="365855"/>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2" name="Connecteur droit 121"/>
              <p:cNvCxnSpPr/>
              <p:nvPr/>
            </p:nvCxnSpPr>
            <p:spPr>
              <a:xfrm flipH="1">
                <a:off x="2630134" y="3516053"/>
                <a:ext cx="2660" cy="352870"/>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3" name="Connecteur droit 122"/>
              <p:cNvCxnSpPr>
                <a:stCxn id="132" idx="4"/>
                <a:endCxn id="126" idx="0"/>
              </p:cNvCxnSpPr>
              <p:nvPr/>
            </p:nvCxnSpPr>
            <p:spPr>
              <a:xfrm flipH="1">
                <a:off x="2288537" y="3516074"/>
                <a:ext cx="125043" cy="33826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24" name="Connecteur droit 123"/>
              <p:cNvCxnSpPr/>
              <p:nvPr/>
            </p:nvCxnSpPr>
            <p:spPr>
              <a:xfrm>
                <a:off x="2632189" y="3516133"/>
                <a:ext cx="133295" cy="380765"/>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125" name="Connecteur droit 124"/>
              <p:cNvCxnSpPr/>
              <p:nvPr/>
            </p:nvCxnSpPr>
            <p:spPr>
              <a:xfrm flipH="1">
                <a:off x="2644884" y="3516133"/>
                <a:ext cx="87276" cy="382351"/>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sp>
            <p:nvSpPr>
              <p:cNvPr id="126" name="Ellipse 125"/>
              <p:cNvSpPr/>
              <p:nvPr/>
            </p:nvSpPr>
            <p:spPr>
              <a:xfrm>
                <a:off x="2250391" y="3854337"/>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27" name="Ellipse 126"/>
              <p:cNvSpPr/>
              <p:nvPr/>
            </p:nvSpPr>
            <p:spPr>
              <a:xfrm>
                <a:off x="2365143" y="3854339"/>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28" name="Ellipse 127"/>
              <p:cNvSpPr/>
              <p:nvPr/>
            </p:nvSpPr>
            <p:spPr>
              <a:xfrm>
                <a:off x="2479895" y="3854340"/>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29" name="Ellipse 128"/>
              <p:cNvSpPr/>
              <p:nvPr/>
            </p:nvSpPr>
            <p:spPr>
              <a:xfrm>
                <a:off x="2594647" y="3854341"/>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0" name="Ellipse 129"/>
              <p:cNvSpPr/>
              <p:nvPr/>
            </p:nvSpPr>
            <p:spPr>
              <a:xfrm>
                <a:off x="2709399" y="3854343"/>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1" name="Ellipse 130"/>
              <p:cNvSpPr/>
              <p:nvPr/>
            </p:nvSpPr>
            <p:spPr>
              <a:xfrm>
                <a:off x="2269463" y="3431504"/>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2" name="Ellipse 131"/>
              <p:cNvSpPr/>
              <p:nvPr/>
            </p:nvSpPr>
            <p:spPr>
              <a:xfrm>
                <a:off x="2375434" y="3431515"/>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3" name="Ellipse 132"/>
              <p:cNvSpPr/>
              <p:nvPr/>
            </p:nvSpPr>
            <p:spPr>
              <a:xfrm>
                <a:off x="2481404" y="343152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4" name="Ellipse 133"/>
              <p:cNvSpPr/>
              <p:nvPr/>
            </p:nvSpPr>
            <p:spPr>
              <a:xfrm>
                <a:off x="2587374" y="343153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35" name="Ellipse 134"/>
              <p:cNvSpPr/>
              <p:nvPr/>
            </p:nvSpPr>
            <p:spPr>
              <a:xfrm>
                <a:off x="2693344" y="3431547"/>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grpSp>
      </p:grpSp>
      <p:sp>
        <p:nvSpPr>
          <p:cNvPr id="42" name="Rectangle à coins arrondis 41"/>
          <p:cNvSpPr/>
          <p:nvPr/>
        </p:nvSpPr>
        <p:spPr>
          <a:xfrm>
            <a:off x="4810456" y="3622398"/>
            <a:ext cx="915609" cy="845684"/>
          </a:xfrm>
          <a:prstGeom prst="roundRect">
            <a:avLst/>
          </a:prstGeom>
          <a:solidFill>
            <a:schemeClr val="bg1"/>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000000"/>
              </a:solidFill>
              <a:latin typeface="Times New Roman" pitchFamily="18" charset="0"/>
              <a:cs typeface="Times New Roman" pitchFamily="18" charset="0"/>
            </a:endParaRPr>
          </a:p>
        </p:txBody>
      </p:sp>
      <p:sp>
        <p:nvSpPr>
          <p:cNvPr id="43" name="Rectangle à coins arrondis 42"/>
          <p:cNvSpPr/>
          <p:nvPr/>
        </p:nvSpPr>
        <p:spPr>
          <a:xfrm>
            <a:off x="3284442" y="2780928"/>
            <a:ext cx="1144511" cy="591979"/>
          </a:xfrm>
          <a:prstGeom prst="roundRect">
            <a:avLst/>
          </a:prstGeom>
          <a:solidFill>
            <a:srgbClr val="92D050"/>
          </a:solidFill>
          <a:ln w="12700">
            <a:solidFill>
              <a:schemeClr val="tx1"/>
            </a:solidFill>
          </a:ln>
          <a:scene3d>
            <a:camera prst="orthographicFront"/>
            <a:lightRig rig="threePt" dir="t"/>
          </a:scene3d>
          <a:sp3d>
            <a:bevelT/>
            <a:bevelB w="114300" h="1143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b="1" dirty="0">
              <a:solidFill>
                <a:srgbClr val="FFFFFF"/>
              </a:solidFill>
              <a:latin typeface="Times New Roman" pitchFamily="18" charset="0"/>
              <a:cs typeface="Times New Roman" pitchFamily="18" charset="0"/>
            </a:endParaRPr>
          </a:p>
        </p:txBody>
      </p:sp>
      <p:sp>
        <p:nvSpPr>
          <p:cNvPr id="44" name="Rectangle à coins arrondis 43"/>
          <p:cNvSpPr/>
          <p:nvPr/>
        </p:nvSpPr>
        <p:spPr>
          <a:xfrm>
            <a:off x="4810456" y="2776714"/>
            <a:ext cx="915609" cy="591979"/>
          </a:xfrm>
          <a:prstGeom prst="roundRect">
            <a:avLst/>
          </a:prstGeom>
          <a:solidFill>
            <a:srgbClr val="92D050"/>
          </a:solidFill>
          <a:ln w="12700">
            <a:solidFill>
              <a:schemeClr val="tx1"/>
            </a:solidFill>
          </a:ln>
          <a:scene3d>
            <a:camera prst="orthographicFront"/>
            <a:lightRig rig="threePt" dir="t"/>
          </a:scene3d>
          <a:sp3d>
            <a:bevelT/>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b="1" dirty="0">
                <a:solidFill>
                  <a:srgbClr val="FFFFFF"/>
                </a:solidFill>
              </a:rPr>
              <a:t>/tar/</a:t>
            </a:r>
          </a:p>
        </p:txBody>
      </p:sp>
      <p:sp>
        <p:nvSpPr>
          <p:cNvPr id="45" name="Rectangle à coins arrondis 44"/>
          <p:cNvSpPr/>
          <p:nvPr/>
        </p:nvSpPr>
        <p:spPr>
          <a:xfrm>
            <a:off x="3284442" y="4721789"/>
            <a:ext cx="2441623" cy="253705"/>
          </a:xfrm>
          <a:prstGeom prst="roundRect">
            <a:avLst/>
          </a:prstGeom>
          <a:solidFill>
            <a:srgbClr val="FF0000"/>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b="1" dirty="0">
                <a:solidFill>
                  <a:srgbClr val="FFFFFF"/>
                </a:solidFill>
                <a:latin typeface="Times New Roman" pitchFamily="18" charset="0"/>
                <a:cs typeface="Times New Roman" pitchFamily="18" charset="0"/>
              </a:rPr>
              <a:t>TARD</a:t>
            </a:r>
          </a:p>
        </p:txBody>
      </p:sp>
      <p:cxnSp>
        <p:nvCxnSpPr>
          <p:cNvPr id="47" name="Connecteur droit 46"/>
          <p:cNvCxnSpPr/>
          <p:nvPr/>
        </p:nvCxnSpPr>
        <p:spPr>
          <a:xfrm flipH="1">
            <a:off x="5156200" y="3876675"/>
            <a:ext cx="117475" cy="371475"/>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48" name="Connecteur droit 47"/>
          <p:cNvCxnSpPr>
            <a:stCxn id="62" idx="4"/>
          </p:cNvCxnSpPr>
          <p:nvPr/>
        </p:nvCxnSpPr>
        <p:spPr>
          <a:xfrm>
            <a:off x="5061267" y="3876104"/>
            <a:ext cx="86773" cy="36249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49" name="Connecteur droit 48"/>
          <p:cNvCxnSpPr/>
          <p:nvPr/>
        </p:nvCxnSpPr>
        <p:spPr>
          <a:xfrm flipH="1">
            <a:off x="5148040" y="3853190"/>
            <a:ext cx="24717" cy="385408"/>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0" name="Connecteur droit 49"/>
          <p:cNvCxnSpPr>
            <a:endCxn id="59" idx="0"/>
          </p:cNvCxnSpPr>
          <p:nvPr/>
        </p:nvCxnSpPr>
        <p:spPr>
          <a:xfrm flipH="1">
            <a:off x="5271697" y="3876093"/>
            <a:ext cx="1509" cy="338287"/>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1" name="Connecteur droit 50"/>
          <p:cNvCxnSpPr>
            <a:stCxn id="64" idx="4"/>
          </p:cNvCxnSpPr>
          <p:nvPr/>
        </p:nvCxnSpPr>
        <p:spPr>
          <a:xfrm>
            <a:off x="5273207" y="3876125"/>
            <a:ext cx="102459" cy="348716"/>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2" name="Connecteur droit 51"/>
          <p:cNvCxnSpPr>
            <a:stCxn id="66" idx="4"/>
          </p:cNvCxnSpPr>
          <p:nvPr/>
        </p:nvCxnSpPr>
        <p:spPr>
          <a:xfrm>
            <a:off x="5485146" y="3876146"/>
            <a:ext cx="21264" cy="365855"/>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3" name="Connecteur droit 52"/>
          <p:cNvCxnSpPr/>
          <p:nvPr/>
        </p:nvCxnSpPr>
        <p:spPr>
          <a:xfrm flipH="1">
            <a:off x="5383791" y="3876093"/>
            <a:ext cx="2660" cy="352870"/>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4" name="Connecteur droit 53"/>
          <p:cNvCxnSpPr>
            <a:stCxn id="63" idx="4"/>
            <a:endCxn id="57" idx="0"/>
          </p:cNvCxnSpPr>
          <p:nvPr/>
        </p:nvCxnSpPr>
        <p:spPr>
          <a:xfrm flipH="1">
            <a:off x="5042194" y="3876114"/>
            <a:ext cx="125043" cy="33826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55" name="Connecteur droit 54"/>
          <p:cNvCxnSpPr/>
          <p:nvPr/>
        </p:nvCxnSpPr>
        <p:spPr>
          <a:xfrm>
            <a:off x="5386388" y="3876675"/>
            <a:ext cx="133350" cy="379413"/>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56" name="Connecteur droit 55"/>
          <p:cNvCxnSpPr/>
          <p:nvPr/>
        </p:nvCxnSpPr>
        <p:spPr>
          <a:xfrm flipH="1">
            <a:off x="5399088" y="3876675"/>
            <a:ext cx="85725" cy="382588"/>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sp>
        <p:nvSpPr>
          <p:cNvPr id="57" name="Ellipse 56"/>
          <p:cNvSpPr/>
          <p:nvPr/>
        </p:nvSpPr>
        <p:spPr>
          <a:xfrm>
            <a:off x="5004048" y="4214377"/>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58" name="Ellipse 57"/>
          <p:cNvSpPr/>
          <p:nvPr/>
        </p:nvSpPr>
        <p:spPr>
          <a:xfrm>
            <a:off x="5118800" y="4214379"/>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59" name="Ellipse 58"/>
          <p:cNvSpPr/>
          <p:nvPr/>
        </p:nvSpPr>
        <p:spPr>
          <a:xfrm>
            <a:off x="5233552" y="4214380"/>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0" name="Ellipse 59"/>
          <p:cNvSpPr/>
          <p:nvPr/>
        </p:nvSpPr>
        <p:spPr>
          <a:xfrm>
            <a:off x="5348304" y="4214381"/>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1" name="Ellipse 60"/>
          <p:cNvSpPr/>
          <p:nvPr/>
        </p:nvSpPr>
        <p:spPr>
          <a:xfrm>
            <a:off x="5463056" y="4214383"/>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2" name="Ellipse 61"/>
          <p:cNvSpPr/>
          <p:nvPr/>
        </p:nvSpPr>
        <p:spPr>
          <a:xfrm>
            <a:off x="5023120" y="3791544"/>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3" name="Ellipse 62"/>
          <p:cNvSpPr/>
          <p:nvPr/>
        </p:nvSpPr>
        <p:spPr>
          <a:xfrm>
            <a:off x="5129091" y="3791555"/>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4" name="Ellipse 63"/>
          <p:cNvSpPr/>
          <p:nvPr/>
        </p:nvSpPr>
        <p:spPr>
          <a:xfrm>
            <a:off x="5235061" y="379156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5" name="Ellipse 64"/>
          <p:cNvSpPr/>
          <p:nvPr/>
        </p:nvSpPr>
        <p:spPr>
          <a:xfrm>
            <a:off x="5341031" y="3791576"/>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6" name="Ellipse 65"/>
          <p:cNvSpPr/>
          <p:nvPr/>
        </p:nvSpPr>
        <p:spPr>
          <a:xfrm>
            <a:off x="5447001" y="3791587"/>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67" name="Flèche vers le haut 66"/>
          <p:cNvSpPr/>
          <p:nvPr/>
        </p:nvSpPr>
        <p:spPr>
          <a:xfrm>
            <a:off x="5191960" y="4449099"/>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68" name="Flèche vers le haut 67"/>
          <p:cNvSpPr/>
          <p:nvPr/>
        </p:nvSpPr>
        <p:spPr>
          <a:xfrm>
            <a:off x="5191960" y="3349710"/>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69" name="Flèche vers le haut 68"/>
          <p:cNvSpPr/>
          <p:nvPr/>
        </p:nvSpPr>
        <p:spPr>
          <a:xfrm rot="16200000">
            <a:off x="4543700" y="2907404"/>
            <a:ext cx="169137" cy="246030"/>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70" name="Flèche droite rayée 69"/>
          <p:cNvSpPr/>
          <p:nvPr/>
        </p:nvSpPr>
        <p:spPr>
          <a:xfrm>
            <a:off x="2905125" y="3756025"/>
            <a:ext cx="300038" cy="288925"/>
          </a:xfrm>
          <a:prstGeom prst="stripedRightArrow">
            <a:avLst/>
          </a:prstGeom>
          <a:solidFill>
            <a:schemeClr val="bg1">
              <a:lumMod val="65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42059" name="Rectangle 72"/>
          <p:cNvSpPr>
            <a:spLocks noChangeArrowheads="1"/>
          </p:cNvSpPr>
          <p:nvPr/>
        </p:nvSpPr>
        <p:spPr bwMode="auto">
          <a:xfrm>
            <a:off x="3586163" y="2892425"/>
            <a:ext cx="6540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FFFFFF"/>
                </a:solidFill>
              </a:rPr>
              <a:t>/tar/</a:t>
            </a:r>
          </a:p>
        </p:txBody>
      </p:sp>
      <p:sp>
        <p:nvSpPr>
          <p:cNvPr id="75" name="Rectangle à coins arrondis 74"/>
          <p:cNvSpPr/>
          <p:nvPr/>
        </p:nvSpPr>
        <p:spPr>
          <a:xfrm>
            <a:off x="3290670" y="3773125"/>
            <a:ext cx="1144511" cy="591979"/>
          </a:xfrm>
          <a:prstGeom prst="roundRect">
            <a:avLst/>
          </a:prstGeom>
          <a:solidFill>
            <a:srgbClr val="92D050"/>
          </a:solidFill>
          <a:ln w="12700">
            <a:solidFill>
              <a:schemeClr val="tx1"/>
            </a:solidFill>
          </a:ln>
          <a:scene3d>
            <a:camera prst="orthographicFront"/>
            <a:lightRig rig="threePt" dir="t"/>
          </a:scene3d>
          <a:sp3d>
            <a:bevelT/>
            <a:bevelB w="114300" h="1143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600" b="1" dirty="0">
                <a:solidFill>
                  <a:srgbClr val="FFFFFF"/>
                </a:solidFill>
                <a:latin typeface="Times New Roman" pitchFamily="18" charset="0"/>
                <a:cs typeface="Times New Roman" pitchFamily="18" charset="0"/>
              </a:rPr>
              <a:t>TARD</a:t>
            </a:r>
          </a:p>
        </p:txBody>
      </p:sp>
      <p:sp>
        <p:nvSpPr>
          <p:cNvPr id="76" name="Flèche vers le haut 75"/>
          <p:cNvSpPr/>
          <p:nvPr/>
        </p:nvSpPr>
        <p:spPr>
          <a:xfrm rot="10800000">
            <a:off x="3824775" y="3434851"/>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42066" name="Rectangle 152"/>
          <p:cNvSpPr>
            <a:spLocks noChangeArrowheads="1"/>
          </p:cNvSpPr>
          <p:nvPr/>
        </p:nvSpPr>
        <p:spPr bwMode="auto">
          <a:xfrm>
            <a:off x="6089650" y="1384300"/>
            <a:ext cx="31623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000">
                <a:solidFill>
                  <a:srgbClr val="FFFFFF"/>
                </a:solidFill>
                <a:latin typeface="Times New Roman" panose="02020603050405020304" pitchFamily="18" charset="0"/>
                <a:cs typeface="Times New Roman" panose="02020603050405020304" pitchFamily="18" charset="0"/>
              </a:rPr>
              <a:t>Auto-apprentissage : chaque mot ainsi déchiffré sera utilisé pour perfectionner le réseau… un maître interne</a:t>
            </a:r>
          </a:p>
        </p:txBody>
      </p:sp>
      <p:sp>
        <p:nvSpPr>
          <p:cNvPr id="74" name="Rectangle à coins arrondis 73"/>
          <p:cNvSpPr/>
          <p:nvPr/>
        </p:nvSpPr>
        <p:spPr>
          <a:xfrm>
            <a:off x="7871391" y="4083781"/>
            <a:ext cx="915609" cy="845684"/>
          </a:xfrm>
          <a:prstGeom prst="roundRect">
            <a:avLst/>
          </a:prstGeom>
          <a:solidFill>
            <a:schemeClr val="bg1"/>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a:solidFill>
                <a:srgbClr val="000000"/>
              </a:solidFill>
              <a:latin typeface="Times New Roman" pitchFamily="18" charset="0"/>
              <a:cs typeface="Times New Roman" pitchFamily="18" charset="0"/>
            </a:endParaRPr>
          </a:p>
        </p:txBody>
      </p:sp>
      <p:sp>
        <p:nvSpPr>
          <p:cNvPr id="77" name="Rectangle à coins arrondis 76"/>
          <p:cNvSpPr/>
          <p:nvPr/>
        </p:nvSpPr>
        <p:spPr>
          <a:xfrm>
            <a:off x="6345377" y="3238097"/>
            <a:ext cx="1144511" cy="591979"/>
          </a:xfrm>
          <a:prstGeom prst="roundRect">
            <a:avLst/>
          </a:prstGeom>
          <a:solidFill>
            <a:srgbClr val="92D050"/>
          </a:solidFill>
          <a:ln w="12700">
            <a:solidFill>
              <a:schemeClr val="tx1"/>
            </a:solidFill>
          </a:ln>
          <a:scene3d>
            <a:camera prst="orthographicFront"/>
            <a:lightRig rig="threePt" dir="t"/>
          </a:scene3d>
          <a:sp3d>
            <a:bevelT/>
            <a:bevelB w="114300" h="1143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b="1" dirty="0">
              <a:solidFill>
                <a:srgbClr val="FFFFFF"/>
              </a:solidFill>
              <a:latin typeface="Times New Roman" pitchFamily="18" charset="0"/>
              <a:cs typeface="Times New Roman" pitchFamily="18" charset="0"/>
            </a:endParaRPr>
          </a:p>
        </p:txBody>
      </p:sp>
      <p:sp>
        <p:nvSpPr>
          <p:cNvPr id="78" name="Rectangle à coins arrondis 77"/>
          <p:cNvSpPr/>
          <p:nvPr/>
        </p:nvSpPr>
        <p:spPr>
          <a:xfrm>
            <a:off x="7871391" y="3238097"/>
            <a:ext cx="915609" cy="591979"/>
          </a:xfrm>
          <a:prstGeom prst="roundRect">
            <a:avLst/>
          </a:prstGeom>
          <a:solidFill>
            <a:srgbClr val="92D050"/>
          </a:solidFill>
          <a:ln w="12700">
            <a:solidFill>
              <a:schemeClr val="tx1"/>
            </a:solidFill>
          </a:ln>
          <a:scene3d>
            <a:camera prst="orthographicFront"/>
            <a:lightRig rig="threePt" dir="t"/>
          </a:scene3d>
          <a:sp3d>
            <a:bevelT/>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dirty="0">
              <a:solidFill>
                <a:srgbClr val="FF0000"/>
              </a:solidFill>
            </a:endParaRPr>
          </a:p>
        </p:txBody>
      </p:sp>
      <p:sp>
        <p:nvSpPr>
          <p:cNvPr id="79" name="Rectangle à coins arrondis 78"/>
          <p:cNvSpPr/>
          <p:nvPr/>
        </p:nvSpPr>
        <p:spPr>
          <a:xfrm>
            <a:off x="6345377" y="5183172"/>
            <a:ext cx="2441623" cy="253705"/>
          </a:xfrm>
          <a:prstGeom prst="roundRect">
            <a:avLst/>
          </a:prstGeom>
          <a:solidFill>
            <a:srgbClr val="FF0000"/>
          </a:solidFill>
          <a:ln w="127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600" b="1" dirty="0">
                <a:solidFill>
                  <a:srgbClr val="FFFFFF"/>
                </a:solidFill>
                <a:latin typeface="Times New Roman" pitchFamily="18" charset="0"/>
                <a:cs typeface="Times New Roman" pitchFamily="18" charset="0"/>
              </a:rPr>
              <a:t>TARD</a:t>
            </a:r>
          </a:p>
        </p:txBody>
      </p:sp>
      <p:grpSp>
        <p:nvGrpSpPr>
          <p:cNvPr id="3" name="Groupe 2"/>
          <p:cNvGrpSpPr>
            <a:grpSpLocks/>
          </p:cNvGrpSpPr>
          <p:nvPr/>
        </p:nvGrpSpPr>
        <p:grpSpPr bwMode="auto">
          <a:xfrm>
            <a:off x="7947025" y="4252913"/>
            <a:ext cx="765175" cy="508000"/>
            <a:chOff x="7947692" y="4252917"/>
            <a:chExt cx="764804" cy="507409"/>
          </a:xfrm>
        </p:grpSpPr>
        <p:cxnSp>
          <p:nvCxnSpPr>
            <p:cNvPr id="81" name="Connecteur droit 80"/>
            <p:cNvCxnSpPr>
              <a:stCxn id="96" idx="4"/>
              <a:endCxn id="95" idx="0"/>
            </p:cNvCxnSpPr>
            <p:nvPr/>
          </p:nvCxnSpPr>
          <p:spPr>
            <a:xfrm flipH="1">
              <a:off x="7985838" y="4337476"/>
              <a:ext cx="27855" cy="338283"/>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82" name="Connecteur droit 81"/>
            <p:cNvCxnSpPr>
              <a:stCxn id="108" idx="4"/>
            </p:cNvCxnSpPr>
            <p:nvPr/>
          </p:nvCxnSpPr>
          <p:spPr>
            <a:xfrm>
              <a:off x="8649513" y="4337540"/>
              <a:ext cx="30797" cy="385286"/>
            </a:xfrm>
            <a:prstGeom prst="line">
              <a:avLst/>
            </a:prstGeom>
            <a:ln>
              <a:solidFill>
                <a:schemeClr val="tx1"/>
              </a:solidFill>
            </a:ln>
            <a:effectLst>
              <a:glow rad="1016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83" name="Connecteur droit 82"/>
            <p:cNvCxnSpPr>
              <a:stCxn id="105" idx="4"/>
            </p:cNvCxnSpPr>
            <p:nvPr/>
          </p:nvCxnSpPr>
          <p:spPr>
            <a:xfrm flipH="1">
              <a:off x="8215342" y="4337508"/>
              <a:ext cx="116261" cy="371311"/>
            </a:xfrm>
            <a:prstGeom prst="line">
              <a:avLst/>
            </a:prstGeom>
            <a:ln>
              <a:solidFill>
                <a:schemeClr val="tx1"/>
              </a:solidFill>
            </a:ln>
            <a:effectLst>
              <a:glow rad="1016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84" name="Connecteur droit 83"/>
            <p:cNvCxnSpPr>
              <a:stCxn id="103" idx="4"/>
            </p:cNvCxnSpPr>
            <p:nvPr/>
          </p:nvCxnSpPr>
          <p:spPr>
            <a:xfrm>
              <a:off x="8119664" y="4337487"/>
              <a:ext cx="86773" cy="362493"/>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85" name="Connecteur droit 84"/>
            <p:cNvCxnSpPr/>
            <p:nvPr/>
          </p:nvCxnSpPr>
          <p:spPr>
            <a:xfrm flipH="1">
              <a:off x="8206437" y="4314573"/>
              <a:ext cx="24717" cy="385408"/>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86" name="Connecteur droit 85"/>
            <p:cNvCxnSpPr>
              <a:endCxn id="99" idx="0"/>
            </p:cNvCxnSpPr>
            <p:nvPr/>
          </p:nvCxnSpPr>
          <p:spPr>
            <a:xfrm flipH="1">
              <a:off x="8330094" y="4337476"/>
              <a:ext cx="1509" cy="338287"/>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87" name="Connecteur droit 86"/>
            <p:cNvCxnSpPr>
              <a:stCxn id="105" idx="4"/>
            </p:cNvCxnSpPr>
            <p:nvPr/>
          </p:nvCxnSpPr>
          <p:spPr>
            <a:xfrm>
              <a:off x="8331603" y="4337508"/>
              <a:ext cx="102459" cy="348716"/>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88" name="Connecteur droit 87"/>
            <p:cNvCxnSpPr>
              <a:stCxn id="107" idx="4"/>
            </p:cNvCxnSpPr>
            <p:nvPr/>
          </p:nvCxnSpPr>
          <p:spPr>
            <a:xfrm>
              <a:off x="8543543" y="4337529"/>
              <a:ext cx="21264" cy="365855"/>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89" name="Connecteur droit 88"/>
            <p:cNvCxnSpPr/>
            <p:nvPr/>
          </p:nvCxnSpPr>
          <p:spPr>
            <a:xfrm flipH="1">
              <a:off x="8442186" y="4337476"/>
              <a:ext cx="2660" cy="352870"/>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90" name="Connecteur droit 89"/>
            <p:cNvCxnSpPr>
              <a:stCxn id="104" idx="4"/>
              <a:endCxn id="97" idx="0"/>
            </p:cNvCxnSpPr>
            <p:nvPr/>
          </p:nvCxnSpPr>
          <p:spPr>
            <a:xfrm flipH="1">
              <a:off x="8100590" y="4337497"/>
              <a:ext cx="125043" cy="338263"/>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91" name="Connecteur droit 90"/>
            <p:cNvCxnSpPr/>
            <p:nvPr/>
          </p:nvCxnSpPr>
          <p:spPr>
            <a:xfrm>
              <a:off x="8444846" y="4337540"/>
              <a:ext cx="132965" cy="380506"/>
            </a:xfrm>
            <a:prstGeom prst="line">
              <a:avLst/>
            </a:prstGeom>
            <a:ln>
              <a:solidFill>
                <a:schemeClr val="tx1"/>
              </a:solidFill>
            </a:ln>
            <a:effectLst>
              <a:glow rad="1016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92" name="Connecteur droit 91"/>
            <p:cNvCxnSpPr>
              <a:stCxn id="107" idx="4"/>
            </p:cNvCxnSpPr>
            <p:nvPr/>
          </p:nvCxnSpPr>
          <p:spPr>
            <a:xfrm flipH="1">
              <a:off x="8456897" y="4337529"/>
              <a:ext cx="86646" cy="383081"/>
            </a:xfrm>
            <a:prstGeom prst="line">
              <a:avLst/>
            </a:prstGeom>
            <a:ln>
              <a:solidFill>
                <a:schemeClr val="tx1"/>
              </a:solidFill>
            </a:ln>
            <a:effectLst>
              <a:glow rad="1016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93" name="Connecteur droit 92"/>
            <p:cNvCxnSpPr>
              <a:stCxn id="96" idx="4"/>
              <a:endCxn id="97" idx="0"/>
            </p:cNvCxnSpPr>
            <p:nvPr/>
          </p:nvCxnSpPr>
          <p:spPr>
            <a:xfrm>
              <a:off x="8013694" y="4337476"/>
              <a:ext cx="86897" cy="338284"/>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94" name="Connecteur droit 93"/>
            <p:cNvCxnSpPr>
              <a:stCxn id="108" idx="4"/>
            </p:cNvCxnSpPr>
            <p:nvPr/>
          </p:nvCxnSpPr>
          <p:spPr>
            <a:xfrm flipH="1">
              <a:off x="8564806" y="4337540"/>
              <a:ext cx="84707" cy="366020"/>
            </a:xfrm>
            <a:prstGeom prst="line">
              <a:avLst/>
            </a:prstGeom>
            <a:ln>
              <a:solidFill>
                <a:schemeClr val="tx1"/>
              </a:solidFill>
              <a:round/>
            </a:ln>
            <a:effectLst>
              <a:glow rad="101600">
                <a:schemeClr val="accent2">
                  <a:satMod val="175000"/>
                  <a:alpha val="40000"/>
                </a:schemeClr>
              </a:glow>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sp>
          <p:nvSpPr>
            <p:cNvPr id="95" name="Ellipse 94"/>
            <p:cNvSpPr/>
            <p:nvPr/>
          </p:nvSpPr>
          <p:spPr>
            <a:xfrm>
              <a:off x="7947692" y="4675760"/>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96" name="Ellipse 95"/>
            <p:cNvSpPr/>
            <p:nvPr/>
          </p:nvSpPr>
          <p:spPr>
            <a:xfrm>
              <a:off x="7975547" y="4252917"/>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97" name="Ellipse 96"/>
            <p:cNvSpPr/>
            <p:nvPr/>
          </p:nvSpPr>
          <p:spPr>
            <a:xfrm>
              <a:off x="8062444" y="4675760"/>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98" name="Ellipse 97"/>
            <p:cNvSpPr/>
            <p:nvPr/>
          </p:nvSpPr>
          <p:spPr>
            <a:xfrm>
              <a:off x="8177197" y="4675762"/>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99" name="Ellipse 98"/>
            <p:cNvSpPr/>
            <p:nvPr/>
          </p:nvSpPr>
          <p:spPr>
            <a:xfrm>
              <a:off x="8291948" y="4675763"/>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00" name="Ellipse 99"/>
            <p:cNvSpPr/>
            <p:nvPr/>
          </p:nvSpPr>
          <p:spPr>
            <a:xfrm>
              <a:off x="8406700" y="4675764"/>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01" name="Ellipse 100"/>
            <p:cNvSpPr/>
            <p:nvPr/>
          </p:nvSpPr>
          <p:spPr>
            <a:xfrm>
              <a:off x="8521452" y="4675766"/>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02" name="Ellipse 101"/>
            <p:cNvSpPr/>
            <p:nvPr/>
          </p:nvSpPr>
          <p:spPr>
            <a:xfrm>
              <a:off x="8636204" y="4675767"/>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03" name="Ellipse 102"/>
            <p:cNvSpPr/>
            <p:nvPr/>
          </p:nvSpPr>
          <p:spPr>
            <a:xfrm>
              <a:off x="8081517" y="4252927"/>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04" name="Ellipse 103"/>
            <p:cNvSpPr/>
            <p:nvPr/>
          </p:nvSpPr>
          <p:spPr>
            <a:xfrm>
              <a:off x="8187487" y="4252938"/>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05" name="Ellipse 104"/>
            <p:cNvSpPr/>
            <p:nvPr/>
          </p:nvSpPr>
          <p:spPr>
            <a:xfrm>
              <a:off x="8293457" y="4252949"/>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06" name="Ellipse 105"/>
            <p:cNvSpPr/>
            <p:nvPr/>
          </p:nvSpPr>
          <p:spPr>
            <a:xfrm>
              <a:off x="8399426" y="4252959"/>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07" name="Ellipse 106"/>
            <p:cNvSpPr/>
            <p:nvPr/>
          </p:nvSpPr>
          <p:spPr>
            <a:xfrm>
              <a:off x="8505396" y="4252970"/>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108" name="Ellipse 107"/>
            <p:cNvSpPr/>
            <p:nvPr/>
          </p:nvSpPr>
          <p:spPr>
            <a:xfrm>
              <a:off x="8611366" y="4252981"/>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grpSp>
      <p:sp>
        <p:nvSpPr>
          <p:cNvPr id="110" name="Flèche vers le haut 109"/>
          <p:cNvSpPr/>
          <p:nvPr/>
        </p:nvSpPr>
        <p:spPr>
          <a:xfrm>
            <a:off x="8252895" y="4910482"/>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13" name="Flèche vers le haut 112"/>
          <p:cNvSpPr/>
          <p:nvPr/>
        </p:nvSpPr>
        <p:spPr>
          <a:xfrm>
            <a:off x="8451846" y="3811093"/>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14" name="Flèche vers le haut 113"/>
          <p:cNvSpPr/>
          <p:nvPr/>
        </p:nvSpPr>
        <p:spPr>
          <a:xfrm rot="16200000">
            <a:off x="7604634" y="3246538"/>
            <a:ext cx="169137" cy="246030"/>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15" name="Rectangle à coins arrondis 114"/>
          <p:cNvSpPr/>
          <p:nvPr/>
        </p:nvSpPr>
        <p:spPr>
          <a:xfrm>
            <a:off x="6345377" y="4252918"/>
            <a:ext cx="1144511" cy="591979"/>
          </a:xfrm>
          <a:prstGeom prst="roundRect">
            <a:avLst/>
          </a:prstGeom>
          <a:solidFill>
            <a:srgbClr val="92D050"/>
          </a:solidFill>
          <a:ln w="12700">
            <a:solidFill>
              <a:schemeClr val="tx1"/>
            </a:solidFill>
          </a:ln>
          <a:scene3d>
            <a:camera prst="orthographicFront"/>
            <a:lightRig rig="threePt" dir="t"/>
          </a:scene3d>
          <a:sp3d>
            <a:bevelT/>
            <a:bevelB w="114300" h="1143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600" b="1" dirty="0">
                <a:solidFill>
                  <a:srgbClr val="FFFFFF"/>
                </a:solidFill>
                <a:latin typeface="Times New Roman" pitchFamily="18" charset="0"/>
                <a:cs typeface="Times New Roman" pitchFamily="18" charset="0"/>
              </a:rPr>
              <a:t>TARD</a:t>
            </a:r>
          </a:p>
        </p:txBody>
      </p:sp>
      <p:sp>
        <p:nvSpPr>
          <p:cNvPr id="138" name="Flèche vers le haut 137"/>
          <p:cNvSpPr/>
          <p:nvPr/>
        </p:nvSpPr>
        <p:spPr>
          <a:xfrm rot="10800000">
            <a:off x="6879482" y="3914644"/>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40" name="Flèche vers le haut 139"/>
          <p:cNvSpPr/>
          <p:nvPr/>
        </p:nvSpPr>
        <p:spPr>
          <a:xfrm>
            <a:off x="6879482" y="4910482"/>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42" name="Flèche vers le haut 141"/>
          <p:cNvSpPr/>
          <p:nvPr/>
        </p:nvSpPr>
        <p:spPr>
          <a:xfrm rot="10800000">
            <a:off x="8244408" y="3811093"/>
            <a:ext cx="152602" cy="272689"/>
          </a:xfrm>
          <a:prstGeom prst="upArrow">
            <a:avLst/>
          </a:prstGeom>
          <a:solidFill>
            <a:srgbClr val="FF0000"/>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43" name="Flèche vers le haut 142"/>
          <p:cNvSpPr/>
          <p:nvPr/>
        </p:nvSpPr>
        <p:spPr>
          <a:xfrm rot="5400000">
            <a:off x="7604634" y="3462562"/>
            <a:ext cx="169137" cy="246030"/>
          </a:xfrm>
          <a:prstGeom prst="upArrow">
            <a:avLst/>
          </a:prstGeom>
          <a:solidFill>
            <a:srgbClr val="FF0000"/>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sp>
        <p:nvSpPr>
          <p:cNvPr id="145" name="Flèche droite rayée 144"/>
          <p:cNvSpPr/>
          <p:nvPr/>
        </p:nvSpPr>
        <p:spPr>
          <a:xfrm>
            <a:off x="5867400" y="4173538"/>
            <a:ext cx="301625" cy="287337"/>
          </a:xfrm>
          <a:prstGeom prst="stripedRightArrow">
            <a:avLst/>
          </a:prstGeom>
          <a:solidFill>
            <a:schemeClr val="bg1">
              <a:lumMod val="65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42105" name="Rectangle 188"/>
          <p:cNvSpPr>
            <a:spLocks noChangeArrowheads="1"/>
          </p:cNvSpPr>
          <p:nvPr/>
        </p:nvSpPr>
        <p:spPr bwMode="auto">
          <a:xfrm>
            <a:off x="6551613" y="3373438"/>
            <a:ext cx="6556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FF0000"/>
                </a:solidFill>
              </a:rPr>
              <a:t>/tar/</a:t>
            </a:r>
          </a:p>
        </p:txBody>
      </p:sp>
      <p:sp>
        <p:nvSpPr>
          <p:cNvPr id="4" name="Rectangle 3"/>
          <p:cNvSpPr>
            <a:spLocks noChangeArrowheads="1"/>
          </p:cNvSpPr>
          <p:nvPr/>
        </p:nvSpPr>
        <p:spPr bwMode="auto">
          <a:xfrm>
            <a:off x="7939088" y="3332163"/>
            <a:ext cx="8397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en-US" sz="1800">
                <a:solidFill>
                  <a:srgbClr val="FF0000"/>
                </a:solidFill>
              </a:rPr>
              <a:t>/t//a//r/</a:t>
            </a:r>
          </a:p>
        </p:txBody>
      </p:sp>
      <p:sp>
        <p:nvSpPr>
          <p:cNvPr id="191" name="Flèche vers le haut 190"/>
          <p:cNvSpPr/>
          <p:nvPr/>
        </p:nvSpPr>
        <p:spPr>
          <a:xfrm>
            <a:off x="6723654" y="3876391"/>
            <a:ext cx="152602" cy="272689"/>
          </a:xfrm>
          <a:prstGeom prst="upArrow">
            <a:avLst/>
          </a:prstGeom>
          <a:solidFill>
            <a:schemeClr val="bg1">
              <a:lumMod val="65000"/>
            </a:schemeClr>
          </a:solidFill>
          <a:ln w="6350">
            <a:solidFill>
              <a:schemeClr val="tx1"/>
            </a:soli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b="1">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endParaRPr>
          </a:p>
        </p:txBody>
      </p:sp>
      <p:cxnSp>
        <p:nvCxnSpPr>
          <p:cNvPr id="192" name="Connecteur droit 191"/>
          <p:cNvCxnSpPr/>
          <p:nvPr/>
        </p:nvCxnSpPr>
        <p:spPr>
          <a:xfrm flipH="1">
            <a:off x="8221663" y="4305300"/>
            <a:ext cx="115887" cy="371475"/>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193" name="Connecteur droit 192"/>
          <p:cNvCxnSpPr>
            <a:stCxn id="207" idx="4"/>
          </p:cNvCxnSpPr>
          <p:nvPr/>
        </p:nvCxnSpPr>
        <p:spPr>
          <a:xfrm>
            <a:off x="8126367" y="4305648"/>
            <a:ext cx="86773" cy="36249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94" name="Connecteur droit 193"/>
          <p:cNvCxnSpPr/>
          <p:nvPr/>
        </p:nvCxnSpPr>
        <p:spPr>
          <a:xfrm flipH="1">
            <a:off x="8213140" y="4282734"/>
            <a:ext cx="24717" cy="385408"/>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95" name="Connecteur droit 194"/>
          <p:cNvCxnSpPr>
            <a:endCxn id="204" idx="0"/>
          </p:cNvCxnSpPr>
          <p:nvPr/>
        </p:nvCxnSpPr>
        <p:spPr>
          <a:xfrm flipH="1">
            <a:off x="8336797" y="4305637"/>
            <a:ext cx="1509" cy="338287"/>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96" name="Connecteur droit 195"/>
          <p:cNvCxnSpPr>
            <a:stCxn id="209" idx="4"/>
          </p:cNvCxnSpPr>
          <p:nvPr/>
        </p:nvCxnSpPr>
        <p:spPr>
          <a:xfrm>
            <a:off x="8338307" y="4305669"/>
            <a:ext cx="102459" cy="348716"/>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97" name="Connecteur droit 196"/>
          <p:cNvCxnSpPr>
            <a:stCxn id="211" idx="4"/>
          </p:cNvCxnSpPr>
          <p:nvPr/>
        </p:nvCxnSpPr>
        <p:spPr>
          <a:xfrm>
            <a:off x="8550246" y="4305690"/>
            <a:ext cx="21264" cy="365855"/>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98" name="Connecteur droit 197"/>
          <p:cNvCxnSpPr/>
          <p:nvPr/>
        </p:nvCxnSpPr>
        <p:spPr>
          <a:xfrm flipH="1">
            <a:off x="8448891" y="4305637"/>
            <a:ext cx="2660" cy="352870"/>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199" name="Connecteur droit 198"/>
          <p:cNvCxnSpPr>
            <a:stCxn id="208" idx="4"/>
            <a:endCxn id="202" idx="0"/>
          </p:cNvCxnSpPr>
          <p:nvPr/>
        </p:nvCxnSpPr>
        <p:spPr>
          <a:xfrm flipH="1">
            <a:off x="8107294" y="4305658"/>
            <a:ext cx="125043" cy="338263"/>
          </a:xfrm>
          <a:prstGeom prst="line">
            <a:avLst/>
          </a:prstGeom>
          <a:ln>
            <a:solidFill>
              <a:schemeClr val="tx1"/>
            </a:solidFill>
            <a:round/>
          </a:ln>
          <a:effectLst>
            <a:reflection blurRad="6350" endPos="0" dir="5400000" sy="-100000" algn="bl" rotWithShape="0"/>
          </a:effectLst>
        </p:spPr>
        <p:style>
          <a:lnRef idx="1">
            <a:schemeClr val="accent1"/>
          </a:lnRef>
          <a:fillRef idx="0">
            <a:schemeClr val="accent1"/>
          </a:fillRef>
          <a:effectRef idx="0">
            <a:schemeClr val="accent1"/>
          </a:effectRef>
          <a:fontRef idx="minor">
            <a:schemeClr val="tx1"/>
          </a:fontRef>
        </p:style>
      </p:cxnSp>
      <p:cxnSp>
        <p:nvCxnSpPr>
          <p:cNvPr id="200" name="Connecteur droit 199"/>
          <p:cNvCxnSpPr/>
          <p:nvPr/>
        </p:nvCxnSpPr>
        <p:spPr>
          <a:xfrm>
            <a:off x="8451850" y="4305300"/>
            <a:ext cx="133350" cy="381000"/>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01" name="Connecteur droit 200"/>
          <p:cNvCxnSpPr/>
          <p:nvPr/>
        </p:nvCxnSpPr>
        <p:spPr>
          <a:xfrm flipH="1">
            <a:off x="8462963" y="4305300"/>
            <a:ext cx="87312" cy="384175"/>
          </a:xfrm>
          <a:prstGeom prst="line">
            <a:avLst/>
          </a:prstGeom>
          <a:ln>
            <a:solidFill>
              <a:schemeClr val="tx1"/>
            </a:solidFill>
          </a:ln>
          <a:effectLst/>
        </p:spPr>
        <p:style>
          <a:lnRef idx="1">
            <a:schemeClr val="accent1"/>
          </a:lnRef>
          <a:fillRef idx="0">
            <a:schemeClr val="accent1"/>
          </a:fillRef>
          <a:effectRef idx="0">
            <a:schemeClr val="accent1"/>
          </a:effectRef>
          <a:fontRef idx="minor">
            <a:schemeClr val="tx1"/>
          </a:fontRef>
        </p:style>
      </p:cxnSp>
      <p:sp>
        <p:nvSpPr>
          <p:cNvPr id="202" name="Ellipse 201"/>
          <p:cNvSpPr/>
          <p:nvPr/>
        </p:nvSpPr>
        <p:spPr>
          <a:xfrm>
            <a:off x="8069148" y="4643921"/>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203" name="Ellipse 202"/>
          <p:cNvSpPr/>
          <p:nvPr/>
        </p:nvSpPr>
        <p:spPr>
          <a:xfrm>
            <a:off x="8183900" y="4643923"/>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204" name="Ellipse 203"/>
          <p:cNvSpPr/>
          <p:nvPr/>
        </p:nvSpPr>
        <p:spPr>
          <a:xfrm>
            <a:off x="8298652" y="4643924"/>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205" name="Ellipse 204"/>
          <p:cNvSpPr/>
          <p:nvPr/>
        </p:nvSpPr>
        <p:spPr>
          <a:xfrm>
            <a:off x="8413404" y="4643925"/>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206" name="Ellipse 205"/>
          <p:cNvSpPr/>
          <p:nvPr/>
        </p:nvSpPr>
        <p:spPr>
          <a:xfrm>
            <a:off x="8528156" y="4643927"/>
            <a:ext cx="76292" cy="84559"/>
          </a:xfrm>
          <a:prstGeom prst="ellipse">
            <a:avLst/>
          </a:prstGeom>
          <a:solidFill>
            <a:srgbClr val="FF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207" name="Ellipse 206"/>
          <p:cNvSpPr/>
          <p:nvPr/>
        </p:nvSpPr>
        <p:spPr>
          <a:xfrm>
            <a:off x="8088220" y="4221088"/>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208" name="Ellipse 207"/>
          <p:cNvSpPr/>
          <p:nvPr/>
        </p:nvSpPr>
        <p:spPr>
          <a:xfrm>
            <a:off x="8194191" y="4221099"/>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209" name="Ellipse 208"/>
          <p:cNvSpPr/>
          <p:nvPr/>
        </p:nvSpPr>
        <p:spPr>
          <a:xfrm>
            <a:off x="8300161" y="4221110"/>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210" name="Ellipse 209"/>
          <p:cNvSpPr/>
          <p:nvPr/>
        </p:nvSpPr>
        <p:spPr>
          <a:xfrm>
            <a:off x="8406131" y="4221120"/>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
        <p:nvSpPr>
          <p:cNvPr id="211" name="Ellipse 210"/>
          <p:cNvSpPr/>
          <p:nvPr/>
        </p:nvSpPr>
        <p:spPr>
          <a:xfrm>
            <a:off x="8512101" y="4221131"/>
            <a:ext cx="76292" cy="84559"/>
          </a:xfrm>
          <a:prstGeom prst="ellipse">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200">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143"/>
                                        </p:tgtEl>
                                        <p:attrNameLst>
                                          <p:attrName>style.visibility</p:attrName>
                                        </p:attrNameLst>
                                      </p:cBhvr>
                                      <p:to>
                                        <p:strVal val="visible"/>
                                      </p:to>
                                    </p:set>
                                    <p:animEffect transition="in" filter="wipe(down)">
                                      <p:cBhvr>
                                        <p:cTn id="10" dur="500"/>
                                        <p:tgtEl>
                                          <p:spTgt spid="14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142"/>
                                        </p:tgtEl>
                                        <p:attrNameLst>
                                          <p:attrName>style.visibility</p:attrName>
                                        </p:attrNameLst>
                                      </p:cBhvr>
                                      <p:to>
                                        <p:strVal val="visible"/>
                                      </p:to>
                                    </p:set>
                                    <p:animEffect transition="in" filter="wipe(down)">
                                      <p:cBhvr>
                                        <p:cTn id="15" dur="500"/>
                                        <p:tgtEl>
                                          <p:spTgt spid="142"/>
                                        </p:tgtEl>
                                      </p:cBhvr>
                                    </p:animEffect>
                                  </p:childTnLst>
                                </p:cTn>
                              </p:par>
                              <p:par>
                                <p:cTn id="16" presetID="2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4" fill="hold" nodeType="clickEffect">
                                  <p:stCondLst>
                                    <p:cond delay="0"/>
                                  </p:stCondLst>
                                  <p:childTnLst>
                                    <p:set>
                                      <p:cBhvr>
                                        <p:cTn id="22" dur="1" fill="hold">
                                          <p:stCondLst>
                                            <p:cond delay="0"/>
                                          </p:stCondLst>
                                        </p:cTn>
                                        <p:tgtEl>
                                          <p:spTgt spid="110"/>
                                        </p:tgtEl>
                                        <p:attrNameLst>
                                          <p:attrName>style.visibility</p:attrName>
                                        </p:attrNameLst>
                                      </p:cBhvr>
                                      <p:to>
                                        <p:strVal val="visible"/>
                                      </p:to>
                                    </p:set>
                                    <p:animEffect transition="in" filter="wipe(down)">
                                      <p:cBhvr>
                                        <p:cTn id="23" dur="500"/>
                                        <p:tgtEl>
                                          <p:spTgt spid="110"/>
                                        </p:tgtEl>
                                      </p:cBhvr>
                                    </p:animEffect>
                                  </p:childTnLst>
                                </p:cTn>
                              </p:par>
                              <p:par>
                                <p:cTn id="24" presetID="22" presetClass="entr" presetSubtype="4" fill="hold" nodeType="withEffect">
                                  <p:stCondLst>
                                    <p:cond delay="0"/>
                                  </p:stCondLst>
                                  <p:childTnLst>
                                    <p:set>
                                      <p:cBhvr>
                                        <p:cTn id="25" dur="1" fill="hold">
                                          <p:stCondLst>
                                            <p:cond delay="0"/>
                                          </p:stCondLst>
                                        </p:cTn>
                                        <p:tgtEl>
                                          <p:spTgt spid="113"/>
                                        </p:tgtEl>
                                        <p:attrNameLst>
                                          <p:attrName>style.visibility</p:attrName>
                                        </p:attrNameLst>
                                      </p:cBhvr>
                                      <p:to>
                                        <p:strVal val="visible"/>
                                      </p:to>
                                    </p:set>
                                    <p:animEffect transition="in" filter="wipe(down)">
                                      <p:cBhvr>
                                        <p:cTn id="26" dur="500"/>
                                        <p:tgtEl>
                                          <p:spTgt spid="113"/>
                                        </p:tgtEl>
                                      </p:cBhvr>
                                    </p:animEffect>
                                  </p:childTnLst>
                                </p:cTn>
                              </p:par>
                              <p:par>
                                <p:cTn id="27" presetID="22" presetClass="entr" presetSubtype="4" fill="hold" nodeType="withEffect">
                                  <p:stCondLst>
                                    <p:cond delay="0"/>
                                  </p:stCondLst>
                                  <p:childTnLst>
                                    <p:set>
                                      <p:cBhvr>
                                        <p:cTn id="28" dur="1" fill="hold">
                                          <p:stCondLst>
                                            <p:cond delay="0"/>
                                          </p:stCondLst>
                                        </p:cTn>
                                        <p:tgtEl>
                                          <p:spTgt spid="114"/>
                                        </p:tgtEl>
                                        <p:attrNameLst>
                                          <p:attrName>style.visibility</p:attrName>
                                        </p:attrNameLst>
                                      </p:cBhvr>
                                      <p:to>
                                        <p:strVal val="visible"/>
                                      </p:to>
                                    </p:set>
                                    <p:animEffect transition="in" filter="wipe(down)">
                                      <p:cBhvr>
                                        <p:cTn id="29" dur="500"/>
                                        <p:tgtEl>
                                          <p:spTgt spid="114"/>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4" fill="hold" nodeType="clickEffect">
                                  <p:stCondLst>
                                    <p:cond delay="0"/>
                                  </p:stCondLst>
                                  <p:childTnLst>
                                    <p:set>
                                      <p:cBhvr>
                                        <p:cTn id="33" dur="1" fill="hold">
                                          <p:stCondLst>
                                            <p:cond delay="0"/>
                                          </p:stCondLst>
                                        </p:cTn>
                                        <p:tgtEl>
                                          <p:spTgt spid="140"/>
                                        </p:tgtEl>
                                        <p:attrNameLst>
                                          <p:attrName>style.visibility</p:attrName>
                                        </p:attrNameLst>
                                      </p:cBhvr>
                                      <p:to>
                                        <p:strVal val="visible"/>
                                      </p:to>
                                    </p:set>
                                    <p:animEffect transition="in" filter="wipe(down)">
                                      <p:cBhvr>
                                        <p:cTn id="34" dur="500"/>
                                        <p:tgtEl>
                                          <p:spTgt spid="140"/>
                                        </p:tgtEl>
                                      </p:cBhvr>
                                    </p:animEffect>
                                  </p:childTnLst>
                                </p:cTn>
                              </p:par>
                              <p:par>
                                <p:cTn id="35" presetID="22" presetClass="entr" presetSubtype="4" fill="hold" nodeType="withEffect">
                                  <p:stCondLst>
                                    <p:cond delay="0"/>
                                  </p:stCondLst>
                                  <p:childTnLst>
                                    <p:set>
                                      <p:cBhvr>
                                        <p:cTn id="36" dur="1" fill="hold">
                                          <p:stCondLst>
                                            <p:cond delay="0"/>
                                          </p:stCondLst>
                                        </p:cTn>
                                        <p:tgtEl>
                                          <p:spTgt spid="191"/>
                                        </p:tgtEl>
                                        <p:attrNameLst>
                                          <p:attrName>style.visibility</p:attrName>
                                        </p:attrNameLst>
                                      </p:cBhvr>
                                      <p:to>
                                        <p:strVal val="visible"/>
                                      </p:to>
                                    </p:set>
                                    <p:animEffect transition="in" filter="wipe(down)">
                                      <p:cBhvr>
                                        <p:cTn id="37" dur="500"/>
                                        <p:tgtEl>
                                          <p:spTgt spid="191"/>
                                        </p:tgtEl>
                                      </p:cBhvr>
                                    </p:animEffect>
                                  </p:childTnLst>
                                </p:cTn>
                              </p:par>
                              <p:par>
                                <p:cTn id="38" presetID="22" presetClass="entr" presetSubtype="4" fill="hold" nodeType="withEffect">
                                  <p:stCondLst>
                                    <p:cond delay="0"/>
                                  </p:stCondLst>
                                  <p:childTnLst>
                                    <p:set>
                                      <p:cBhvr>
                                        <p:cTn id="39" dur="1" fill="hold">
                                          <p:stCondLst>
                                            <p:cond delay="0"/>
                                          </p:stCondLst>
                                        </p:cTn>
                                        <p:tgtEl>
                                          <p:spTgt spid="138"/>
                                        </p:tgtEl>
                                        <p:attrNameLst>
                                          <p:attrName>style.visibility</p:attrName>
                                        </p:attrNameLst>
                                      </p:cBhvr>
                                      <p:to>
                                        <p:strVal val="visible"/>
                                      </p:to>
                                    </p:set>
                                    <p:animEffect transition="in" filter="wipe(down)">
                                      <p:cBhvr>
                                        <p:cTn id="40"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3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0538" y="188913"/>
            <a:ext cx="7969250" cy="6140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43011" name="ZoneTexte 1"/>
          <p:cNvSpPr txBox="1">
            <a:spLocks noChangeArrowheads="1"/>
          </p:cNvSpPr>
          <p:nvPr/>
        </p:nvSpPr>
        <p:spPr bwMode="auto">
          <a:xfrm>
            <a:off x="5003800" y="6453188"/>
            <a:ext cx="36417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rPr>
              <a:t>based on Perry, Ziegler &amp; Zorzi, 2010,2013 </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034" name="Rectangle 3168"/>
          <p:cNvSpPr>
            <a:spLocks noChangeArrowheads="1"/>
          </p:cNvSpPr>
          <p:nvPr/>
        </p:nvSpPr>
        <p:spPr bwMode="auto">
          <a:xfrm>
            <a:off x="1187450" y="1673225"/>
            <a:ext cx="15875" cy="1839913"/>
          </a:xfrm>
          <a:prstGeom prst="rect">
            <a:avLst/>
          </a:prstGeom>
          <a:solidFill>
            <a:schemeClr val="bg1"/>
          </a:solidFill>
          <a:ln w="3175">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800">
              <a:solidFill>
                <a:srgbClr val="FFFFFF"/>
              </a:solidFill>
            </a:endParaRPr>
          </a:p>
        </p:txBody>
      </p:sp>
      <p:sp>
        <p:nvSpPr>
          <p:cNvPr id="44035" name="Freeform 3169"/>
          <p:cNvSpPr>
            <a:spLocks noEditPoints="1"/>
          </p:cNvSpPr>
          <p:nvPr/>
        </p:nvSpPr>
        <p:spPr bwMode="auto">
          <a:xfrm>
            <a:off x="1127125" y="1662113"/>
            <a:ext cx="68263" cy="1860550"/>
          </a:xfrm>
          <a:custGeom>
            <a:avLst/>
            <a:gdLst>
              <a:gd name="T0" fmla="*/ 0 w 43"/>
              <a:gd name="T1" fmla="*/ 2147483646 h 1172"/>
              <a:gd name="T2" fmla="*/ 2147483646 w 43"/>
              <a:gd name="T3" fmla="*/ 2147483646 h 1172"/>
              <a:gd name="T4" fmla="*/ 2147483646 w 43"/>
              <a:gd name="T5" fmla="*/ 2147483646 h 1172"/>
              <a:gd name="T6" fmla="*/ 0 w 43"/>
              <a:gd name="T7" fmla="*/ 2147483646 h 1172"/>
              <a:gd name="T8" fmla="*/ 0 w 43"/>
              <a:gd name="T9" fmla="*/ 2147483646 h 1172"/>
              <a:gd name="T10" fmla="*/ 0 w 43"/>
              <a:gd name="T11" fmla="*/ 2147483646 h 1172"/>
              <a:gd name="T12" fmla="*/ 2147483646 w 43"/>
              <a:gd name="T13" fmla="*/ 2147483646 h 1172"/>
              <a:gd name="T14" fmla="*/ 2147483646 w 43"/>
              <a:gd name="T15" fmla="*/ 2147483646 h 1172"/>
              <a:gd name="T16" fmla="*/ 0 w 43"/>
              <a:gd name="T17" fmla="*/ 2147483646 h 1172"/>
              <a:gd name="T18" fmla="*/ 0 w 43"/>
              <a:gd name="T19" fmla="*/ 2147483646 h 1172"/>
              <a:gd name="T20" fmla="*/ 0 w 43"/>
              <a:gd name="T21" fmla="*/ 0 h 1172"/>
              <a:gd name="T22" fmla="*/ 2147483646 w 43"/>
              <a:gd name="T23" fmla="*/ 0 h 1172"/>
              <a:gd name="T24" fmla="*/ 2147483646 w 43"/>
              <a:gd name="T25" fmla="*/ 2147483646 h 1172"/>
              <a:gd name="T26" fmla="*/ 0 w 43"/>
              <a:gd name="T27" fmla="*/ 2147483646 h 1172"/>
              <a:gd name="T28" fmla="*/ 0 w 43"/>
              <a:gd name="T29" fmla="*/ 0 h 1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 h="1172">
                <a:moveTo>
                  <a:pt x="0" y="1159"/>
                </a:moveTo>
                <a:lnTo>
                  <a:pt x="43" y="1159"/>
                </a:lnTo>
                <a:lnTo>
                  <a:pt x="43" y="1172"/>
                </a:lnTo>
                <a:lnTo>
                  <a:pt x="0" y="1172"/>
                </a:lnTo>
                <a:lnTo>
                  <a:pt x="0" y="1159"/>
                </a:lnTo>
                <a:close/>
                <a:moveTo>
                  <a:pt x="0" y="578"/>
                </a:moveTo>
                <a:lnTo>
                  <a:pt x="43" y="578"/>
                </a:lnTo>
                <a:lnTo>
                  <a:pt x="43" y="592"/>
                </a:lnTo>
                <a:lnTo>
                  <a:pt x="0" y="592"/>
                </a:lnTo>
                <a:lnTo>
                  <a:pt x="0" y="578"/>
                </a:lnTo>
                <a:close/>
                <a:moveTo>
                  <a:pt x="0" y="0"/>
                </a:moveTo>
                <a:lnTo>
                  <a:pt x="43" y="0"/>
                </a:lnTo>
                <a:lnTo>
                  <a:pt x="43" y="13"/>
                </a:lnTo>
                <a:lnTo>
                  <a:pt x="0" y="13"/>
                </a:lnTo>
                <a:lnTo>
                  <a:pt x="0" y="0"/>
                </a:lnTo>
                <a:close/>
              </a:path>
            </a:pathLst>
          </a:custGeom>
          <a:solidFill>
            <a:srgbClr val="868686"/>
          </a:solidFill>
          <a:ln w="3175" cap="flat">
            <a:solidFill>
              <a:srgbClr val="868686"/>
            </a:solidFill>
            <a:prstDash val="solid"/>
            <a:bevel/>
            <a:headEnd/>
            <a:tailEnd/>
          </a:ln>
        </p:spPr>
        <p:txBody>
          <a:bodyPr/>
          <a:lstStyle/>
          <a:p>
            <a:endParaRPr lang="fr-FR"/>
          </a:p>
        </p:txBody>
      </p:sp>
      <p:sp>
        <p:nvSpPr>
          <p:cNvPr id="44036" name="Rectangle 3170"/>
          <p:cNvSpPr>
            <a:spLocks noChangeArrowheads="1"/>
          </p:cNvSpPr>
          <p:nvPr/>
        </p:nvSpPr>
        <p:spPr bwMode="auto">
          <a:xfrm>
            <a:off x="1195388" y="3502025"/>
            <a:ext cx="1784350" cy="20638"/>
          </a:xfrm>
          <a:prstGeom prst="rect">
            <a:avLst/>
          </a:prstGeom>
          <a:solidFill>
            <a:schemeClr val="bg1"/>
          </a:solidFill>
          <a:ln w="3175">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800">
              <a:solidFill>
                <a:srgbClr val="FFFFFF"/>
              </a:solidFill>
            </a:endParaRPr>
          </a:p>
        </p:txBody>
      </p:sp>
      <p:sp>
        <p:nvSpPr>
          <p:cNvPr id="44037" name="Freeform 3171"/>
          <p:cNvSpPr>
            <a:spLocks noEditPoints="1"/>
          </p:cNvSpPr>
          <p:nvPr/>
        </p:nvSpPr>
        <p:spPr bwMode="auto">
          <a:xfrm>
            <a:off x="1187450" y="3513138"/>
            <a:ext cx="1800225" cy="92075"/>
          </a:xfrm>
          <a:custGeom>
            <a:avLst/>
            <a:gdLst>
              <a:gd name="T0" fmla="*/ 2147483646 w 1134"/>
              <a:gd name="T1" fmla="*/ 0 h 58"/>
              <a:gd name="T2" fmla="*/ 2147483646 w 1134"/>
              <a:gd name="T3" fmla="*/ 2147483646 h 58"/>
              <a:gd name="T4" fmla="*/ 0 w 1134"/>
              <a:gd name="T5" fmla="*/ 2147483646 h 58"/>
              <a:gd name="T6" fmla="*/ 0 w 1134"/>
              <a:gd name="T7" fmla="*/ 0 h 58"/>
              <a:gd name="T8" fmla="*/ 2147483646 w 1134"/>
              <a:gd name="T9" fmla="*/ 0 h 58"/>
              <a:gd name="T10" fmla="*/ 2147483646 w 1134"/>
              <a:gd name="T11" fmla="*/ 0 h 58"/>
              <a:gd name="T12" fmla="*/ 2147483646 w 1134"/>
              <a:gd name="T13" fmla="*/ 2147483646 h 58"/>
              <a:gd name="T14" fmla="*/ 2147483646 w 1134"/>
              <a:gd name="T15" fmla="*/ 2147483646 h 58"/>
              <a:gd name="T16" fmla="*/ 2147483646 w 1134"/>
              <a:gd name="T17" fmla="*/ 0 h 58"/>
              <a:gd name="T18" fmla="*/ 2147483646 w 1134"/>
              <a:gd name="T19" fmla="*/ 0 h 58"/>
              <a:gd name="T20" fmla="*/ 2147483646 w 1134"/>
              <a:gd name="T21" fmla="*/ 0 h 58"/>
              <a:gd name="T22" fmla="*/ 2147483646 w 1134"/>
              <a:gd name="T23" fmla="*/ 2147483646 h 58"/>
              <a:gd name="T24" fmla="*/ 2147483646 w 1134"/>
              <a:gd name="T25" fmla="*/ 2147483646 h 58"/>
              <a:gd name="T26" fmla="*/ 2147483646 w 1134"/>
              <a:gd name="T27" fmla="*/ 0 h 58"/>
              <a:gd name="T28" fmla="*/ 2147483646 w 1134"/>
              <a:gd name="T29" fmla="*/ 0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34" h="58">
                <a:moveTo>
                  <a:pt x="10" y="0"/>
                </a:moveTo>
                <a:lnTo>
                  <a:pt x="10" y="58"/>
                </a:lnTo>
                <a:lnTo>
                  <a:pt x="0" y="58"/>
                </a:lnTo>
                <a:lnTo>
                  <a:pt x="0" y="0"/>
                </a:lnTo>
                <a:lnTo>
                  <a:pt x="10" y="0"/>
                </a:lnTo>
                <a:close/>
                <a:moveTo>
                  <a:pt x="572" y="0"/>
                </a:moveTo>
                <a:lnTo>
                  <a:pt x="572" y="58"/>
                </a:lnTo>
                <a:lnTo>
                  <a:pt x="562" y="58"/>
                </a:lnTo>
                <a:lnTo>
                  <a:pt x="562" y="0"/>
                </a:lnTo>
                <a:lnTo>
                  <a:pt x="572" y="0"/>
                </a:lnTo>
                <a:close/>
                <a:moveTo>
                  <a:pt x="1134" y="0"/>
                </a:moveTo>
                <a:lnTo>
                  <a:pt x="1134" y="58"/>
                </a:lnTo>
                <a:lnTo>
                  <a:pt x="1124" y="58"/>
                </a:lnTo>
                <a:lnTo>
                  <a:pt x="1124" y="0"/>
                </a:lnTo>
                <a:lnTo>
                  <a:pt x="1134" y="0"/>
                </a:lnTo>
                <a:close/>
              </a:path>
            </a:pathLst>
          </a:custGeom>
          <a:solidFill>
            <a:srgbClr val="92D050"/>
          </a:solidFill>
          <a:ln w="3175" cap="flat">
            <a:solidFill>
              <a:srgbClr val="868686"/>
            </a:solidFill>
            <a:prstDash val="solid"/>
            <a:bevel/>
            <a:headEnd/>
            <a:tailEnd/>
          </a:ln>
        </p:spPr>
        <p:txBody>
          <a:bodyPr/>
          <a:lstStyle/>
          <a:p>
            <a:endParaRPr lang="fr-FR"/>
          </a:p>
        </p:txBody>
      </p:sp>
      <p:sp>
        <p:nvSpPr>
          <p:cNvPr id="44038" name="Freeform 3172"/>
          <p:cNvSpPr>
            <a:spLocks noEditPoints="1"/>
          </p:cNvSpPr>
          <p:nvPr/>
        </p:nvSpPr>
        <p:spPr bwMode="auto">
          <a:xfrm>
            <a:off x="1716088" y="34385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4039" name="Freeform 3173"/>
          <p:cNvSpPr>
            <a:spLocks noEditPoints="1"/>
          </p:cNvSpPr>
          <p:nvPr/>
        </p:nvSpPr>
        <p:spPr bwMode="auto">
          <a:xfrm>
            <a:off x="1730375" y="33734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0" name="Freeform 3174"/>
          <p:cNvSpPr>
            <a:spLocks noEditPoints="1"/>
          </p:cNvSpPr>
          <p:nvPr/>
        </p:nvSpPr>
        <p:spPr bwMode="auto">
          <a:xfrm>
            <a:off x="2084388" y="32543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1" name="Freeform 3175"/>
          <p:cNvSpPr>
            <a:spLocks noEditPoints="1"/>
          </p:cNvSpPr>
          <p:nvPr/>
        </p:nvSpPr>
        <p:spPr bwMode="auto">
          <a:xfrm>
            <a:off x="1882775" y="3254375"/>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2" name="Freeform 3176"/>
          <p:cNvSpPr>
            <a:spLocks noEditPoints="1"/>
          </p:cNvSpPr>
          <p:nvPr/>
        </p:nvSpPr>
        <p:spPr bwMode="auto">
          <a:xfrm>
            <a:off x="1754188" y="29448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3" name="Freeform 3177"/>
          <p:cNvSpPr>
            <a:spLocks noEditPoints="1"/>
          </p:cNvSpPr>
          <p:nvPr/>
        </p:nvSpPr>
        <p:spPr bwMode="auto">
          <a:xfrm>
            <a:off x="2060575" y="29448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4" name="Freeform 3178"/>
          <p:cNvSpPr>
            <a:spLocks noEditPoints="1"/>
          </p:cNvSpPr>
          <p:nvPr/>
        </p:nvSpPr>
        <p:spPr bwMode="auto">
          <a:xfrm>
            <a:off x="1914525" y="29448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5" name="Freeform 3179"/>
          <p:cNvSpPr>
            <a:spLocks noEditPoints="1"/>
          </p:cNvSpPr>
          <p:nvPr/>
        </p:nvSpPr>
        <p:spPr bwMode="auto">
          <a:xfrm>
            <a:off x="1966913" y="27606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6" name="Freeform 3180"/>
          <p:cNvSpPr>
            <a:spLocks noEditPoints="1"/>
          </p:cNvSpPr>
          <p:nvPr/>
        </p:nvSpPr>
        <p:spPr bwMode="auto">
          <a:xfrm>
            <a:off x="2559050" y="2760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7" name="Freeform 3181"/>
          <p:cNvSpPr>
            <a:spLocks noEditPoints="1"/>
          </p:cNvSpPr>
          <p:nvPr/>
        </p:nvSpPr>
        <p:spPr bwMode="auto">
          <a:xfrm>
            <a:off x="2124075"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8" name="Freeform 3182"/>
          <p:cNvSpPr>
            <a:spLocks noEditPoints="1"/>
          </p:cNvSpPr>
          <p:nvPr/>
        </p:nvSpPr>
        <p:spPr bwMode="auto">
          <a:xfrm>
            <a:off x="1784350" y="2700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49" name="Freeform 3183"/>
          <p:cNvSpPr>
            <a:spLocks noEditPoints="1"/>
          </p:cNvSpPr>
          <p:nvPr/>
        </p:nvSpPr>
        <p:spPr bwMode="auto">
          <a:xfrm>
            <a:off x="2055813" y="2700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0" name="Freeform 3185"/>
          <p:cNvSpPr>
            <a:spLocks noEditPoints="1"/>
          </p:cNvSpPr>
          <p:nvPr/>
        </p:nvSpPr>
        <p:spPr bwMode="auto">
          <a:xfrm>
            <a:off x="2011363" y="2576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1" name="Freeform 3186"/>
          <p:cNvSpPr>
            <a:spLocks noEditPoints="1"/>
          </p:cNvSpPr>
          <p:nvPr/>
        </p:nvSpPr>
        <p:spPr bwMode="auto">
          <a:xfrm>
            <a:off x="2339975"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2" name="Freeform 3187"/>
          <p:cNvSpPr>
            <a:spLocks noEditPoints="1"/>
          </p:cNvSpPr>
          <p:nvPr/>
        </p:nvSpPr>
        <p:spPr bwMode="auto">
          <a:xfrm>
            <a:off x="1516063"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3" name="Freeform 3188"/>
          <p:cNvSpPr>
            <a:spLocks noEditPoints="1"/>
          </p:cNvSpPr>
          <p:nvPr/>
        </p:nvSpPr>
        <p:spPr bwMode="auto">
          <a:xfrm>
            <a:off x="1755775"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4" name="Freeform 3189"/>
          <p:cNvSpPr>
            <a:spLocks noEditPoints="1"/>
          </p:cNvSpPr>
          <p:nvPr/>
        </p:nvSpPr>
        <p:spPr bwMode="auto">
          <a:xfrm>
            <a:off x="2335213"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5" name="Freeform 3190"/>
          <p:cNvSpPr>
            <a:spLocks noEditPoints="1"/>
          </p:cNvSpPr>
          <p:nvPr/>
        </p:nvSpPr>
        <p:spPr bwMode="auto">
          <a:xfrm>
            <a:off x="230822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6" name="Freeform 3191"/>
          <p:cNvSpPr>
            <a:spLocks noEditPoints="1"/>
          </p:cNvSpPr>
          <p:nvPr/>
        </p:nvSpPr>
        <p:spPr bwMode="auto">
          <a:xfrm>
            <a:off x="2543175" y="24526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7" name="Freeform 3192"/>
          <p:cNvSpPr>
            <a:spLocks noEditPoints="1"/>
          </p:cNvSpPr>
          <p:nvPr/>
        </p:nvSpPr>
        <p:spPr bwMode="auto">
          <a:xfrm>
            <a:off x="1939925"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8" name="Freeform 3193"/>
          <p:cNvSpPr>
            <a:spLocks noEditPoints="1"/>
          </p:cNvSpPr>
          <p:nvPr/>
        </p:nvSpPr>
        <p:spPr bwMode="auto">
          <a:xfrm>
            <a:off x="2206625"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59" name="Freeform 3194"/>
          <p:cNvSpPr>
            <a:spLocks noEditPoints="1"/>
          </p:cNvSpPr>
          <p:nvPr/>
        </p:nvSpPr>
        <p:spPr bwMode="auto">
          <a:xfrm>
            <a:off x="24717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0" name="Freeform 3195"/>
          <p:cNvSpPr>
            <a:spLocks noEditPoints="1"/>
          </p:cNvSpPr>
          <p:nvPr/>
        </p:nvSpPr>
        <p:spPr bwMode="auto">
          <a:xfrm>
            <a:off x="1871663"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1" name="Freeform 3196"/>
          <p:cNvSpPr>
            <a:spLocks noEditPoints="1"/>
          </p:cNvSpPr>
          <p:nvPr/>
        </p:nvSpPr>
        <p:spPr bwMode="auto">
          <a:xfrm>
            <a:off x="200660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2" name="Freeform 3197"/>
          <p:cNvSpPr>
            <a:spLocks noEditPoints="1"/>
          </p:cNvSpPr>
          <p:nvPr/>
        </p:nvSpPr>
        <p:spPr bwMode="auto">
          <a:xfrm>
            <a:off x="20081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3" name="Freeform 3198"/>
          <p:cNvSpPr>
            <a:spLocks noEditPoints="1"/>
          </p:cNvSpPr>
          <p:nvPr/>
        </p:nvSpPr>
        <p:spPr bwMode="auto">
          <a:xfrm>
            <a:off x="21923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4" name="Freeform 3199"/>
          <p:cNvSpPr>
            <a:spLocks noEditPoints="1"/>
          </p:cNvSpPr>
          <p:nvPr/>
        </p:nvSpPr>
        <p:spPr bwMode="auto">
          <a:xfrm>
            <a:off x="2419350"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5" name="Freeform 3200"/>
          <p:cNvSpPr>
            <a:spLocks noEditPoints="1"/>
          </p:cNvSpPr>
          <p:nvPr/>
        </p:nvSpPr>
        <p:spPr bwMode="auto">
          <a:xfrm>
            <a:off x="241141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6" name="Freeform 3201"/>
          <p:cNvSpPr>
            <a:spLocks noEditPoints="1"/>
          </p:cNvSpPr>
          <p:nvPr/>
        </p:nvSpPr>
        <p:spPr bwMode="auto">
          <a:xfrm>
            <a:off x="13001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7" name="Freeform 3202"/>
          <p:cNvSpPr>
            <a:spLocks noEditPoints="1"/>
          </p:cNvSpPr>
          <p:nvPr/>
        </p:nvSpPr>
        <p:spPr bwMode="auto">
          <a:xfrm>
            <a:off x="257175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8" name="Freeform 3203"/>
          <p:cNvSpPr>
            <a:spLocks noEditPoints="1"/>
          </p:cNvSpPr>
          <p:nvPr/>
        </p:nvSpPr>
        <p:spPr bwMode="auto">
          <a:xfrm>
            <a:off x="2255838"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69" name="Freeform 3204"/>
          <p:cNvSpPr>
            <a:spLocks noEditPoints="1"/>
          </p:cNvSpPr>
          <p:nvPr/>
        </p:nvSpPr>
        <p:spPr bwMode="auto">
          <a:xfrm>
            <a:off x="225901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0" name="Freeform 3205"/>
          <p:cNvSpPr>
            <a:spLocks noEditPoints="1"/>
          </p:cNvSpPr>
          <p:nvPr/>
        </p:nvSpPr>
        <p:spPr bwMode="auto">
          <a:xfrm>
            <a:off x="2708275"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1" name="Freeform 3206"/>
          <p:cNvSpPr>
            <a:spLocks noEditPoints="1"/>
          </p:cNvSpPr>
          <p:nvPr/>
        </p:nvSpPr>
        <p:spPr bwMode="auto">
          <a:xfrm>
            <a:off x="2255838"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2" name="Freeform 3207"/>
          <p:cNvSpPr>
            <a:spLocks noEditPoints="1"/>
          </p:cNvSpPr>
          <p:nvPr/>
        </p:nvSpPr>
        <p:spPr bwMode="auto">
          <a:xfrm>
            <a:off x="272891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3" name="Freeform 3208"/>
          <p:cNvSpPr>
            <a:spLocks noEditPoints="1"/>
          </p:cNvSpPr>
          <p:nvPr/>
        </p:nvSpPr>
        <p:spPr bwMode="auto">
          <a:xfrm>
            <a:off x="271621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4" name="Freeform 3209"/>
          <p:cNvSpPr>
            <a:spLocks noEditPoints="1"/>
          </p:cNvSpPr>
          <p:nvPr/>
        </p:nvSpPr>
        <p:spPr bwMode="auto">
          <a:xfrm>
            <a:off x="25400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5" name="Freeform 3210"/>
          <p:cNvSpPr>
            <a:spLocks noEditPoints="1"/>
          </p:cNvSpPr>
          <p:nvPr/>
        </p:nvSpPr>
        <p:spPr bwMode="auto">
          <a:xfrm>
            <a:off x="2219325" y="22923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6" name="Freeform 3211"/>
          <p:cNvSpPr>
            <a:spLocks noEditPoints="1"/>
          </p:cNvSpPr>
          <p:nvPr/>
        </p:nvSpPr>
        <p:spPr bwMode="auto">
          <a:xfrm>
            <a:off x="26971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7" name="Freeform 3212"/>
          <p:cNvSpPr>
            <a:spLocks noEditPoints="1"/>
          </p:cNvSpPr>
          <p:nvPr/>
        </p:nvSpPr>
        <p:spPr bwMode="auto">
          <a:xfrm>
            <a:off x="266858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8" name="Freeform 3213"/>
          <p:cNvSpPr>
            <a:spLocks noEditPoints="1"/>
          </p:cNvSpPr>
          <p:nvPr/>
        </p:nvSpPr>
        <p:spPr bwMode="auto">
          <a:xfrm>
            <a:off x="213201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79" name="Freeform 3214"/>
          <p:cNvSpPr>
            <a:spLocks noEditPoints="1"/>
          </p:cNvSpPr>
          <p:nvPr/>
        </p:nvSpPr>
        <p:spPr bwMode="auto">
          <a:xfrm>
            <a:off x="240030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0" name="Freeform 3215"/>
          <p:cNvSpPr>
            <a:spLocks noEditPoints="1"/>
          </p:cNvSpPr>
          <p:nvPr/>
        </p:nvSpPr>
        <p:spPr bwMode="auto">
          <a:xfrm>
            <a:off x="235267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1" name="Freeform 3216"/>
          <p:cNvSpPr>
            <a:spLocks noEditPoints="1"/>
          </p:cNvSpPr>
          <p:nvPr/>
        </p:nvSpPr>
        <p:spPr bwMode="auto">
          <a:xfrm>
            <a:off x="2114550" y="2271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2" name="Freeform 3217"/>
          <p:cNvSpPr>
            <a:spLocks noEditPoints="1"/>
          </p:cNvSpPr>
          <p:nvPr/>
        </p:nvSpPr>
        <p:spPr bwMode="auto">
          <a:xfrm>
            <a:off x="25193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3" name="Freeform 3218"/>
          <p:cNvSpPr>
            <a:spLocks noEditPoints="1"/>
          </p:cNvSpPr>
          <p:nvPr/>
        </p:nvSpPr>
        <p:spPr bwMode="auto">
          <a:xfrm>
            <a:off x="253523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4" name="Freeform 3219"/>
          <p:cNvSpPr>
            <a:spLocks noEditPoints="1"/>
          </p:cNvSpPr>
          <p:nvPr/>
        </p:nvSpPr>
        <p:spPr bwMode="auto">
          <a:xfrm>
            <a:off x="192246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5" name="Freeform 3220"/>
          <p:cNvSpPr>
            <a:spLocks noEditPoints="1"/>
          </p:cNvSpPr>
          <p:nvPr/>
        </p:nvSpPr>
        <p:spPr bwMode="auto">
          <a:xfrm>
            <a:off x="189071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6" name="Freeform 3221"/>
          <p:cNvSpPr>
            <a:spLocks noEditPoints="1"/>
          </p:cNvSpPr>
          <p:nvPr/>
        </p:nvSpPr>
        <p:spPr bwMode="auto">
          <a:xfrm>
            <a:off x="262096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7" name="Freeform 3222"/>
          <p:cNvSpPr>
            <a:spLocks noEditPoints="1"/>
          </p:cNvSpPr>
          <p:nvPr/>
        </p:nvSpPr>
        <p:spPr bwMode="auto">
          <a:xfrm>
            <a:off x="25003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8" name="Freeform 3223"/>
          <p:cNvSpPr>
            <a:spLocks noEditPoints="1"/>
          </p:cNvSpPr>
          <p:nvPr/>
        </p:nvSpPr>
        <p:spPr bwMode="auto">
          <a:xfrm>
            <a:off x="25765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89" name="Freeform 3224"/>
          <p:cNvSpPr>
            <a:spLocks noEditPoints="1"/>
          </p:cNvSpPr>
          <p:nvPr/>
        </p:nvSpPr>
        <p:spPr bwMode="auto">
          <a:xfrm>
            <a:off x="257968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0" name="Freeform 3225"/>
          <p:cNvSpPr>
            <a:spLocks noEditPoints="1"/>
          </p:cNvSpPr>
          <p:nvPr/>
        </p:nvSpPr>
        <p:spPr bwMode="auto">
          <a:xfrm>
            <a:off x="21923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1" name="Freeform 3226"/>
          <p:cNvSpPr>
            <a:spLocks noEditPoints="1"/>
          </p:cNvSpPr>
          <p:nvPr/>
        </p:nvSpPr>
        <p:spPr bwMode="auto">
          <a:xfrm>
            <a:off x="206692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2" name="Freeform 3227"/>
          <p:cNvSpPr>
            <a:spLocks noEditPoints="1"/>
          </p:cNvSpPr>
          <p:nvPr/>
        </p:nvSpPr>
        <p:spPr bwMode="auto">
          <a:xfrm>
            <a:off x="2743200"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3" name="Freeform 3228"/>
          <p:cNvSpPr>
            <a:spLocks noEditPoints="1"/>
          </p:cNvSpPr>
          <p:nvPr/>
        </p:nvSpPr>
        <p:spPr bwMode="auto">
          <a:xfrm>
            <a:off x="267176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4" name="Freeform 3229"/>
          <p:cNvSpPr>
            <a:spLocks noEditPoints="1"/>
          </p:cNvSpPr>
          <p:nvPr/>
        </p:nvSpPr>
        <p:spPr bwMode="auto">
          <a:xfrm>
            <a:off x="27813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5" name="Freeform 3230"/>
          <p:cNvSpPr>
            <a:spLocks noEditPoints="1"/>
          </p:cNvSpPr>
          <p:nvPr/>
        </p:nvSpPr>
        <p:spPr bwMode="auto">
          <a:xfrm>
            <a:off x="24161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6" name="Freeform 3231"/>
          <p:cNvSpPr>
            <a:spLocks noEditPoints="1"/>
          </p:cNvSpPr>
          <p:nvPr/>
        </p:nvSpPr>
        <p:spPr bwMode="auto">
          <a:xfrm>
            <a:off x="267176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7" name="Freeform 3232"/>
          <p:cNvSpPr>
            <a:spLocks noEditPoints="1"/>
          </p:cNvSpPr>
          <p:nvPr/>
        </p:nvSpPr>
        <p:spPr bwMode="auto">
          <a:xfrm>
            <a:off x="242093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8" name="Freeform 3233"/>
          <p:cNvSpPr>
            <a:spLocks noEditPoints="1"/>
          </p:cNvSpPr>
          <p:nvPr/>
        </p:nvSpPr>
        <p:spPr bwMode="auto">
          <a:xfrm>
            <a:off x="25669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099" name="Freeform 3234"/>
          <p:cNvSpPr>
            <a:spLocks noEditPoints="1"/>
          </p:cNvSpPr>
          <p:nvPr/>
        </p:nvSpPr>
        <p:spPr bwMode="auto">
          <a:xfrm>
            <a:off x="26114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0" name="Freeform 3235"/>
          <p:cNvSpPr>
            <a:spLocks noEditPoints="1"/>
          </p:cNvSpPr>
          <p:nvPr/>
        </p:nvSpPr>
        <p:spPr bwMode="auto">
          <a:xfrm>
            <a:off x="236378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1" name="Freeform 3236"/>
          <p:cNvSpPr>
            <a:spLocks noEditPoints="1"/>
          </p:cNvSpPr>
          <p:nvPr/>
        </p:nvSpPr>
        <p:spPr bwMode="auto">
          <a:xfrm>
            <a:off x="186055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2" name="Freeform 3237"/>
          <p:cNvSpPr>
            <a:spLocks noEditPoints="1"/>
          </p:cNvSpPr>
          <p:nvPr/>
        </p:nvSpPr>
        <p:spPr bwMode="auto">
          <a:xfrm>
            <a:off x="26320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3" name="Freeform 3238"/>
          <p:cNvSpPr>
            <a:spLocks noEditPoints="1"/>
          </p:cNvSpPr>
          <p:nvPr/>
        </p:nvSpPr>
        <p:spPr bwMode="auto">
          <a:xfrm>
            <a:off x="275907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4" name="Freeform 3239"/>
          <p:cNvSpPr>
            <a:spLocks noEditPoints="1"/>
          </p:cNvSpPr>
          <p:nvPr/>
        </p:nvSpPr>
        <p:spPr bwMode="auto">
          <a:xfrm>
            <a:off x="27924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5" name="Freeform 3240"/>
          <p:cNvSpPr>
            <a:spLocks noEditPoints="1"/>
          </p:cNvSpPr>
          <p:nvPr/>
        </p:nvSpPr>
        <p:spPr bwMode="auto">
          <a:xfrm>
            <a:off x="242093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6" name="Freeform 3241"/>
          <p:cNvSpPr>
            <a:spLocks noEditPoints="1"/>
          </p:cNvSpPr>
          <p:nvPr/>
        </p:nvSpPr>
        <p:spPr bwMode="auto">
          <a:xfrm>
            <a:off x="24003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7" name="Freeform 3242"/>
          <p:cNvSpPr>
            <a:spLocks noEditPoints="1"/>
          </p:cNvSpPr>
          <p:nvPr/>
        </p:nvSpPr>
        <p:spPr bwMode="auto">
          <a:xfrm>
            <a:off x="284003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8" name="Freeform 3243"/>
          <p:cNvSpPr>
            <a:spLocks noEditPoints="1"/>
          </p:cNvSpPr>
          <p:nvPr/>
        </p:nvSpPr>
        <p:spPr bwMode="auto">
          <a:xfrm>
            <a:off x="257968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09" name="Freeform 3244"/>
          <p:cNvSpPr>
            <a:spLocks noEditPoints="1"/>
          </p:cNvSpPr>
          <p:nvPr/>
        </p:nvSpPr>
        <p:spPr bwMode="auto">
          <a:xfrm>
            <a:off x="24685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0" name="Freeform 3245"/>
          <p:cNvSpPr>
            <a:spLocks noEditPoints="1"/>
          </p:cNvSpPr>
          <p:nvPr/>
        </p:nvSpPr>
        <p:spPr bwMode="auto">
          <a:xfrm>
            <a:off x="154781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1" name="Freeform 3246"/>
          <p:cNvSpPr>
            <a:spLocks noEditPoints="1"/>
          </p:cNvSpPr>
          <p:nvPr/>
        </p:nvSpPr>
        <p:spPr bwMode="auto">
          <a:xfrm>
            <a:off x="218757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2" name="Freeform 3247"/>
          <p:cNvSpPr>
            <a:spLocks noEditPoints="1"/>
          </p:cNvSpPr>
          <p:nvPr/>
        </p:nvSpPr>
        <p:spPr bwMode="auto">
          <a:xfrm>
            <a:off x="23161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3" name="Freeform 3248"/>
          <p:cNvSpPr>
            <a:spLocks noEditPoints="1"/>
          </p:cNvSpPr>
          <p:nvPr/>
        </p:nvSpPr>
        <p:spPr bwMode="auto">
          <a:xfrm>
            <a:off x="25717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4" name="Freeform 3249"/>
          <p:cNvSpPr>
            <a:spLocks noEditPoints="1"/>
          </p:cNvSpPr>
          <p:nvPr/>
        </p:nvSpPr>
        <p:spPr bwMode="auto">
          <a:xfrm>
            <a:off x="263525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5" name="Freeform 3250"/>
          <p:cNvSpPr>
            <a:spLocks noEditPoints="1"/>
          </p:cNvSpPr>
          <p:nvPr/>
        </p:nvSpPr>
        <p:spPr bwMode="auto">
          <a:xfrm>
            <a:off x="24669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6" name="Freeform 3251"/>
          <p:cNvSpPr>
            <a:spLocks noEditPoints="1"/>
          </p:cNvSpPr>
          <p:nvPr/>
        </p:nvSpPr>
        <p:spPr bwMode="auto">
          <a:xfrm>
            <a:off x="276860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7" name="Freeform 3252"/>
          <p:cNvSpPr>
            <a:spLocks noEditPoints="1"/>
          </p:cNvSpPr>
          <p:nvPr/>
        </p:nvSpPr>
        <p:spPr bwMode="auto">
          <a:xfrm>
            <a:off x="265112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8" name="Freeform 3253"/>
          <p:cNvSpPr>
            <a:spLocks noEditPoints="1"/>
          </p:cNvSpPr>
          <p:nvPr/>
        </p:nvSpPr>
        <p:spPr bwMode="auto">
          <a:xfrm>
            <a:off x="26828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19" name="Freeform 3254"/>
          <p:cNvSpPr>
            <a:spLocks noEditPoints="1"/>
          </p:cNvSpPr>
          <p:nvPr/>
        </p:nvSpPr>
        <p:spPr bwMode="auto">
          <a:xfrm>
            <a:off x="24606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0" name="Freeform 3255"/>
          <p:cNvSpPr>
            <a:spLocks noEditPoints="1"/>
          </p:cNvSpPr>
          <p:nvPr/>
        </p:nvSpPr>
        <p:spPr bwMode="auto">
          <a:xfrm>
            <a:off x="220345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1" name="Freeform 3256"/>
          <p:cNvSpPr>
            <a:spLocks noEditPoints="1"/>
          </p:cNvSpPr>
          <p:nvPr/>
        </p:nvSpPr>
        <p:spPr bwMode="auto">
          <a:xfrm>
            <a:off x="238760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2" name="Freeform 3257"/>
          <p:cNvSpPr>
            <a:spLocks noEditPoints="1"/>
          </p:cNvSpPr>
          <p:nvPr/>
        </p:nvSpPr>
        <p:spPr bwMode="auto">
          <a:xfrm>
            <a:off x="253523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3" name="Freeform 3258"/>
          <p:cNvSpPr>
            <a:spLocks noEditPoints="1"/>
          </p:cNvSpPr>
          <p:nvPr/>
        </p:nvSpPr>
        <p:spPr bwMode="auto">
          <a:xfrm>
            <a:off x="23796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4" name="Freeform 3259"/>
          <p:cNvSpPr>
            <a:spLocks noEditPoints="1"/>
          </p:cNvSpPr>
          <p:nvPr/>
        </p:nvSpPr>
        <p:spPr bwMode="auto">
          <a:xfrm>
            <a:off x="252888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5" name="Freeform 3260"/>
          <p:cNvSpPr>
            <a:spLocks noEditPoints="1"/>
          </p:cNvSpPr>
          <p:nvPr/>
        </p:nvSpPr>
        <p:spPr bwMode="auto">
          <a:xfrm>
            <a:off x="268446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6" name="Freeform 3261"/>
          <p:cNvSpPr>
            <a:spLocks noEditPoints="1"/>
          </p:cNvSpPr>
          <p:nvPr/>
        </p:nvSpPr>
        <p:spPr bwMode="auto">
          <a:xfrm>
            <a:off x="27844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7" name="Freeform 3262"/>
          <p:cNvSpPr>
            <a:spLocks noEditPoints="1"/>
          </p:cNvSpPr>
          <p:nvPr/>
        </p:nvSpPr>
        <p:spPr bwMode="auto">
          <a:xfrm>
            <a:off x="261620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8" name="Freeform 3263"/>
          <p:cNvSpPr>
            <a:spLocks noEditPoints="1"/>
          </p:cNvSpPr>
          <p:nvPr/>
        </p:nvSpPr>
        <p:spPr bwMode="auto">
          <a:xfrm>
            <a:off x="246697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29" name="Freeform 3264"/>
          <p:cNvSpPr>
            <a:spLocks noEditPoints="1"/>
          </p:cNvSpPr>
          <p:nvPr/>
        </p:nvSpPr>
        <p:spPr bwMode="auto">
          <a:xfrm>
            <a:off x="26447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0" name="Freeform 3265"/>
          <p:cNvSpPr>
            <a:spLocks noEditPoints="1"/>
          </p:cNvSpPr>
          <p:nvPr/>
        </p:nvSpPr>
        <p:spPr bwMode="auto">
          <a:xfrm>
            <a:off x="210820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1" name="Freeform 3266"/>
          <p:cNvSpPr>
            <a:spLocks noEditPoints="1"/>
          </p:cNvSpPr>
          <p:nvPr/>
        </p:nvSpPr>
        <p:spPr bwMode="auto">
          <a:xfrm>
            <a:off x="24796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2" name="Freeform 3267"/>
          <p:cNvSpPr>
            <a:spLocks noEditPoints="1"/>
          </p:cNvSpPr>
          <p:nvPr/>
        </p:nvSpPr>
        <p:spPr bwMode="auto">
          <a:xfrm>
            <a:off x="26320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3" name="Freeform 3268"/>
          <p:cNvSpPr>
            <a:spLocks noEditPoints="1"/>
          </p:cNvSpPr>
          <p:nvPr/>
        </p:nvSpPr>
        <p:spPr bwMode="auto">
          <a:xfrm>
            <a:off x="27130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4" name="Freeform 3269"/>
          <p:cNvSpPr>
            <a:spLocks noEditPoints="1"/>
          </p:cNvSpPr>
          <p:nvPr/>
        </p:nvSpPr>
        <p:spPr bwMode="auto">
          <a:xfrm>
            <a:off x="2559050"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5" name="Freeform 3270"/>
          <p:cNvSpPr>
            <a:spLocks noEditPoints="1"/>
          </p:cNvSpPr>
          <p:nvPr/>
        </p:nvSpPr>
        <p:spPr bwMode="auto">
          <a:xfrm>
            <a:off x="283210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6" name="Freeform 3271"/>
          <p:cNvSpPr>
            <a:spLocks noEditPoints="1"/>
          </p:cNvSpPr>
          <p:nvPr/>
        </p:nvSpPr>
        <p:spPr bwMode="auto">
          <a:xfrm>
            <a:off x="27400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7" name="Freeform 3272"/>
          <p:cNvSpPr>
            <a:spLocks noEditPoints="1"/>
          </p:cNvSpPr>
          <p:nvPr/>
        </p:nvSpPr>
        <p:spPr bwMode="auto">
          <a:xfrm>
            <a:off x="27003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8" name="Freeform 3273"/>
          <p:cNvSpPr>
            <a:spLocks noEditPoints="1"/>
          </p:cNvSpPr>
          <p:nvPr/>
        </p:nvSpPr>
        <p:spPr bwMode="auto">
          <a:xfrm>
            <a:off x="26050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39" name="Freeform 3274"/>
          <p:cNvSpPr>
            <a:spLocks noEditPoints="1"/>
          </p:cNvSpPr>
          <p:nvPr/>
        </p:nvSpPr>
        <p:spPr bwMode="auto">
          <a:xfrm>
            <a:off x="2576513" y="19780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0" name="Freeform 3275"/>
          <p:cNvSpPr>
            <a:spLocks noEditPoints="1"/>
          </p:cNvSpPr>
          <p:nvPr/>
        </p:nvSpPr>
        <p:spPr bwMode="auto">
          <a:xfrm>
            <a:off x="2719388"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1" name="Freeform 3276"/>
          <p:cNvSpPr>
            <a:spLocks noEditPoints="1"/>
          </p:cNvSpPr>
          <p:nvPr/>
        </p:nvSpPr>
        <p:spPr bwMode="auto">
          <a:xfrm>
            <a:off x="234315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2" name="Freeform 3277"/>
          <p:cNvSpPr>
            <a:spLocks noEditPoints="1"/>
          </p:cNvSpPr>
          <p:nvPr/>
        </p:nvSpPr>
        <p:spPr bwMode="auto">
          <a:xfrm>
            <a:off x="267176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3" name="Freeform 3278"/>
          <p:cNvSpPr>
            <a:spLocks noEditPoints="1"/>
          </p:cNvSpPr>
          <p:nvPr/>
        </p:nvSpPr>
        <p:spPr bwMode="auto">
          <a:xfrm>
            <a:off x="263207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4" name="Freeform 3279"/>
          <p:cNvSpPr>
            <a:spLocks noEditPoints="1"/>
          </p:cNvSpPr>
          <p:nvPr/>
        </p:nvSpPr>
        <p:spPr bwMode="auto">
          <a:xfrm>
            <a:off x="22352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5" name="Freeform 3280"/>
          <p:cNvSpPr>
            <a:spLocks noEditPoints="1"/>
          </p:cNvSpPr>
          <p:nvPr/>
        </p:nvSpPr>
        <p:spPr bwMode="auto">
          <a:xfrm>
            <a:off x="262096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6" name="Freeform 3281"/>
          <p:cNvSpPr>
            <a:spLocks noEditPoints="1"/>
          </p:cNvSpPr>
          <p:nvPr/>
        </p:nvSpPr>
        <p:spPr bwMode="auto">
          <a:xfrm>
            <a:off x="26003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7" name="Freeform 3282"/>
          <p:cNvSpPr>
            <a:spLocks noEditPoints="1"/>
          </p:cNvSpPr>
          <p:nvPr/>
        </p:nvSpPr>
        <p:spPr bwMode="auto">
          <a:xfrm>
            <a:off x="23764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8" name="Freeform 3283"/>
          <p:cNvSpPr>
            <a:spLocks noEditPoints="1"/>
          </p:cNvSpPr>
          <p:nvPr/>
        </p:nvSpPr>
        <p:spPr bwMode="auto">
          <a:xfrm>
            <a:off x="25908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49" name="Freeform 3284"/>
          <p:cNvSpPr>
            <a:spLocks noEditPoints="1"/>
          </p:cNvSpPr>
          <p:nvPr/>
        </p:nvSpPr>
        <p:spPr bwMode="auto">
          <a:xfrm>
            <a:off x="26241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0" name="Freeform 3285"/>
          <p:cNvSpPr>
            <a:spLocks noEditPoints="1"/>
          </p:cNvSpPr>
          <p:nvPr/>
        </p:nvSpPr>
        <p:spPr bwMode="auto">
          <a:xfrm>
            <a:off x="269716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1" name="Freeform 3286"/>
          <p:cNvSpPr>
            <a:spLocks noEditPoints="1"/>
          </p:cNvSpPr>
          <p:nvPr/>
        </p:nvSpPr>
        <p:spPr bwMode="auto">
          <a:xfrm>
            <a:off x="276066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2" name="Freeform 3287"/>
          <p:cNvSpPr>
            <a:spLocks noEditPoints="1"/>
          </p:cNvSpPr>
          <p:nvPr/>
        </p:nvSpPr>
        <p:spPr bwMode="auto">
          <a:xfrm>
            <a:off x="28051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3" name="Freeform 3288"/>
          <p:cNvSpPr>
            <a:spLocks noEditPoints="1"/>
          </p:cNvSpPr>
          <p:nvPr/>
        </p:nvSpPr>
        <p:spPr bwMode="auto">
          <a:xfrm>
            <a:off x="2508250"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4" name="Freeform 3289"/>
          <p:cNvSpPr>
            <a:spLocks noEditPoints="1"/>
          </p:cNvSpPr>
          <p:nvPr/>
        </p:nvSpPr>
        <p:spPr bwMode="auto">
          <a:xfrm>
            <a:off x="25288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5" name="Freeform 3290"/>
          <p:cNvSpPr>
            <a:spLocks noEditPoints="1"/>
          </p:cNvSpPr>
          <p:nvPr/>
        </p:nvSpPr>
        <p:spPr bwMode="auto">
          <a:xfrm>
            <a:off x="24526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6" name="Freeform 3291"/>
          <p:cNvSpPr>
            <a:spLocks noEditPoints="1"/>
          </p:cNvSpPr>
          <p:nvPr/>
        </p:nvSpPr>
        <p:spPr bwMode="auto">
          <a:xfrm>
            <a:off x="26892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7" name="Freeform 3292"/>
          <p:cNvSpPr>
            <a:spLocks noEditPoints="1"/>
          </p:cNvSpPr>
          <p:nvPr/>
        </p:nvSpPr>
        <p:spPr bwMode="auto">
          <a:xfrm>
            <a:off x="251142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8" name="Freeform 3293"/>
          <p:cNvSpPr>
            <a:spLocks noEditPoints="1"/>
          </p:cNvSpPr>
          <p:nvPr/>
        </p:nvSpPr>
        <p:spPr bwMode="auto">
          <a:xfrm>
            <a:off x="27162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59" name="Freeform 3294"/>
          <p:cNvSpPr>
            <a:spLocks noEditPoints="1"/>
          </p:cNvSpPr>
          <p:nvPr/>
        </p:nvSpPr>
        <p:spPr bwMode="auto">
          <a:xfrm>
            <a:off x="268287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0" name="Freeform 3295"/>
          <p:cNvSpPr>
            <a:spLocks noEditPoints="1"/>
          </p:cNvSpPr>
          <p:nvPr/>
        </p:nvSpPr>
        <p:spPr bwMode="auto">
          <a:xfrm>
            <a:off x="27400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1" name="Freeform 3296"/>
          <p:cNvSpPr>
            <a:spLocks noEditPoints="1"/>
          </p:cNvSpPr>
          <p:nvPr/>
        </p:nvSpPr>
        <p:spPr bwMode="auto">
          <a:xfrm>
            <a:off x="2684463" y="19145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2" name="Freeform 3297"/>
          <p:cNvSpPr>
            <a:spLocks noEditPoints="1"/>
          </p:cNvSpPr>
          <p:nvPr/>
        </p:nvSpPr>
        <p:spPr bwMode="auto">
          <a:xfrm>
            <a:off x="21224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3" name="Freeform 3298"/>
          <p:cNvSpPr>
            <a:spLocks noEditPoints="1"/>
          </p:cNvSpPr>
          <p:nvPr/>
        </p:nvSpPr>
        <p:spPr bwMode="auto">
          <a:xfrm>
            <a:off x="250825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4" name="Freeform 3299"/>
          <p:cNvSpPr>
            <a:spLocks noEditPoints="1"/>
          </p:cNvSpPr>
          <p:nvPr/>
        </p:nvSpPr>
        <p:spPr bwMode="auto">
          <a:xfrm>
            <a:off x="26320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5" name="Freeform 3300"/>
          <p:cNvSpPr>
            <a:spLocks noEditPoints="1"/>
          </p:cNvSpPr>
          <p:nvPr/>
        </p:nvSpPr>
        <p:spPr bwMode="auto">
          <a:xfrm>
            <a:off x="240506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6" name="Freeform 3301"/>
          <p:cNvSpPr>
            <a:spLocks noEditPoints="1"/>
          </p:cNvSpPr>
          <p:nvPr/>
        </p:nvSpPr>
        <p:spPr bwMode="auto">
          <a:xfrm>
            <a:off x="27003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7" name="Freeform 3302"/>
          <p:cNvSpPr>
            <a:spLocks noEditPoints="1"/>
          </p:cNvSpPr>
          <p:nvPr/>
        </p:nvSpPr>
        <p:spPr bwMode="auto">
          <a:xfrm>
            <a:off x="243998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8" name="Freeform 3303"/>
          <p:cNvSpPr>
            <a:spLocks noEditPoints="1"/>
          </p:cNvSpPr>
          <p:nvPr/>
        </p:nvSpPr>
        <p:spPr bwMode="auto">
          <a:xfrm>
            <a:off x="26400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69" name="Freeform 3304"/>
          <p:cNvSpPr>
            <a:spLocks noEditPoints="1"/>
          </p:cNvSpPr>
          <p:nvPr/>
        </p:nvSpPr>
        <p:spPr bwMode="auto">
          <a:xfrm>
            <a:off x="278130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0" name="Freeform 3305"/>
          <p:cNvSpPr>
            <a:spLocks noEditPoints="1"/>
          </p:cNvSpPr>
          <p:nvPr/>
        </p:nvSpPr>
        <p:spPr bwMode="auto">
          <a:xfrm>
            <a:off x="2695575"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1" name="Freeform 3306"/>
          <p:cNvSpPr>
            <a:spLocks noEditPoints="1"/>
          </p:cNvSpPr>
          <p:nvPr/>
        </p:nvSpPr>
        <p:spPr bwMode="auto">
          <a:xfrm>
            <a:off x="24241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2" name="Freeform 3307"/>
          <p:cNvSpPr>
            <a:spLocks noEditPoints="1"/>
          </p:cNvSpPr>
          <p:nvPr/>
        </p:nvSpPr>
        <p:spPr bwMode="auto">
          <a:xfrm>
            <a:off x="26749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3" name="Freeform 3308"/>
          <p:cNvSpPr>
            <a:spLocks noEditPoints="1"/>
          </p:cNvSpPr>
          <p:nvPr/>
        </p:nvSpPr>
        <p:spPr bwMode="auto">
          <a:xfrm>
            <a:off x="24717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4" name="Freeform 3309"/>
          <p:cNvSpPr>
            <a:spLocks noEditPoints="1"/>
          </p:cNvSpPr>
          <p:nvPr/>
        </p:nvSpPr>
        <p:spPr bwMode="auto">
          <a:xfrm>
            <a:off x="24288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5" name="Freeform 3310"/>
          <p:cNvSpPr>
            <a:spLocks noEditPoints="1"/>
          </p:cNvSpPr>
          <p:nvPr/>
        </p:nvSpPr>
        <p:spPr bwMode="auto">
          <a:xfrm>
            <a:off x="26638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6" name="Freeform 3311"/>
          <p:cNvSpPr>
            <a:spLocks noEditPoints="1"/>
          </p:cNvSpPr>
          <p:nvPr/>
        </p:nvSpPr>
        <p:spPr bwMode="auto">
          <a:xfrm>
            <a:off x="278765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7" name="Freeform 3312"/>
          <p:cNvSpPr>
            <a:spLocks noEditPoints="1"/>
          </p:cNvSpPr>
          <p:nvPr/>
        </p:nvSpPr>
        <p:spPr bwMode="auto">
          <a:xfrm>
            <a:off x="27511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8" name="Freeform 3313"/>
          <p:cNvSpPr>
            <a:spLocks noEditPoints="1"/>
          </p:cNvSpPr>
          <p:nvPr/>
        </p:nvSpPr>
        <p:spPr bwMode="auto">
          <a:xfrm>
            <a:off x="27955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79" name="Freeform 3314"/>
          <p:cNvSpPr>
            <a:spLocks noEditPoints="1"/>
          </p:cNvSpPr>
          <p:nvPr/>
        </p:nvSpPr>
        <p:spPr bwMode="auto">
          <a:xfrm>
            <a:off x="26527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0" name="Freeform 3315"/>
          <p:cNvSpPr>
            <a:spLocks noEditPoints="1"/>
          </p:cNvSpPr>
          <p:nvPr/>
        </p:nvSpPr>
        <p:spPr bwMode="auto">
          <a:xfrm>
            <a:off x="2498725"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1" name="Freeform 3316"/>
          <p:cNvSpPr>
            <a:spLocks noEditPoints="1"/>
          </p:cNvSpPr>
          <p:nvPr/>
        </p:nvSpPr>
        <p:spPr bwMode="auto">
          <a:xfrm>
            <a:off x="28194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2" name="Freeform 3317"/>
          <p:cNvSpPr>
            <a:spLocks noEditPoints="1"/>
          </p:cNvSpPr>
          <p:nvPr/>
        </p:nvSpPr>
        <p:spPr bwMode="auto">
          <a:xfrm>
            <a:off x="27955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3" name="Freeform 3318"/>
          <p:cNvSpPr>
            <a:spLocks noEditPoints="1"/>
          </p:cNvSpPr>
          <p:nvPr/>
        </p:nvSpPr>
        <p:spPr bwMode="auto">
          <a:xfrm>
            <a:off x="2584450" y="18494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4" name="Freeform 3319"/>
          <p:cNvSpPr>
            <a:spLocks noEditPoints="1"/>
          </p:cNvSpPr>
          <p:nvPr/>
        </p:nvSpPr>
        <p:spPr bwMode="auto">
          <a:xfrm>
            <a:off x="2819400" y="18494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5" name="Freeform 3320"/>
          <p:cNvSpPr>
            <a:spLocks noEditPoints="1"/>
          </p:cNvSpPr>
          <p:nvPr/>
        </p:nvSpPr>
        <p:spPr bwMode="auto">
          <a:xfrm>
            <a:off x="277495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6" name="Freeform 3321"/>
          <p:cNvSpPr>
            <a:spLocks noEditPoints="1"/>
          </p:cNvSpPr>
          <p:nvPr/>
        </p:nvSpPr>
        <p:spPr bwMode="auto">
          <a:xfrm>
            <a:off x="277495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7" name="Freeform 3322"/>
          <p:cNvSpPr>
            <a:spLocks noEditPoints="1"/>
          </p:cNvSpPr>
          <p:nvPr/>
        </p:nvSpPr>
        <p:spPr bwMode="auto">
          <a:xfrm>
            <a:off x="276066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8" name="Freeform 3323"/>
          <p:cNvSpPr>
            <a:spLocks noEditPoints="1"/>
          </p:cNvSpPr>
          <p:nvPr/>
        </p:nvSpPr>
        <p:spPr bwMode="auto">
          <a:xfrm>
            <a:off x="26717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89" name="Freeform 3324"/>
          <p:cNvSpPr>
            <a:spLocks noEditPoints="1"/>
          </p:cNvSpPr>
          <p:nvPr/>
        </p:nvSpPr>
        <p:spPr bwMode="auto">
          <a:xfrm>
            <a:off x="23876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0" name="Freeform 3325"/>
          <p:cNvSpPr>
            <a:spLocks noEditPoints="1"/>
          </p:cNvSpPr>
          <p:nvPr/>
        </p:nvSpPr>
        <p:spPr bwMode="auto">
          <a:xfrm>
            <a:off x="268287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1" name="Freeform 3326"/>
          <p:cNvSpPr>
            <a:spLocks noEditPoints="1"/>
          </p:cNvSpPr>
          <p:nvPr/>
        </p:nvSpPr>
        <p:spPr bwMode="auto">
          <a:xfrm>
            <a:off x="27241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2" name="Freeform 3327"/>
          <p:cNvSpPr>
            <a:spLocks noEditPoints="1"/>
          </p:cNvSpPr>
          <p:nvPr/>
        </p:nvSpPr>
        <p:spPr bwMode="auto">
          <a:xfrm>
            <a:off x="268446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3" name="Freeform 3328"/>
          <p:cNvSpPr>
            <a:spLocks noEditPoints="1"/>
          </p:cNvSpPr>
          <p:nvPr/>
        </p:nvSpPr>
        <p:spPr bwMode="auto">
          <a:xfrm>
            <a:off x="27082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4" name="Freeform 3329"/>
          <p:cNvSpPr>
            <a:spLocks noEditPoints="1"/>
          </p:cNvSpPr>
          <p:nvPr/>
        </p:nvSpPr>
        <p:spPr bwMode="auto">
          <a:xfrm>
            <a:off x="27400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5" name="Freeform 3330"/>
          <p:cNvSpPr>
            <a:spLocks noEditPoints="1"/>
          </p:cNvSpPr>
          <p:nvPr/>
        </p:nvSpPr>
        <p:spPr bwMode="auto">
          <a:xfrm>
            <a:off x="25844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6" name="Freeform 3331"/>
          <p:cNvSpPr>
            <a:spLocks noEditPoints="1"/>
          </p:cNvSpPr>
          <p:nvPr/>
        </p:nvSpPr>
        <p:spPr bwMode="auto">
          <a:xfrm>
            <a:off x="27162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7" name="Freeform 3332"/>
          <p:cNvSpPr>
            <a:spLocks noEditPoints="1"/>
          </p:cNvSpPr>
          <p:nvPr/>
        </p:nvSpPr>
        <p:spPr bwMode="auto">
          <a:xfrm>
            <a:off x="203517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8" name="Freeform 3333"/>
          <p:cNvSpPr>
            <a:spLocks noEditPoints="1"/>
          </p:cNvSpPr>
          <p:nvPr/>
        </p:nvSpPr>
        <p:spPr bwMode="auto">
          <a:xfrm>
            <a:off x="26606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199" name="Freeform 3334"/>
          <p:cNvSpPr>
            <a:spLocks noEditPoints="1"/>
          </p:cNvSpPr>
          <p:nvPr/>
        </p:nvSpPr>
        <p:spPr bwMode="auto">
          <a:xfrm>
            <a:off x="26590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0" name="Freeform 3335"/>
          <p:cNvSpPr>
            <a:spLocks noEditPoints="1"/>
          </p:cNvSpPr>
          <p:nvPr/>
        </p:nvSpPr>
        <p:spPr bwMode="auto">
          <a:xfrm>
            <a:off x="28114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1" name="Freeform 3336"/>
          <p:cNvSpPr>
            <a:spLocks noEditPoints="1"/>
          </p:cNvSpPr>
          <p:nvPr/>
        </p:nvSpPr>
        <p:spPr bwMode="auto">
          <a:xfrm>
            <a:off x="27432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2" name="Freeform 3337"/>
          <p:cNvSpPr>
            <a:spLocks noEditPoints="1"/>
          </p:cNvSpPr>
          <p:nvPr/>
        </p:nvSpPr>
        <p:spPr bwMode="auto">
          <a:xfrm>
            <a:off x="26685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3" name="Freeform 3338"/>
          <p:cNvSpPr>
            <a:spLocks noEditPoints="1"/>
          </p:cNvSpPr>
          <p:nvPr/>
        </p:nvSpPr>
        <p:spPr bwMode="auto">
          <a:xfrm>
            <a:off x="26797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4" name="Freeform 3339"/>
          <p:cNvSpPr>
            <a:spLocks noEditPoints="1"/>
          </p:cNvSpPr>
          <p:nvPr/>
        </p:nvSpPr>
        <p:spPr bwMode="auto">
          <a:xfrm>
            <a:off x="277653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5" name="Freeform 3340"/>
          <p:cNvSpPr>
            <a:spLocks noEditPoints="1"/>
          </p:cNvSpPr>
          <p:nvPr/>
        </p:nvSpPr>
        <p:spPr bwMode="auto">
          <a:xfrm>
            <a:off x="27368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6" name="Freeform 3341"/>
          <p:cNvSpPr>
            <a:spLocks noEditPoints="1"/>
          </p:cNvSpPr>
          <p:nvPr/>
        </p:nvSpPr>
        <p:spPr bwMode="auto">
          <a:xfrm>
            <a:off x="23717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7" name="Freeform 3342"/>
          <p:cNvSpPr>
            <a:spLocks noEditPoints="1"/>
          </p:cNvSpPr>
          <p:nvPr/>
        </p:nvSpPr>
        <p:spPr bwMode="auto">
          <a:xfrm>
            <a:off x="2805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8" name="Freeform 3343"/>
          <p:cNvSpPr>
            <a:spLocks noEditPoints="1"/>
          </p:cNvSpPr>
          <p:nvPr/>
        </p:nvSpPr>
        <p:spPr bwMode="auto">
          <a:xfrm>
            <a:off x="276383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09" name="Freeform 3344"/>
          <p:cNvSpPr>
            <a:spLocks noEditPoints="1"/>
          </p:cNvSpPr>
          <p:nvPr/>
        </p:nvSpPr>
        <p:spPr bwMode="auto">
          <a:xfrm>
            <a:off x="28162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0" name="Freeform 3345"/>
          <p:cNvSpPr>
            <a:spLocks noEditPoints="1"/>
          </p:cNvSpPr>
          <p:nvPr/>
        </p:nvSpPr>
        <p:spPr bwMode="auto">
          <a:xfrm>
            <a:off x="16033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1" name="Freeform 3346"/>
          <p:cNvSpPr>
            <a:spLocks noEditPoints="1"/>
          </p:cNvSpPr>
          <p:nvPr/>
        </p:nvSpPr>
        <p:spPr bwMode="auto">
          <a:xfrm>
            <a:off x="2805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2" name="Freeform 3347"/>
          <p:cNvSpPr>
            <a:spLocks noEditPoints="1"/>
          </p:cNvSpPr>
          <p:nvPr/>
        </p:nvSpPr>
        <p:spPr bwMode="auto">
          <a:xfrm>
            <a:off x="210661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3" name="Freeform 3348"/>
          <p:cNvSpPr>
            <a:spLocks noEditPoints="1"/>
          </p:cNvSpPr>
          <p:nvPr/>
        </p:nvSpPr>
        <p:spPr bwMode="auto">
          <a:xfrm>
            <a:off x="23558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4" name="Freeform 3349"/>
          <p:cNvSpPr>
            <a:spLocks noEditPoints="1"/>
          </p:cNvSpPr>
          <p:nvPr/>
        </p:nvSpPr>
        <p:spPr bwMode="auto">
          <a:xfrm>
            <a:off x="279558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5" name="Freeform 3350"/>
          <p:cNvSpPr>
            <a:spLocks noEditPoints="1"/>
          </p:cNvSpPr>
          <p:nvPr/>
        </p:nvSpPr>
        <p:spPr bwMode="auto">
          <a:xfrm>
            <a:off x="2805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6" name="Freeform 3351"/>
          <p:cNvSpPr>
            <a:spLocks noEditPoints="1"/>
          </p:cNvSpPr>
          <p:nvPr/>
        </p:nvSpPr>
        <p:spPr bwMode="auto">
          <a:xfrm>
            <a:off x="28209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7" name="Freeform 3352"/>
          <p:cNvSpPr>
            <a:spLocks noEditPoints="1"/>
          </p:cNvSpPr>
          <p:nvPr/>
        </p:nvSpPr>
        <p:spPr bwMode="auto">
          <a:xfrm>
            <a:off x="270351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8" name="Freeform 3353"/>
          <p:cNvSpPr>
            <a:spLocks noEditPoints="1"/>
          </p:cNvSpPr>
          <p:nvPr/>
        </p:nvSpPr>
        <p:spPr bwMode="auto">
          <a:xfrm>
            <a:off x="28194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19" name="Freeform 3354"/>
          <p:cNvSpPr>
            <a:spLocks noEditPoints="1"/>
          </p:cNvSpPr>
          <p:nvPr/>
        </p:nvSpPr>
        <p:spPr bwMode="auto">
          <a:xfrm>
            <a:off x="26717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0" name="Freeform 3355"/>
          <p:cNvSpPr>
            <a:spLocks noEditPoints="1"/>
          </p:cNvSpPr>
          <p:nvPr/>
        </p:nvSpPr>
        <p:spPr bwMode="auto">
          <a:xfrm>
            <a:off x="27273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1" name="Freeform 3356"/>
          <p:cNvSpPr>
            <a:spLocks noEditPoints="1"/>
          </p:cNvSpPr>
          <p:nvPr/>
        </p:nvSpPr>
        <p:spPr bwMode="auto">
          <a:xfrm>
            <a:off x="275113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2" name="Freeform 3357"/>
          <p:cNvSpPr>
            <a:spLocks noEditPoints="1"/>
          </p:cNvSpPr>
          <p:nvPr/>
        </p:nvSpPr>
        <p:spPr bwMode="auto">
          <a:xfrm>
            <a:off x="27924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3" name="Freeform 3358"/>
          <p:cNvSpPr>
            <a:spLocks noEditPoints="1"/>
          </p:cNvSpPr>
          <p:nvPr/>
        </p:nvSpPr>
        <p:spPr bwMode="auto">
          <a:xfrm>
            <a:off x="28321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4" name="Freeform 3359"/>
          <p:cNvSpPr>
            <a:spLocks noEditPoints="1"/>
          </p:cNvSpPr>
          <p:nvPr/>
        </p:nvSpPr>
        <p:spPr bwMode="auto">
          <a:xfrm>
            <a:off x="28162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5" name="Freeform 3360"/>
          <p:cNvSpPr>
            <a:spLocks noEditPoints="1"/>
          </p:cNvSpPr>
          <p:nvPr/>
        </p:nvSpPr>
        <p:spPr bwMode="auto">
          <a:xfrm>
            <a:off x="27241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6" name="Freeform 3361"/>
          <p:cNvSpPr>
            <a:spLocks noEditPoints="1"/>
          </p:cNvSpPr>
          <p:nvPr/>
        </p:nvSpPr>
        <p:spPr bwMode="auto">
          <a:xfrm>
            <a:off x="276383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7" name="Freeform 3362"/>
          <p:cNvSpPr>
            <a:spLocks noEditPoints="1"/>
          </p:cNvSpPr>
          <p:nvPr/>
        </p:nvSpPr>
        <p:spPr bwMode="auto">
          <a:xfrm>
            <a:off x="28003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8" name="Freeform 3363"/>
          <p:cNvSpPr>
            <a:spLocks noEditPoints="1"/>
          </p:cNvSpPr>
          <p:nvPr/>
        </p:nvSpPr>
        <p:spPr bwMode="auto">
          <a:xfrm>
            <a:off x="26289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29" name="Freeform 3364"/>
          <p:cNvSpPr>
            <a:spLocks noEditPoints="1"/>
          </p:cNvSpPr>
          <p:nvPr/>
        </p:nvSpPr>
        <p:spPr bwMode="auto">
          <a:xfrm>
            <a:off x="2781300" y="1785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30" name="Freeform 3365"/>
          <p:cNvSpPr>
            <a:spLocks noEditPoints="1"/>
          </p:cNvSpPr>
          <p:nvPr/>
        </p:nvSpPr>
        <p:spPr bwMode="auto">
          <a:xfrm>
            <a:off x="2676525" y="1785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31" name="Freeform 3366"/>
          <p:cNvSpPr>
            <a:spLocks noEditPoints="1"/>
          </p:cNvSpPr>
          <p:nvPr/>
        </p:nvSpPr>
        <p:spPr bwMode="auto">
          <a:xfrm>
            <a:off x="2492375" y="1785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32" name="Freeform 3367"/>
          <p:cNvSpPr>
            <a:spLocks noEditPoints="1"/>
          </p:cNvSpPr>
          <p:nvPr/>
        </p:nvSpPr>
        <p:spPr bwMode="auto">
          <a:xfrm>
            <a:off x="27844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grpSp>
        <p:nvGrpSpPr>
          <p:cNvPr id="3168" name="Group 3569"/>
          <p:cNvGrpSpPr>
            <a:grpSpLocks/>
          </p:cNvGrpSpPr>
          <p:nvPr/>
        </p:nvGrpSpPr>
        <p:grpSpPr bwMode="auto">
          <a:xfrm>
            <a:off x="2312988" y="1655763"/>
            <a:ext cx="671513" cy="273050"/>
            <a:chOff x="1457" y="1043"/>
            <a:chExt cx="423" cy="172"/>
          </a:xfrm>
          <a:solidFill>
            <a:srgbClr val="0070C0"/>
          </a:solidFill>
        </p:grpSpPr>
        <p:sp>
          <p:nvSpPr>
            <p:cNvPr id="5927" name="Freeform 3369"/>
            <p:cNvSpPr>
              <a:spLocks noEditPoints="1"/>
            </p:cNvSpPr>
            <p:nvPr/>
          </p:nvSpPr>
          <p:spPr bwMode="auto">
            <a:xfrm>
              <a:off x="1651"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8" name="Freeform 3370"/>
            <p:cNvSpPr>
              <a:spLocks noEditPoints="1"/>
            </p:cNvSpPr>
            <p:nvPr/>
          </p:nvSpPr>
          <p:spPr bwMode="auto">
            <a:xfrm>
              <a:off x="174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9" name="Freeform 3371"/>
            <p:cNvSpPr>
              <a:spLocks noEditPoints="1"/>
            </p:cNvSpPr>
            <p:nvPr/>
          </p:nvSpPr>
          <p:spPr bwMode="auto">
            <a:xfrm>
              <a:off x="172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0" name="Freeform 3372"/>
            <p:cNvSpPr>
              <a:spLocks noEditPoints="1"/>
            </p:cNvSpPr>
            <p:nvPr/>
          </p:nvSpPr>
          <p:spPr bwMode="auto">
            <a:xfrm>
              <a:off x="175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1" name="Freeform 3373"/>
            <p:cNvSpPr>
              <a:spLocks noEditPoints="1"/>
            </p:cNvSpPr>
            <p:nvPr/>
          </p:nvSpPr>
          <p:spPr bwMode="auto">
            <a:xfrm>
              <a:off x="176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2" name="Freeform 3374"/>
            <p:cNvSpPr>
              <a:spLocks noEditPoints="1"/>
            </p:cNvSpPr>
            <p:nvPr/>
          </p:nvSpPr>
          <p:spPr bwMode="auto">
            <a:xfrm>
              <a:off x="172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3" name="Freeform 3375"/>
            <p:cNvSpPr>
              <a:spLocks noEditPoints="1"/>
            </p:cNvSpPr>
            <p:nvPr/>
          </p:nvSpPr>
          <p:spPr bwMode="auto">
            <a:xfrm>
              <a:off x="171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4" name="Freeform 3376"/>
            <p:cNvSpPr>
              <a:spLocks noEditPoints="1"/>
            </p:cNvSpPr>
            <p:nvPr/>
          </p:nvSpPr>
          <p:spPr bwMode="auto">
            <a:xfrm>
              <a:off x="148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5" name="Freeform 3377"/>
            <p:cNvSpPr>
              <a:spLocks noEditPoints="1"/>
            </p:cNvSpPr>
            <p:nvPr/>
          </p:nvSpPr>
          <p:spPr bwMode="auto">
            <a:xfrm>
              <a:off x="169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6" name="Freeform 3378"/>
            <p:cNvSpPr>
              <a:spLocks noEditPoints="1"/>
            </p:cNvSpPr>
            <p:nvPr/>
          </p:nvSpPr>
          <p:spPr bwMode="auto">
            <a:xfrm>
              <a:off x="176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7" name="Freeform 3379"/>
            <p:cNvSpPr>
              <a:spLocks noEditPoints="1"/>
            </p:cNvSpPr>
            <p:nvPr/>
          </p:nvSpPr>
          <p:spPr bwMode="auto">
            <a:xfrm>
              <a:off x="1767"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8" name="Freeform 3380"/>
            <p:cNvSpPr>
              <a:spLocks noEditPoints="1"/>
            </p:cNvSpPr>
            <p:nvPr/>
          </p:nvSpPr>
          <p:spPr bwMode="auto">
            <a:xfrm>
              <a:off x="1738"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9" name="Freeform 3381"/>
            <p:cNvSpPr>
              <a:spLocks noEditPoints="1"/>
            </p:cNvSpPr>
            <p:nvPr/>
          </p:nvSpPr>
          <p:spPr bwMode="auto">
            <a:xfrm>
              <a:off x="1587"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0" name="Freeform 3382"/>
            <p:cNvSpPr>
              <a:spLocks noEditPoints="1"/>
            </p:cNvSpPr>
            <p:nvPr/>
          </p:nvSpPr>
          <p:spPr bwMode="auto">
            <a:xfrm>
              <a:off x="169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1" name="Freeform 3383"/>
            <p:cNvSpPr>
              <a:spLocks noEditPoints="1"/>
            </p:cNvSpPr>
            <p:nvPr/>
          </p:nvSpPr>
          <p:spPr bwMode="auto">
            <a:xfrm>
              <a:off x="1641"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2" name="Freeform 3384"/>
            <p:cNvSpPr>
              <a:spLocks noEditPoints="1"/>
            </p:cNvSpPr>
            <p:nvPr/>
          </p:nvSpPr>
          <p:spPr bwMode="auto">
            <a:xfrm>
              <a:off x="1588"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3" name="Freeform 3385"/>
            <p:cNvSpPr>
              <a:spLocks noEditPoints="1"/>
            </p:cNvSpPr>
            <p:nvPr/>
          </p:nvSpPr>
          <p:spPr bwMode="auto">
            <a:xfrm>
              <a:off x="178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4" name="Freeform 3386"/>
            <p:cNvSpPr>
              <a:spLocks noEditPoints="1"/>
            </p:cNvSpPr>
            <p:nvPr/>
          </p:nvSpPr>
          <p:spPr bwMode="auto">
            <a:xfrm>
              <a:off x="174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5" name="Freeform 3387"/>
            <p:cNvSpPr>
              <a:spLocks noEditPoints="1"/>
            </p:cNvSpPr>
            <p:nvPr/>
          </p:nvSpPr>
          <p:spPr bwMode="auto">
            <a:xfrm>
              <a:off x="166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6" name="Freeform 3388"/>
            <p:cNvSpPr>
              <a:spLocks noEditPoints="1"/>
            </p:cNvSpPr>
            <p:nvPr/>
          </p:nvSpPr>
          <p:spPr bwMode="auto">
            <a:xfrm>
              <a:off x="174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7" name="Freeform 3389"/>
            <p:cNvSpPr>
              <a:spLocks noEditPoints="1"/>
            </p:cNvSpPr>
            <p:nvPr/>
          </p:nvSpPr>
          <p:spPr bwMode="auto">
            <a:xfrm>
              <a:off x="173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8" name="Freeform 3390"/>
            <p:cNvSpPr>
              <a:spLocks noEditPoints="1"/>
            </p:cNvSpPr>
            <p:nvPr/>
          </p:nvSpPr>
          <p:spPr bwMode="auto">
            <a:xfrm>
              <a:off x="176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9" name="Freeform 3391"/>
            <p:cNvSpPr>
              <a:spLocks noEditPoints="1"/>
            </p:cNvSpPr>
            <p:nvPr/>
          </p:nvSpPr>
          <p:spPr bwMode="auto">
            <a:xfrm>
              <a:off x="171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0" name="Freeform 3392"/>
            <p:cNvSpPr>
              <a:spLocks noEditPoints="1"/>
            </p:cNvSpPr>
            <p:nvPr/>
          </p:nvSpPr>
          <p:spPr bwMode="auto">
            <a:xfrm>
              <a:off x="168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1" name="Freeform 3393"/>
            <p:cNvSpPr>
              <a:spLocks noEditPoints="1"/>
            </p:cNvSpPr>
            <p:nvPr/>
          </p:nvSpPr>
          <p:spPr bwMode="auto">
            <a:xfrm>
              <a:off x="1691"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2" name="Freeform 3394"/>
            <p:cNvSpPr>
              <a:spLocks noEditPoints="1"/>
            </p:cNvSpPr>
            <p:nvPr/>
          </p:nvSpPr>
          <p:spPr bwMode="auto">
            <a:xfrm>
              <a:off x="1567"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3" name="Freeform 3395"/>
            <p:cNvSpPr>
              <a:spLocks noEditPoints="1"/>
            </p:cNvSpPr>
            <p:nvPr/>
          </p:nvSpPr>
          <p:spPr bwMode="auto">
            <a:xfrm>
              <a:off x="1550"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4" name="Freeform 3396"/>
            <p:cNvSpPr>
              <a:spLocks noEditPoints="1"/>
            </p:cNvSpPr>
            <p:nvPr/>
          </p:nvSpPr>
          <p:spPr bwMode="auto">
            <a:xfrm>
              <a:off x="177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5" name="Freeform 3397"/>
            <p:cNvSpPr>
              <a:spLocks noEditPoints="1"/>
            </p:cNvSpPr>
            <p:nvPr/>
          </p:nvSpPr>
          <p:spPr bwMode="auto">
            <a:xfrm>
              <a:off x="175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6" name="Freeform 3398"/>
            <p:cNvSpPr>
              <a:spLocks noEditPoints="1"/>
            </p:cNvSpPr>
            <p:nvPr/>
          </p:nvSpPr>
          <p:spPr bwMode="auto">
            <a:xfrm>
              <a:off x="1733"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7" name="Freeform 3399"/>
            <p:cNvSpPr>
              <a:spLocks noEditPoints="1"/>
            </p:cNvSpPr>
            <p:nvPr/>
          </p:nvSpPr>
          <p:spPr bwMode="auto">
            <a:xfrm>
              <a:off x="177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8" name="Freeform 3400"/>
            <p:cNvSpPr>
              <a:spLocks noEditPoints="1"/>
            </p:cNvSpPr>
            <p:nvPr/>
          </p:nvSpPr>
          <p:spPr bwMode="auto">
            <a:xfrm>
              <a:off x="1703"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9" name="Freeform 3401"/>
            <p:cNvSpPr>
              <a:spLocks noEditPoints="1"/>
            </p:cNvSpPr>
            <p:nvPr/>
          </p:nvSpPr>
          <p:spPr bwMode="auto">
            <a:xfrm>
              <a:off x="1645"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0" name="Freeform 3402"/>
            <p:cNvSpPr>
              <a:spLocks noEditPoints="1"/>
            </p:cNvSpPr>
            <p:nvPr/>
          </p:nvSpPr>
          <p:spPr bwMode="auto">
            <a:xfrm>
              <a:off x="1713"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1" name="Freeform 3403"/>
            <p:cNvSpPr>
              <a:spLocks noEditPoints="1"/>
            </p:cNvSpPr>
            <p:nvPr/>
          </p:nvSpPr>
          <p:spPr bwMode="auto">
            <a:xfrm>
              <a:off x="1587"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2" name="Freeform 3404"/>
            <p:cNvSpPr>
              <a:spLocks noEditPoints="1"/>
            </p:cNvSpPr>
            <p:nvPr/>
          </p:nvSpPr>
          <p:spPr bwMode="auto">
            <a:xfrm>
              <a:off x="177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3" name="Freeform 3405"/>
            <p:cNvSpPr>
              <a:spLocks noEditPoints="1"/>
            </p:cNvSpPr>
            <p:nvPr/>
          </p:nvSpPr>
          <p:spPr bwMode="auto">
            <a:xfrm>
              <a:off x="175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4" name="Freeform 3406"/>
            <p:cNvSpPr>
              <a:spLocks noEditPoints="1"/>
            </p:cNvSpPr>
            <p:nvPr/>
          </p:nvSpPr>
          <p:spPr bwMode="auto">
            <a:xfrm>
              <a:off x="1655"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5" name="Freeform 3407"/>
            <p:cNvSpPr>
              <a:spLocks noEditPoints="1"/>
            </p:cNvSpPr>
            <p:nvPr/>
          </p:nvSpPr>
          <p:spPr bwMode="auto">
            <a:xfrm>
              <a:off x="174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6" name="Freeform 3408"/>
            <p:cNvSpPr>
              <a:spLocks noEditPoints="1"/>
            </p:cNvSpPr>
            <p:nvPr/>
          </p:nvSpPr>
          <p:spPr bwMode="auto">
            <a:xfrm>
              <a:off x="172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7" name="Freeform 3409"/>
            <p:cNvSpPr>
              <a:spLocks noEditPoints="1"/>
            </p:cNvSpPr>
            <p:nvPr/>
          </p:nvSpPr>
          <p:spPr bwMode="auto">
            <a:xfrm>
              <a:off x="176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8" name="Freeform 3410"/>
            <p:cNvSpPr>
              <a:spLocks noEditPoints="1"/>
            </p:cNvSpPr>
            <p:nvPr/>
          </p:nvSpPr>
          <p:spPr bwMode="auto">
            <a:xfrm>
              <a:off x="169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9" name="Freeform 3411"/>
            <p:cNvSpPr>
              <a:spLocks noEditPoints="1"/>
            </p:cNvSpPr>
            <p:nvPr/>
          </p:nvSpPr>
          <p:spPr bwMode="auto">
            <a:xfrm>
              <a:off x="177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0" name="Freeform 3412"/>
            <p:cNvSpPr>
              <a:spLocks noEditPoints="1"/>
            </p:cNvSpPr>
            <p:nvPr/>
          </p:nvSpPr>
          <p:spPr bwMode="auto">
            <a:xfrm>
              <a:off x="177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1" name="Freeform 3413"/>
            <p:cNvSpPr>
              <a:spLocks noEditPoints="1"/>
            </p:cNvSpPr>
            <p:nvPr/>
          </p:nvSpPr>
          <p:spPr bwMode="auto">
            <a:xfrm>
              <a:off x="173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2" name="Freeform 3414"/>
            <p:cNvSpPr>
              <a:spLocks noEditPoints="1"/>
            </p:cNvSpPr>
            <p:nvPr/>
          </p:nvSpPr>
          <p:spPr bwMode="auto">
            <a:xfrm>
              <a:off x="1612"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3" name="Freeform 3415"/>
            <p:cNvSpPr>
              <a:spLocks noEditPoints="1"/>
            </p:cNvSpPr>
            <p:nvPr/>
          </p:nvSpPr>
          <p:spPr bwMode="auto">
            <a:xfrm>
              <a:off x="176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4" name="Freeform 3416"/>
            <p:cNvSpPr>
              <a:spLocks noEditPoints="1"/>
            </p:cNvSpPr>
            <p:nvPr/>
          </p:nvSpPr>
          <p:spPr bwMode="auto">
            <a:xfrm>
              <a:off x="1678" y="1121"/>
              <a:ext cx="70" cy="94"/>
            </a:xfrm>
            <a:custGeom>
              <a:avLst/>
              <a:gdLst>
                <a:gd name="T0" fmla="*/ 39 w 70"/>
                <a:gd name="T1" fmla="*/ 0 h 94"/>
                <a:gd name="T2" fmla="*/ 39 w 70"/>
                <a:gd name="T3" fmla="*/ 94 h 94"/>
                <a:gd name="T4" fmla="*/ 30 w 70"/>
                <a:gd name="T5" fmla="*/ 94 h 94"/>
                <a:gd name="T6" fmla="*/ 30 w 70"/>
                <a:gd name="T7" fmla="*/ 0 h 94"/>
                <a:gd name="T8" fmla="*/ 39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5" name="Freeform 3417"/>
            <p:cNvSpPr>
              <a:spLocks noEditPoints="1"/>
            </p:cNvSpPr>
            <p:nvPr/>
          </p:nvSpPr>
          <p:spPr bwMode="auto">
            <a:xfrm>
              <a:off x="175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6" name="Freeform 3418"/>
            <p:cNvSpPr>
              <a:spLocks noEditPoints="1"/>
            </p:cNvSpPr>
            <p:nvPr/>
          </p:nvSpPr>
          <p:spPr bwMode="auto">
            <a:xfrm>
              <a:off x="178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7" name="Freeform 3419"/>
            <p:cNvSpPr>
              <a:spLocks noEditPoints="1"/>
            </p:cNvSpPr>
            <p:nvPr/>
          </p:nvSpPr>
          <p:spPr bwMode="auto">
            <a:xfrm>
              <a:off x="177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8" name="Freeform 3420"/>
            <p:cNvSpPr>
              <a:spLocks noEditPoints="1"/>
            </p:cNvSpPr>
            <p:nvPr/>
          </p:nvSpPr>
          <p:spPr bwMode="auto">
            <a:xfrm>
              <a:off x="171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9" name="Freeform 3421"/>
            <p:cNvSpPr>
              <a:spLocks noEditPoints="1"/>
            </p:cNvSpPr>
            <p:nvPr/>
          </p:nvSpPr>
          <p:spPr bwMode="auto">
            <a:xfrm>
              <a:off x="174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0" name="Freeform 3422"/>
            <p:cNvSpPr>
              <a:spLocks noEditPoints="1"/>
            </p:cNvSpPr>
            <p:nvPr/>
          </p:nvSpPr>
          <p:spPr bwMode="auto">
            <a:xfrm>
              <a:off x="170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1" name="Freeform 3423"/>
            <p:cNvSpPr>
              <a:spLocks noEditPoints="1"/>
            </p:cNvSpPr>
            <p:nvPr/>
          </p:nvSpPr>
          <p:spPr bwMode="auto">
            <a:xfrm>
              <a:off x="180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2" name="Freeform 3424"/>
            <p:cNvSpPr>
              <a:spLocks noEditPoints="1"/>
            </p:cNvSpPr>
            <p:nvPr/>
          </p:nvSpPr>
          <p:spPr bwMode="auto">
            <a:xfrm>
              <a:off x="172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3" name="Freeform 3425"/>
            <p:cNvSpPr>
              <a:spLocks noEditPoints="1"/>
            </p:cNvSpPr>
            <p:nvPr/>
          </p:nvSpPr>
          <p:spPr bwMode="auto">
            <a:xfrm>
              <a:off x="180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4" name="Freeform 3426"/>
            <p:cNvSpPr>
              <a:spLocks noEditPoints="1"/>
            </p:cNvSpPr>
            <p:nvPr/>
          </p:nvSpPr>
          <p:spPr bwMode="auto">
            <a:xfrm>
              <a:off x="1713" y="1085"/>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5" name="Freeform 3427"/>
            <p:cNvSpPr>
              <a:spLocks noEditPoints="1"/>
            </p:cNvSpPr>
            <p:nvPr/>
          </p:nvSpPr>
          <p:spPr bwMode="auto">
            <a:xfrm>
              <a:off x="1801" y="1085"/>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6" name="Freeform 3428"/>
            <p:cNvSpPr>
              <a:spLocks noEditPoints="1"/>
            </p:cNvSpPr>
            <p:nvPr/>
          </p:nvSpPr>
          <p:spPr bwMode="auto">
            <a:xfrm>
              <a:off x="1776" y="1085"/>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7" name="Freeform 3429"/>
            <p:cNvSpPr>
              <a:spLocks noEditPoints="1"/>
            </p:cNvSpPr>
            <p:nvPr/>
          </p:nvSpPr>
          <p:spPr bwMode="auto">
            <a:xfrm>
              <a:off x="171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8" name="Freeform 3430"/>
            <p:cNvSpPr>
              <a:spLocks noEditPoints="1"/>
            </p:cNvSpPr>
            <p:nvPr/>
          </p:nvSpPr>
          <p:spPr bwMode="auto">
            <a:xfrm>
              <a:off x="172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9" name="Freeform 3431"/>
            <p:cNvSpPr>
              <a:spLocks noEditPoints="1"/>
            </p:cNvSpPr>
            <p:nvPr/>
          </p:nvSpPr>
          <p:spPr bwMode="auto">
            <a:xfrm>
              <a:off x="178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0" name="Freeform 3432"/>
            <p:cNvSpPr>
              <a:spLocks noEditPoints="1"/>
            </p:cNvSpPr>
            <p:nvPr/>
          </p:nvSpPr>
          <p:spPr bwMode="auto">
            <a:xfrm>
              <a:off x="168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1" name="Freeform 3433"/>
            <p:cNvSpPr>
              <a:spLocks noEditPoints="1"/>
            </p:cNvSpPr>
            <p:nvPr/>
          </p:nvSpPr>
          <p:spPr bwMode="auto">
            <a:xfrm>
              <a:off x="178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2" name="Freeform 3434"/>
            <p:cNvSpPr>
              <a:spLocks noEditPoints="1"/>
            </p:cNvSpPr>
            <p:nvPr/>
          </p:nvSpPr>
          <p:spPr bwMode="auto">
            <a:xfrm>
              <a:off x="166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3" name="Freeform 3435"/>
            <p:cNvSpPr>
              <a:spLocks noEditPoints="1"/>
            </p:cNvSpPr>
            <p:nvPr/>
          </p:nvSpPr>
          <p:spPr bwMode="auto">
            <a:xfrm>
              <a:off x="178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4" name="Freeform 3436"/>
            <p:cNvSpPr>
              <a:spLocks noEditPoints="1"/>
            </p:cNvSpPr>
            <p:nvPr/>
          </p:nvSpPr>
          <p:spPr bwMode="auto">
            <a:xfrm>
              <a:off x="1690"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5" name="Freeform 3437"/>
            <p:cNvSpPr>
              <a:spLocks noEditPoints="1"/>
            </p:cNvSpPr>
            <p:nvPr/>
          </p:nvSpPr>
          <p:spPr bwMode="auto">
            <a:xfrm>
              <a:off x="171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6" name="Freeform 3438"/>
            <p:cNvSpPr>
              <a:spLocks noEditPoints="1"/>
            </p:cNvSpPr>
            <p:nvPr/>
          </p:nvSpPr>
          <p:spPr bwMode="auto">
            <a:xfrm>
              <a:off x="177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7" name="Freeform 3439"/>
            <p:cNvSpPr>
              <a:spLocks noEditPoints="1"/>
            </p:cNvSpPr>
            <p:nvPr/>
          </p:nvSpPr>
          <p:spPr bwMode="auto">
            <a:xfrm>
              <a:off x="1673" y="1083"/>
              <a:ext cx="70" cy="94"/>
            </a:xfrm>
            <a:custGeom>
              <a:avLst/>
              <a:gdLst>
                <a:gd name="T0" fmla="*/ 39 w 70"/>
                <a:gd name="T1" fmla="*/ 0 h 94"/>
                <a:gd name="T2" fmla="*/ 39 w 70"/>
                <a:gd name="T3" fmla="*/ 94 h 94"/>
                <a:gd name="T4" fmla="*/ 30 w 70"/>
                <a:gd name="T5" fmla="*/ 94 h 94"/>
                <a:gd name="T6" fmla="*/ 30 w 70"/>
                <a:gd name="T7" fmla="*/ 0 h 94"/>
                <a:gd name="T8" fmla="*/ 39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8" name="Freeform 3440"/>
            <p:cNvSpPr>
              <a:spLocks noEditPoints="1"/>
            </p:cNvSpPr>
            <p:nvPr/>
          </p:nvSpPr>
          <p:spPr bwMode="auto">
            <a:xfrm>
              <a:off x="178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9" name="Freeform 3441"/>
            <p:cNvSpPr>
              <a:spLocks noEditPoints="1"/>
            </p:cNvSpPr>
            <p:nvPr/>
          </p:nvSpPr>
          <p:spPr bwMode="auto">
            <a:xfrm>
              <a:off x="177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0" name="Freeform 3442"/>
            <p:cNvSpPr>
              <a:spLocks noEditPoints="1"/>
            </p:cNvSpPr>
            <p:nvPr/>
          </p:nvSpPr>
          <p:spPr bwMode="auto">
            <a:xfrm>
              <a:off x="164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1" name="Freeform 3443"/>
            <p:cNvSpPr>
              <a:spLocks noEditPoints="1"/>
            </p:cNvSpPr>
            <p:nvPr/>
          </p:nvSpPr>
          <p:spPr bwMode="auto">
            <a:xfrm>
              <a:off x="175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2" name="Freeform 3444"/>
            <p:cNvSpPr>
              <a:spLocks noEditPoints="1"/>
            </p:cNvSpPr>
            <p:nvPr/>
          </p:nvSpPr>
          <p:spPr bwMode="auto">
            <a:xfrm>
              <a:off x="177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3" name="Freeform 3445"/>
            <p:cNvSpPr>
              <a:spLocks noEditPoints="1"/>
            </p:cNvSpPr>
            <p:nvPr/>
          </p:nvSpPr>
          <p:spPr bwMode="auto">
            <a:xfrm>
              <a:off x="1630"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4" name="Freeform 3446"/>
            <p:cNvSpPr>
              <a:spLocks noEditPoints="1"/>
            </p:cNvSpPr>
            <p:nvPr/>
          </p:nvSpPr>
          <p:spPr bwMode="auto">
            <a:xfrm>
              <a:off x="174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5" name="Freeform 3447"/>
            <p:cNvSpPr>
              <a:spLocks noEditPoints="1"/>
            </p:cNvSpPr>
            <p:nvPr/>
          </p:nvSpPr>
          <p:spPr bwMode="auto">
            <a:xfrm>
              <a:off x="177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6" name="Freeform 3448"/>
            <p:cNvSpPr>
              <a:spLocks noEditPoints="1"/>
            </p:cNvSpPr>
            <p:nvPr/>
          </p:nvSpPr>
          <p:spPr bwMode="auto">
            <a:xfrm>
              <a:off x="172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7" name="Freeform 3449"/>
            <p:cNvSpPr>
              <a:spLocks noEditPoints="1"/>
            </p:cNvSpPr>
            <p:nvPr/>
          </p:nvSpPr>
          <p:spPr bwMode="auto">
            <a:xfrm>
              <a:off x="177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8" name="Freeform 3450"/>
            <p:cNvSpPr>
              <a:spLocks noEditPoints="1"/>
            </p:cNvSpPr>
            <p:nvPr/>
          </p:nvSpPr>
          <p:spPr bwMode="auto">
            <a:xfrm>
              <a:off x="170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9" name="Freeform 3451"/>
            <p:cNvSpPr>
              <a:spLocks noEditPoints="1"/>
            </p:cNvSpPr>
            <p:nvPr/>
          </p:nvSpPr>
          <p:spPr bwMode="auto">
            <a:xfrm>
              <a:off x="168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0" name="Freeform 3452"/>
            <p:cNvSpPr>
              <a:spLocks noEditPoints="1"/>
            </p:cNvSpPr>
            <p:nvPr/>
          </p:nvSpPr>
          <p:spPr bwMode="auto">
            <a:xfrm>
              <a:off x="1635"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1" name="Freeform 3453"/>
            <p:cNvSpPr>
              <a:spLocks noEditPoints="1"/>
            </p:cNvSpPr>
            <p:nvPr/>
          </p:nvSpPr>
          <p:spPr bwMode="auto">
            <a:xfrm>
              <a:off x="172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2" name="Freeform 3454"/>
            <p:cNvSpPr>
              <a:spLocks noEditPoints="1"/>
            </p:cNvSpPr>
            <p:nvPr/>
          </p:nvSpPr>
          <p:spPr bwMode="auto">
            <a:xfrm>
              <a:off x="178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3" name="Freeform 3455"/>
            <p:cNvSpPr>
              <a:spLocks noEditPoints="1"/>
            </p:cNvSpPr>
            <p:nvPr/>
          </p:nvSpPr>
          <p:spPr bwMode="auto">
            <a:xfrm>
              <a:off x="145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4" name="Freeform 3456"/>
            <p:cNvSpPr>
              <a:spLocks noEditPoints="1"/>
            </p:cNvSpPr>
            <p:nvPr/>
          </p:nvSpPr>
          <p:spPr bwMode="auto">
            <a:xfrm>
              <a:off x="174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5" name="Freeform 3457"/>
            <p:cNvSpPr>
              <a:spLocks noEditPoints="1"/>
            </p:cNvSpPr>
            <p:nvPr/>
          </p:nvSpPr>
          <p:spPr bwMode="auto">
            <a:xfrm>
              <a:off x="168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6" name="Freeform 3458"/>
            <p:cNvSpPr>
              <a:spLocks noEditPoints="1"/>
            </p:cNvSpPr>
            <p:nvPr/>
          </p:nvSpPr>
          <p:spPr bwMode="auto">
            <a:xfrm>
              <a:off x="172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7" name="Freeform 3459"/>
            <p:cNvSpPr>
              <a:spLocks noEditPoints="1"/>
            </p:cNvSpPr>
            <p:nvPr/>
          </p:nvSpPr>
          <p:spPr bwMode="auto">
            <a:xfrm>
              <a:off x="171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8" name="Freeform 3460"/>
            <p:cNvSpPr>
              <a:spLocks noEditPoints="1"/>
            </p:cNvSpPr>
            <p:nvPr/>
          </p:nvSpPr>
          <p:spPr bwMode="auto">
            <a:xfrm>
              <a:off x="172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9" name="Freeform 3461"/>
            <p:cNvSpPr>
              <a:spLocks noEditPoints="1"/>
            </p:cNvSpPr>
            <p:nvPr/>
          </p:nvSpPr>
          <p:spPr bwMode="auto">
            <a:xfrm>
              <a:off x="171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0" name="Freeform 3462"/>
            <p:cNvSpPr>
              <a:spLocks noEditPoints="1"/>
            </p:cNvSpPr>
            <p:nvPr/>
          </p:nvSpPr>
          <p:spPr bwMode="auto">
            <a:xfrm>
              <a:off x="176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1" name="Freeform 3463"/>
            <p:cNvSpPr>
              <a:spLocks noEditPoints="1"/>
            </p:cNvSpPr>
            <p:nvPr/>
          </p:nvSpPr>
          <p:spPr bwMode="auto">
            <a:xfrm>
              <a:off x="179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2" name="Freeform 3464"/>
            <p:cNvSpPr>
              <a:spLocks noEditPoints="1"/>
            </p:cNvSpPr>
            <p:nvPr/>
          </p:nvSpPr>
          <p:spPr bwMode="auto">
            <a:xfrm>
              <a:off x="173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3" name="Freeform 3465"/>
            <p:cNvSpPr>
              <a:spLocks noEditPoints="1"/>
            </p:cNvSpPr>
            <p:nvPr/>
          </p:nvSpPr>
          <p:spPr bwMode="auto">
            <a:xfrm>
              <a:off x="172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4" name="Freeform 3466"/>
            <p:cNvSpPr>
              <a:spLocks noEditPoints="1"/>
            </p:cNvSpPr>
            <p:nvPr/>
          </p:nvSpPr>
          <p:spPr bwMode="auto">
            <a:xfrm>
              <a:off x="1731" y="1083"/>
              <a:ext cx="70" cy="94"/>
            </a:xfrm>
            <a:custGeom>
              <a:avLst/>
              <a:gdLst>
                <a:gd name="T0" fmla="*/ 39 w 70"/>
                <a:gd name="T1" fmla="*/ 0 h 94"/>
                <a:gd name="T2" fmla="*/ 39 w 70"/>
                <a:gd name="T3" fmla="*/ 94 h 94"/>
                <a:gd name="T4" fmla="*/ 30 w 70"/>
                <a:gd name="T5" fmla="*/ 94 h 94"/>
                <a:gd name="T6" fmla="*/ 30 w 70"/>
                <a:gd name="T7" fmla="*/ 0 h 94"/>
                <a:gd name="T8" fmla="*/ 39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5" name="Freeform 3467"/>
            <p:cNvSpPr>
              <a:spLocks noEditPoints="1"/>
            </p:cNvSpPr>
            <p:nvPr/>
          </p:nvSpPr>
          <p:spPr bwMode="auto">
            <a:xfrm>
              <a:off x="177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6" name="Freeform 3468"/>
            <p:cNvSpPr>
              <a:spLocks noEditPoints="1"/>
            </p:cNvSpPr>
            <p:nvPr/>
          </p:nvSpPr>
          <p:spPr bwMode="auto">
            <a:xfrm>
              <a:off x="175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7" name="Freeform 3469"/>
            <p:cNvSpPr>
              <a:spLocks noEditPoints="1"/>
            </p:cNvSpPr>
            <p:nvPr/>
          </p:nvSpPr>
          <p:spPr bwMode="auto">
            <a:xfrm>
              <a:off x="178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8" name="Freeform 3470"/>
            <p:cNvSpPr>
              <a:spLocks noEditPoints="1"/>
            </p:cNvSpPr>
            <p:nvPr/>
          </p:nvSpPr>
          <p:spPr bwMode="auto">
            <a:xfrm>
              <a:off x="177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9" name="Freeform 3471"/>
            <p:cNvSpPr>
              <a:spLocks noEditPoints="1"/>
            </p:cNvSpPr>
            <p:nvPr/>
          </p:nvSpPr>
          <p:spPr bwMode="auto">
            <a:xfrm>
              <a:off x="173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0" name="Freeform 3472"/>
            <p:cNvSpPr>
              <a:spLocks noEditPoints="1"/>
            </p:cNvSpPr>
            <p:nvPr/>
          </p:nvSpPr>
          <p:spPr bwMode="auto">
            <a:xfrm>
              <a:off x="171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1" name="Freeform 3473"/>
            <p:cNvSpPr>
              <a:spLocks noEditPoints="1"/>
            </p:cNvSpPr>
            <p:nvPr/>
          </p:nvSpPr>
          <p:spPr bwMode="auto">
            <a:xfrm>
              <a:off x="177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2" name="Freeform 3474"/>
            <p:cNvSpPr>
              <a:spLocks noEditPoints="1"/>
            </p:cNvSpPr>
            <p:nvPr/>
          </p:nvSpPr>
          <p:spPr bwMode="auto">
            <a:xfrm>
              <a:off x="177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3" name="Freeform 3475"/>
            <p:cNvSpPr>
              <a:spLocks noEditPoints="1"/>
            </p:cNvSpPr>
            <p:nvPr/>
          </p:nvSpPr>
          <p:spPr bwMode="auto">
            <a:xfrm>
              <a:off x="1655"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4" name="Freeform 3476"/>
            <p:cNvSpPr>
              <a:spLocks noEditPoints="1"/>
            </p:cNvSpPr>
            <p:nvPr/>
          </p:nvSpPr>
          <p:spPr bwMode="auto">
            <a:xfrm>
              <a:off x="173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5" name="Freeform 3477"/>
            <p:cNvSpPr>
              <a:spLocks noEditPoints="1"/>
            </p:cNvSpPr>
            <p:nvPr/>
          </p:nvSpPr>
          <p:spPr bwMode="auto">
            <a:xfrm>
              <a:off x="169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6" name="Freeform 3478"/>
            <p:cNvSpPr>
              <a:spLocks noEditPoints="1"/>
            </p:cNvSpPr>
            <p:nvPr/>
          </p:nvSpPr>
          <p:spPr bwMode="auto">
            <a:xfrm>
              <a:off x="1799" y="1083"/>
              <a:ext cx="69" cy="94"/>
            </a:xfrm>
            <a:custGeom>
              <a:avLst/>
              <a:gdLst>
                <a:gd name="T0" fmla="*/ 39 w 69"/>
                <a:gd name="T1" fmla="*/ 0 h 94"/>
                <a:gd name="T2" fmla="*/ 39 w 69"/>
                <a:gd name="T3" fmla="*/ 94 h 94"/>
                <a:gd name="T4" fmla="*/ 30 w 69"/>
                <a:gd name="T5" fmla="*/ 94 h 94"/>
                <a:gd name="T6" fmla="*/ 30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7" name="Freeform 3479"/>
            <p:cNvSpPr>
              <a:spLocks noEditPoints="1"/>
            </p:cNvSpPr>
            <p:nvPr/>
          </p:nvSpPr>
          <p:spPr bwMode="auto">
            <a:xfrm>
              <a:off x="176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8" name="Freeform 3480"/>
            <p:cNvSpPr>
              <a:spLocks noEditPoints="1"/>
            </p:cNvSpPr>
            <p:nvPr/>
          </p:nvSpPr>
          <p:spPr bwMode="auto">
            <a:xfrm>
              <a:off x="176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9" name="Freeform 3481"/>
            <p:cNvSpPr>
              <a:spLocks noEditPoints="1"/>
            </p:cNvSpPr>
            <p:nvPr/>
          </p:nvSpPr>
          <p:spPr bwMode="auto">
            <a:xfrm>
              <a:off x="168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0" name="Freeform 3482"/>
            <p:cNvSpPr>
              <a:spLocks noEditPoints="1"/>
            </p:cNvSpPr>
            <p:nvPr/>
          </p:nvSpPr>
          <p:spPr bwMode="auto">
            <a:xfrm>
              <a:off x="178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1" name="Freeform 3483"/>
            <p:cNvSpPr>
              <a:spLocks noEditPoints="1"/>
            </p:cNvSpPr>
            <p:nvPr/>
          </p:nvSpPr>
          <p:spPr bwMode="auto">
            <a:xfrm>
              <a:off x="179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2" name="Freeform 3484"/>
            <p:cNvSpPr>
              <a:spLocks noEditPoints="1"/>
            </p:cNvSpPr>
            <p:nvPr/>
          </p:nvSpPr>
          <p:spPr bwMode="auto">
            <a:xfrm>
              <a:off x="176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3" name="Freeform 3485"/>
            <p:cNvSpPr>
              <a:spLocks noEditPoints="1"/>
            </p:cNvSpPr>
            <p:nvPr/>
          </p:nvSpPr>
          <p:spPr bwMode="auto">
            <a:xfrm>
              <a:off x="178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4" name="Freeform 3486"/>
            <p:cNvSpPr>
              <a:spLocks noEditPoints="1"/>
            </p:cNvSpPr>
            <p:nvPr/>
          </p:nvSpPr>
          <p:spPr bwMode="auto">
            <a:xfrm>
              <a:off x="171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5" name="Freeform 3487"/>
            <p:cNvSpPr>
              <a:spLocks noEditPoints="1"/>
            </p:cNvSpPr>
            <p:nvPr/>
          </p:nvSpPr>
          <p:spPr bwMode="auto">
            <a:xfrm>
              <a:off x="179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6" name="Freeform 3488"/>
            <p:cNvSpPr>
              <a:spLocks noEditPoints="1"/>
            </p:cNvSpPr>
            <p:nvPr/>
          </p:nvSpPr>
          <p:spPr bwMode="auto">
            <a:xfrm>
              <a:off x="1810"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7" name="Freeform 3489"/>
            <p:cNvSpPr>
              <a:spLocks noEditPoints="1"/>
            </p:cNvSpPr>
            <p:nvPr/>
          </p:nvSpPr>
          <p:spPr bwMode="auto">
            <a:xfrm>
              <a:off x="166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8" name="Freeform 3490"/>
            <p:cNvSpPr>
              <a:spLocks noEditPoints="1"/>
            </p:cNvSpPr>
            <p:nvPr/>
          </p:nvSpPr>
          <p:spPr bwMode="auto">
            <a:xfrm>
              <a:off x="178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9" name="Freeform 3491"/>
            <p:cNvSpPr>
              <a:spLocks noEditPoints="1"/>
            </p:cNvSpPr>
            <p:nvPr/>
          </p:nvSpPr>
          <p:spPr bwMode="auto">
            <a:xfrm>
              <a:off x="170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0" name="Freeform 3492"/>
            <p:cNvSpPr>
              <a:spLocks noEditPoints="1"/>
            </p:cNvSpPr>
            <p:nvPr/>
          </p:nvSpPr>
          <p:spPr bwMode="auto">
            <a:xfrm>
              <a:off x="176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1" name="Freeform 3493"/>
            <p:cNvSpPr>
              <a:spLocks noEditPoints="1"/>
            </p:cNvSpPr>
            <p:nvPr/>
          </p:nvSpPr>
          <p:spPr bwMode="auto">
            <a:xfrm>
              <a:off x="169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2" name="Freeform 3494"/>
            <p:cNvSpPr>
              <a:spLocks noEditPoints="1"/>
            </p:cNvSpPr>
            <p:nvPr/>
          </p:nvSpPr>
          <p:spPr bwMode="auto">
            <a:xfrm>
              <a:off x="171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3" name="Freeform 3495"/>
            <p:cNvSpPr>
              <a:spLocks noEditPoints="1"/>
            </p:cNvSpPr>
            <p:nvPr/>
          </p:nvSpPr>
          <p:spPr bwMode="auto">
            <a:xfrm>
              <a:off x="170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4" name="Freeform 3496"/>
            <p:cNvSpPr>
              <a:spLocks noEditPoints="1"/>
            </p:cNvSpPr>
            <p:nvPr/>
          </p:nvSpPr>
          <p:spPr bwMode="auto">
            <a:xfrm>
              <a:off x="1731" y="1083"/>
              <a:ext cx="70" cy="94"/>
            </a:xfrm>
            <a:custGeom>
              <a:avLst/>
              <a:gdLst>
                <a:gd name="T0" fmla="*/ 39 w 70"/>
                <a:gd name="T1" fmla="*/ 0 h 94"/>
                <a:gd name="T2" fmla="*/ 39 w 70"/>
                <a:gd name="T3" fmla="*/ 94 h 94"/>
                <a:gd name="T4" fmla="*/ 30 w 70"/>
                <a:gd name="T5" fmla="*/ 94 h 94"/>
                <a:gd name="T6" fmla="*/ 30 w 70"/>
                <a:gd name="T7" fmla="*/ 0 h 94"/>
                <a:gd name="T8" fmla="*/ 39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5" name="Freeform 3497"/>
            <p:cNvSpPr>
              <a:spLocks noEditPoints="1"/>
            </p:cNvSpPr>
            <p:nvPr/>
          </p:nvSpPr>
          <p:spPr bwMode="auto">
            <a:xfrm>
              <a:off x="176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6" name="Freeform 3498"/>
            <p:cNvSpPr>
              <a:spLocks noEditPoints="1"/>
            </p:cNvSpPr>
            <p:nvPr/>
          </p:nvSpPr>
          <p:spPr bwMode="auto">
            <a:xfrm>
              <a:off x="177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7" name="Freeform 3499"/>
            <p:cNvSpPr>
              <a:spLocks noEditPoints="1"/>
            </p:cNvSpPr>
            <p:nvPr/>
          </p:nvSpPr>
          <p:spPr bwMode="auto">
            <a:xfrm>
              <a:off x="176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8" name="Freeform 3500"/>
            <p:cNvSpPr>
              <a:spLocks noEditPoints="1"/>
            </p:cNvSpPr>
            <p:nvPr/>
          </p:nvSpPr>
          <p:spPr bwMode="auto">
            <a:xfrm>
              <a:off x="174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9" name="Freeform 3501"/>
            <p:cNvSpPr>
              <a:spLocks noEditPoints="1"/>
            </p:cNvSpPr>
            <p:nvPr/>
          </p:nvSpPr>
          <p:spPr bwMode="auto">
            <a:xfrm>
              <a:off x="177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0" name="Freeform 3502"/>
            <p:cNvSpPr>
              <a:spLocks noEditPoints="1"/>
            </p:cNvSpPr>
            <p:nvPr/>
          </p:nvSpPr>
          <p:spPr bwMode="auto">
            <a:xfrm>
              <a:off x="178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1" name="Freeform 3503"/>
            <p:cNvSpPr>
              <a:spLocks noEditPoints="1"/>
            </p:cNvSpPr>
            <p:nvPr/>
          </p:nvSpPr>
          <p:spPr bwMode="auto">
            <a:xfrm>
              <a:off x="172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2" name="Freeform 3504"/>
            <p:cNvSpPr>
              <a:spLocks noEditPoints="1"/>
            </p:cNvSpPr>
            <p:nvPr/>
          </p:nvSpPr>
          <p:spPr bwMode="auto">
            <a:xfrm>
              <a:off x="178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3" name="Freeform 3505"/>
            <p:cNvSpPr>
              <a:spLocks noEditPoints="1"/>
            </p:cNvSpPr>
            <p:nvPr/>
          </p:nvSpPr>
          <p:spPr bwMode="auto">
            <a:xfrm>
              <a:off x="177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4" name="Freeform 3506"/>
            <p:cNvSpPr>
              <a:spLocks noEditPoints="1"/>
            </p:cNvSpPr>
            <p:nvPr/>
          </p:nvSpPr>
          <p:spPr bwMode="auto">
            <a:xfrm>
              <a:off x="180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5" name="Freeform 3507"/>
            <p:cNvSpPr>
              <a:spLocks noEditPoints="1"/>
            </p:cNvSpPr>
            <p:nvPr/>
          </p:nvSpPr>
          <p:spPr bwMode="auto">
            <a:xfrm>
              <a:off x="180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6" name="Freeform 3508"/>
            <p:cNvSpPr>
              <a:spLocks noEditPoints="1"/>
            </p:cNvSpPr>
            <p:nvPr/>
          </p:nvSpPr>
          <p:spPr bwMode="auto">
            <a:xfrm>
              <a:off x="179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7" name="Freeform 3509"/>
            <p:cNvSpPr>
              <a:spLocks noEditPoints="1"/>
            </p:cNvSpPr>
            <p:nvPr/>
          </p:nvSpPr>
          <p:spPr bwMode="auto">
            <a:xfrm>
              <a:off x="178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8" name="Freeform 3510"/>
            <p:cNvSpPr>
              <a:spLocks noEditPoints="1"/>
            </p:cNvSpPr>
            <p:nvPr/>
          </p:nvSpPr>
          <p:spPr bwMode="auto">
            <a:xfrm>
              <a:off x="178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9" name="Freeform 3511"/>
            <p:cNvSpPr>
              <a:spLocks noEditPoints="1"/>
            </p:cNvSpPr>
            <p:nvPr/>
          </p:nvSpPr>
          <p:spPr bwMode="auto">
            <a:xfrm>
              <a:off x="174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0" name="Freeform 3512"/>
            <p:cNvSpPr>
              <a:spLocks noEditPoints="1"/>
            </p:cNvSpPr>
            <p:nvPr/>
          </p:nvSpPr>
          <p:spPr bwMode="auto">
            <a:xfrm>
              <a:off x="1668"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1" name="Freeform 3513"/>
            <p:cNvSpPr>
              <a:spLocks noEditPoints="1"/>
            </p:cNvSpPr>
            <p:nvPr/>
          </p:nvSpPr>
          <p:spPr bwMode="auto">
            <a:xfrm>
              <a:off x="178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2" name="Freeform 3514"/>
            <p:cNvSpPr>
              <a:spLocks noEditPoints="1"/>
            </p:cNvSpPr>
            <p:nvPr/>
          </p:nvSpPr>
          <p:spPr bwMode="auto">
            <a:xfrm>
              <a:off x="179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3" name="Freeform 3515"/>
            <p:cNvSpPr>
              <a:spLocks noEditPoints="1"/>
            </p:cNvSpPr>
            <p:nvPr/>
          </p:nvSpPr>
          <p:spPr bwMode="auto">
            <a:xfrm>
              <a:off x="175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4" name="Freeform 3516"/>
            <p:cNvSpPr>
              <a:spLocks noEditPoints="1"/>
            </p:cNvSpPr>
            <p:nvPr/>
          </p:nvSpPr>
          <p:spPr bwMode="auto">
            <a:xfrm>
              <a:off x="179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5" name="Freeform 3517"/>
            <p:cNvSpPr>
              <a:spLocks noEditPoints="1"/>
            </p:cNvSpPr>
            <p:nvPr/>
          </p:nvSpPr>
          <p:spPr bwMode="auto">
            <a:xfrm>
              <a:off x="176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6" name="Freeform 3518"/>
            <p:cNvSpPr>
              <a:spLocks noEditPoints="1"/>
            </p:cNvSpPr>
            <p:nvPr/>
          </p:nvSpPr>
          <p:spPr bwMode="auto">
            <a:xfrm>
              <a:off x="177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7" name="Freeform 3519"/>
            <p:cNvSpPr>
              <a:spLocks noEditPoints="1"/>
            </p:cNvSpPr>
            <p:nvPr/>
          </p:nvSpPr>
          <p:spPr bwMode="auto">
            <a:xfrm>
              <a:off x="172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8" name="Freeform 3520"/>
            <p:cNvSpPr>
              <a:spLocks noEditPoints="1"/>
            </p:cNvSpPr>
            <p:nvPr/>
          </p:nvSpPr>
          <p:spPr bwMode="auto">
            <a:xfrm>
              <a:off x="179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9" name="Freeform 3521"/>
            <p:cNvSpPr>
              <a:spLocks noEditPoints="1"/>
            </p:cNvSpPr>
            <p:nvPr/>
          </p:nvSpPr>
          <p:spPr bwMode="auto">
            <a:xfrm>
              <a:off x="1724" y="1045"/>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0" name="Freeform 3522"/>
            <p:cNvSpPr>
              <a:spLocks noEditPoints="1"/>
            </p:cNvSpPr>
            <p:nvPr/>
          </p:nvSpPr>
          <p:spPr bwMode="auto">
            <a:xfrm>
              <a:off x="1726" y="1045"/>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1" name="Freeform 3523"/>
            <p:cNvSpPr>
              <a:spLocks noEditPoints="1"/>
            </p:cNvSpPr>
            <p:nvPr/>
          </p:nvSpPr>
          <p:spPr bwMode="auto">
            <a:xfrm>
              <a:off x="1802" y="1045"/>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2" name="Freeform 3524"/>
            <p:cNvSpPr>
              <a:spLocks noEditPoints="1"/>
            </p:cNvSpPr>
            <p:nvPr/>
          </p:nvSpPr>
          <p:spPr bwMode="auto">
            <a:xfrm>
              <a:off x="173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3" name="Freeform 3525"/>
            <p:cNvSpPr>
              <a:spLocks noEditPoints="1"/>
            </p:cNvSpPr>
            <p:nvPr/>
          </p:nvSpPr>
          <p:spPr bwMode="auto">
            <a:xfrm>
              <a:off x="175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4" name="Freeform 3526"/>
            <p:cNvSpPr>
              <a:spLocks noEditPoints="1"/>
            </p:cNvSpPr>
            <p:nvPr/>
          </p:nvSpPr>
          <p:spPr bwMode="auto">
            <a:xfrm>
              <a:off x="176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5" name="Freeform 3527"/>
            <p:cNvSpPr>
              <a:spLocks noEditPoints="1"/>
            </p:cNvSpPr>
            <p:nvPr/>
          </p:nvSpPr>
          <p:spPr bwMode="auto">
            <a:xfrm>
              <a:off x="1605"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6" name="Freeform 3528"/>
            <p:cNvSpPr>
              <a:spLocks noEditPoints="1"/>
            </p:cNvSpPr>
            <p:nvPr/>
          </p:nvSpPr>
          <p:spPr bwMode="auto">
            <a:xfrm>
              <a:off x="169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7" name="Freeform 3529"/>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8" name="Freeform 3530"/>
            <p:cNvSpPr>
              <a:spLocks noEditPoints="1"/>
            </p:cNvSpPr>
            <p:nvPr/>
          </p:nvSpPr>
          <p:spPr bwMode="auto">
            <a:xfrm>
              <a:off x="1691"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9" name="Freeform 3531"/>
            <p:cNvSpPr>
              <a:spLocks noEditPoints="1"/>
            </p:cNvSpPr>
            <p:nvPr/>
          </p:nvSpPr>
          <p:spPr bwMode="auto">
            <a:xfrm>
              <a:off x="177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0" name="Freeform 3532"/>
            <p:cNvSpPr>
              <a:spLocks noEditPoints="1"/>
            </p:cNvSpPr>
            <p:nvPr/>
          </p:nvSpPr>
          <p:spPr bwMode="auto">
            <a:xfrm>
              <a:off x="175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1" name="Freeform 3533"/>
            <p:cNvSpPr>
              <a:spLocks noEditPoints="1"/>
            </p:cNvSpPr>
            <p:nvPr/>
          </p:nvSpPr>
          <p:spPr bwMode="auto">
            <a:xfrm>
              <a:off x="1711"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2" name="Freeform 3534"/>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3" name="Freeform 3535"/>
            <p:cNvSpPr>
              <a:spLocks noEditPoints="1"/>
            </p:cNvSpPr>
            <p:nvPr/>
          </p:nvSpPr>
          <p:spPr bwMode="auto">
            <a:xfrm>
              <a:off x="176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4" name="Freeform 3536"/>
            <p:cNvSpPr>
              <a:spLocks noEditPoints="1"/>
            </p:cNvSpPr>
            <p:nvPr/>
          </p:nvSpPr>
          <p:spPr bwMode="auto">
            <a:xfrm>
              <a:off x="176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5" name="Freeform 3537"/>
            <p:cNvSpPr>
              <a:spLocks noEditPoints="1"/>
            </p:cNvSpPr>
            <p:nvPr/>
          </p:nvSpPr>
          <p:spPr bwMode="auto">
            <a:xfrm>
              <a:off x="175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6" name="Freeform 3538"/>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7" name="Freeform 3539"/>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8" name="Freeform 3540"/>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9" name="Freeform 3541"/>
            <p:cNvSpPr>
              <a:spLocks noEditPoints="1"/>
            </p:cNvSpPr>
            <p:nvPr/>
          </p:nvSpPr>
          <p:spPr bwMode="auto">
            <a:xfrm>
              <a:off x="1683"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0" name="Freeform 3542"/>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1" name="Freeform 3543"/>
            <p:cNvSpPr>
              <a:spLocks noEditPoints="1"/>
            </p:cNvSpPr>
            <p:nvPr/>
          </p:nvSpPr>
          <p:spPr bwMode="auto">
            <a:xfrm>
              <a:off x="1731" y="1043"/>
              <a:ext cx="70" cy="93"/>
            </a:xfrm>
            <a:custGeom>
              <a:avLst/>
              <a:gdLst>
                <a:gd name="T0" fmla="*/ 39 w 70"/>
                <a:gd name="T1" fmla="*/ 0 h 93"/>
                <a:gd name="T2" fmla="*/ 39 w 70"/>
                <a:gd name="T3" fmla="*/ 93 h 93"/>
                <a:gd name="T4" fmla="*/ 30 w 70"/>
                <a:gd name="T5" fmla="*/ 93 h 93"/>
                <a:gd name="T6" fmla="*/ 30 w 70"/>
                <a:gd name="T7" fmla="*/ 0 h 93"/>
                <a:gd name="T8" fmla="*/ 39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2" name="Freeform 3544"/>
            <p:cNvSpPr>
              <a:spLocks noEditPoints="1"/>
            </p:cNvSpPr>
            <p:nvPr/>
          </p:nvSpPr>
          <p:spPr bwMode="auto">
            <a:xfrm>
              <a:off x="176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3" name="Freeform 3545"/>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4" name="Freeform 3546"/>
            <p:cNvSpPr>
              <a:spLocks noEditPoints="1"/>
            </p:cNvSpPr>
            <p:nvPr/>
          </p:nvSpPr>
          <p:spPr bwMode="auto">
            <a:xfrm>
              <a:off x="1666"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5" name="Freeform 3547"/>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6" name="Freeform 3548"/>
            <p:cNvSpPr>
              <a:spLocks noEditPoints="1"/>
            </p:cNvSpPr>
            <p:nvPr/>
          </p:nvSpPr>
          <p:spPr bwMode="auto">
            <a:xfrm>
              <a:off x="174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7" name="Freeform 3549"/>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8" name="Freeform 3550"/>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9" name="Freeform 3551"/>
            <p:cNvSpPr>
              <a:spLocks noEditPoints="1"/>
            </p:cNvSpPr>
            <p:nvPr/>
          </p:nvSpPr>
          <p:spPr bwMode="auto">
            <a:xfrm>
              <a:off x="178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0" name="Freeform 3552"/>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1" name="Freeform 3553"/>
            <p:cNvSpPr>
              <a:spLocks noEditPoints="1"/>
            </p:cNvSpPr>
            <p:nvPr/>
          </p:nvSpPr>
          <p:spPr bwMode="auto">
            <a:xfrm>
              <a:off x="175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2" name="Freeform 3554"/>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3" name="Freeform 3555"/>
            <p:cNvSpPr>
              <a:spLocks noEditPoints="1"/>
            </p:cNvSpPr>
            <p:nvPr/>
          </p:nvSpPr>
          <p:spPr bwMode="auto">
            <a:xfrm>
              <a:off x="172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4" name="Freeform 3556"/>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5" name="Freeform 3557"/>
            <p:cNvSpPr>
              <a:spLocks noEditPoints="1"/>
            </p:cNvSpPr>
            <p:nvPr/>
          </p:nvSpPr>
          <p:spPr bwMode="auto">
            <a:xfrm>
              <a:off x="175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6" name="Freeform 3558"/>
            <p:cNvSpPr>
              <a:spLocks noEditPoints="1"/>
            </p:cNvSpPr>
            <p:nvPr/>
          </p:nvSpPr>
          <p:spPr bwMode="auto">
            <a:xfrm>
              <a:off x="14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7" name="Freeform 3559"/>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8" name="Freeform 3560"/>
            <p:cNvSpPr>
              <a:spLocks noEditPoints="1"/>
            </p:cNvSpPr>
            <p:nvPr/>
          </p:nvSpPr>
          <p:spPr bwMode="auto">
            <a:xfrm>
              <a:off x="174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9" name="Freeform 3561"/>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0" name="Freeform 3562"/>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1" name="Freeform 3563"/>
            <p:cNvSpPr>
              <a:spLocks noEditPoints="1"/>
            </p:cNvSpPr>
            <p:nvPr/>
          </p:nvSpPr>
          <p:spPr bwMode="auto">
            <a:xfrm>
              <a:off x="1716"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2" name="Freeform 3564"/>
            <p:cNvSpPr>
              <a:spLocks noEditPoints="1"/>
            </p:cNvSpPr>
            <p:nvPr/>
          </p:nvSpPr>
          <p:spPr bwMode="auto">
            <a:xfrm>
              <a:off x="1675"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3" name="Freeform 3565"/>
            <p:cNvSpPr>
              <a:spLocks noEditPoints="1"/>
            </p:cNvSpPr>
            <p:nvPr/>
          </p:nvSpPr>
          <p:spPr bwMode="auto">
            <a:xfrm>
              <a:off x="176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4" name="Freeform 3566"/>
            <p:cNvSpPr>
              <a:spLocks noEditPoints="1"/>
            </p:cNvSpPr>
            <p:nvPr/>
          </p:nvSpPr>
          <p:spPr bwMode="auto">
            <a:xfrm>
              <a:off x="178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5" name="Freeform 3567"/>
            <p:cNvSpPr>
              <a:spLocks noEditPoints="1"/>
            </p:cNvSpPr>
            <p:nvPr/>
          </p:nvSpPr>
          <p:spPr bwMode="auto">
            <a:xfrm>
              <a:off x="171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6" name="Freeform 3568"/>
            <p:cNvSpPr>
              <a:spLocks noEditPoints="1"/>
            </p:cNvSpPr>
            <p:nvPr/>
          </p:nvSpPr>
          <p:spPr bwMode="auto">
            <a:xfrm>
              <a:off x="170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grpSp>
      <p:grpSp>
        <p:nvGrpSpPr>
          <p:cNvPr id="3169" name="Group 3770"/>
          <p:cNvGrpSpPr>
            <a:grpSpLocks/>
          </p:cNvGrpSpPr>
          <p:nvPr/>
        </p:nvGrpSpPr>
        <p:grpSpPr bwMode="auto">
          <a:xfrm>
            <a:off x="2392363" y="1595438"/>
            <a:ext cx="596900" cy="207963"/>
            <a:chOff x="1507" y="1005"/>
            <a:chExt cx="376" cy="131"/>
          </a:xfrm>
          <a:solidFill>
            <a:srgbClr val="0070C0"/>
          </a:solidFill>
        </p:grpSpPr>
        <p:sp>
          <p:nvSpPr>
            <p:cNvPr id="5727" name="Freeform 3570"/>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28" name="Freeform 3571"/>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29" name="Freeform 3572"/>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0" name="Freeform 3573"/>
            <p:cNvSpPr>
              <a:spLocks noEditPoints="1"/>
            </p:cNvSpPr>
            <p:nvPr/>
          </p:nvSpPr>
          <p:spPr bwMode="auto">
            <a:xfrm>
              <a:off x="1593"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1" name="Freeform 3574"/>
            <p:cNvSpPr>
              <a:spLocks noEditPoints="1"/>
            </p:cNvSpPr>
            <p:nvPr/>
          </p:nvSpPr>
          <p:spPr bwMode="auto">
            <a:xfrm>
              <a:off x="176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2" name="Freeform 3575"/>
            <p:cNvSpPr>
              <a:spLocks noEditPoints="1"/>
            </p:cNvSpPr>
            <p:nvPr/>
          </p:nvSpPr>
          <p:spPr bwMode="auto">
            <a:xfrm>
              <a:off x="175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3" name="Freeform 3576"/>
            <p:cNvSpPr>
              <a:spLocks noEditPoints="1"/>
            </p:cNvSpPr>
            <p:nvPr/>
          </p:nvSpPr>
          <p:spPr bwMode="auto">
            <a:xfrm>
              <a:off x="174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4" name="Freeform 3577"/>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5" name="Freeform 3578"/>
            <p:cNvSpPr>
              <a:spLocks noEditPoints="1"/>
            </p:cNvSpPr>
            <p:nvPr/>
          </p:nvSpPr>
          <p:spPr bwMode="auto">
            <a:xfrm>
              <a:off x="178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6" name="Freeform 3579"/>
            <p:cNvSpPr>
              <a:spLocks noEditPoints="1"/>
            </p:cNvSpPr>
            <p:nvPr/>
          </p:nvSpPr>
          <p:spPr bwMode="auto">
            <a:xfrm>
              <a:off x="177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7" name="Freeform 3580"/>
            <p:cNvSpPr>
              <a:spLocks noEditPoints="1"/>
            </p:cNvSpPr>
            <p:nvPr/>
          </p:nvSpPr>
          <p:spPr bwMode="auto">
            <a:xfrm>
              <a:off x="1743"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8" name="Freeform 3581"/>
            <p:cNvSpPr>
              <a:spLocks noEditPoints="1"/>
            </p:cNvSpPr>
            <p:nvPr/>
          </p:nvSpPr>
          <p:spPr bwMode="auto">
            <a:xfrm>
              <a:off x="174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9" name="Freeform 3582"/>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0" name="Freeform 3583"/>
            <p:cNvSpPr>
              <a:spLocks noEditPoints="1"/>
            </p:cNvSpPr>
            <p:nvPr/>
          </p:nvSpPr>
          <p:spPr bwMode="auto">
            <a:xfrm>
              <a:off x="173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1" name="Freeform 3584"/>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2" name="Freeform 3585"/>
            <p:cNvSpPr>
              <a:spLocks noEditPoints="1"/>
            </p:cNvSpPr>
            <p:nvPr/>
          </p:nvSpPr>
          <p:spPr bwMode="auto">
            <a:xfrm>
              <a:off x="174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3" name="Freeform 3586"/>
            <p:cNvSpPr>
              <a:spLocks noEditPoints="1"/>
            </p:cNvSpPr>
            <p:nvPr/>
          </p:nvSpPr>
          <p:spPr bwMode="auto">
            <a:xfrm>
              <a:off x="180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4" name="Freeform 3587"/>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5" name="Freeform 3588"/>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6" name="Freeform 3589"/>
            <p:cNvSpPr>
              <a:spLocks noEditPoints="1"/>
            </p:cNvSpPr>
            <p:nvPr/>
          </p:nvSpPr>
          <p:spPr bwMode="auto">
            <a:xfrm>
              <a:off x="176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7" name="Freeform 3590"/>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8" name="Freeform 3591"/>
            <p:cNvSpPr>
              <a:spLocks noEditPoints="1"/>
            </p:cNvSpPr>
            <p:nvPr/>
          </p:nvSpPr>
          <p:spPr bwMode="auto">
            <a:xfrm>
              <a:off x="172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9" name="Freeform 3592"/>
            <p:cNvSpPr>
              <a:spLocks noEditPoints="1"/>
            </p:cNvSpPr>
            <p:nvPr/>
          </p:nvSpPr>
          <p:spPr bwMode="auto">
            <a:xfrm>
              <a:off x="177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0" name="Freeform 3593"/>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1" name="Freeform 3594"/>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2" name="Freeform 3595"/>
            <p:cNvSpPr>
              <a:spLocks noEditPoints="1"/>
            </p:cNvSpPr>
            <p:nvPr/>
          </p:nvSpPr>
          <p:spPr bwMode="auto">
            <a:xfrm>
              <a:off x="177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3" name="Freeform 3596"/>
            <p:cNvSpPr>
              <a:spLocks noEditPoints="1"/>
            </p:cNvSpPr>
            <p:nvPr/>
          </p:nvSpPr>
          <p:spPr bwMode="auto">
            <a:xfrm>
              <a:off x="179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4" name="Freeform 3597"/>
            <p:cNvSpPr>
              <a:spLocks noEditPoints="1"/>
            </p:cNvSpPr>
            <p:nvPr/>
          </p:nvSpPr>
          <p:spPr bwMode="auto">
            <a:xfrm>
              <a:off x="178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5" name="Freeform 3598"/>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6" name="Freeform 3599"/>
            <p:cNvSpPr>
              <a:spLocks noEditPoints="1"/>
            </p:cNvSpPr>
            <p:nvPr/>
          </p:nvSpPr>
          <p:spPr bwMode="auto">
            <a:xfrm>
              <a:off x="172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7" name="Freeform 3600"/>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8" name="Freeform 3601"/>
            <p:cNvSpPr>
              <a:spLocks noEditPoints="1"/>
            </p:cNvSpPr>
            <p:nvPr/>
          </p:nvSpPr>
          <p:spPr bwMode="auto">
            <a:xfrm>
              <a:off x="1731" y="1043"/>
              <a:ext cx="70" cy="93"/>
            </a:xfrm>
            <a:custGeom>
              <a:avLst/>
              <a:gdLst>
                <a:gd name="T0" fmla="*/ 39 w 70"/>
                <a:gd name="T1" fmla="*/ 0 h 93"/>
                <a:gd name="T2" fmla="*/ 39 w 70"/>
                <a:gd name="T3" fmla="*/ 93 h 93"/>
                <a:gd name="T4" fmla="*/ 30 w 70"/>
                <a:gd name="T5" fmla="*/ 93 h 93"/>
                <a:gd name="T6" fmla="*/ 30 w 70"/>
                <a:gd name="T7" fmla="*/ 0 h 93"/>
                <a:gd name="T8" fmla="*/ 39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9" name="Freeform 3602"/>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0" name="Freeform 3603"/>
            <p:cNvSpPr>
              <a:spLocks noEditPoints="1"/>
            </p:cNvSpPr>
            <p:nvPr/>
          </p:nvSpPr>
          <p:spPr bwMode="auto">
            <a:xfrm>
              <a:off x="179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1" name="Freeform 3604"/>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2" name="Freeform 3605"/>
            <p:cNvSpPr>
              <a:spLocks noEditPoints="1"/>
            </p:cNvSpPr>
            <p:nvPr/>
          </p:nvSpPr>
          <p:spPr bwMode="auto">
            <a:xfrm>
              <a:off x="175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3" name="Freeform 3606"/>
            <p:cNvSpPr>
              <a:spLocks noEditPoints="1"/>
            </p:cNvSpPr>
            <p:nvPr/>
          </p:nvSpPr>
          <p:spPr bwMode="auto">
            <a:xfrm>
              <a:off x="173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4" name="Freeform 3607"/>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5" name="Freeform 3608"/>
            <p:cNvSpPr>
              <a:spLocks noEditPoints="1"/>
            </p:cNvSpPr>
            <p:nvPr/>
          </p:nvSpPr>
          <p:spPr bwMode="auto">
            <a:xfrm>
              <a:off x="169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6" name="Freeform 3609"/>
            <p:cNvSpPr>
              <a:spLocks noEditPoints="1"/>
            </p:cNvSpPr>
            <p:nvPr/>
          </p:nvSpPr>
          <p:spPr bwMode="auto">
            <a:xfrm>
              <a:off x="178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7" name="Freeform 3610"/>
            <p:cNvSpPr>
              <a:spLocks noEditPoints="1"/>
            </p:cNvSpPr>
            <p:nvPr/>
          </p:nvSpPr>
          <p:spPr bwMode="auto">
            <a:xfrm>
              <a:off x="179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8" name="Freeform 3611"/>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9" name="Freeform 3612"/>
            <p:cNvSpPr>
              <a:spLocks noEditPoints="1"/>
            </p:cNvSpPr>
            <p:nvPr/>
          </p:nvSpPr>
          <p:spPr bwMode="auto">
            <a:xfrm>
              <a:off x="175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0" name="Freeform 3613"/>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1" name="Freeform 3614"/>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2" name="Freeform 3615"/>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3" name="Freeform 3616"/>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4" name="Freeform 3617"/>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5" name="Freeform 3618"/>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6" name="Freeform 3619"/>
            <p:cNvSpPr>
              <a:spLocks noEditPoints="1"/>
            </p:cNvSpPr>
            <p:nvPr/>
          </p:nvSpPr>
          <p:spPr bwMode="auto">
            <a:xfrm>
              <a:off x="179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7" name="Freeform 3620"/>
            <p:cNvSpPr>
              <a:spLocks noEditPoints="1"/>
            </p:cNvSpPr>
            <p:nvPr/>
          </p:nvSpPr>
          <p:spPr bwMode="auto">
            <a:xfrm>
              <a:off x="179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8" name="Freeform 3621"/>
            <p:cNvSpPr>
              <a:spLocks noEditPoints="1"/>
            </p:cNvSpPr>
            <p:nvPr/>
          </p:nvSpPr>
          <p:spPr bwMode="auto">
            <a:xfrm>
              <a:off x="1733"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9" name="Freeform 3622"/>
            <p:cNvSpPr>
              <a:spLocks noEditPoints="1"/>
            </p:cNvSpPr>
            <p:nvPr/>
          </p:nvSpPr>
          <p:spPr bwMode="auto">
            <a:xfrm>
              <a:off x="180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0" name="Freeform 3623"/>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1" name="Freeform 3624"/>
            <p:cNvSpPr>
              <a:spLocks noEditPoints="1"/>
            </p:cNvSpPr>
            <p:nvPr/>
          </p:nvSpPr>
          <p:spPr bwMode="auto">
            <a:xfrm>
              <a:off x="178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2" name="Freeform 3625"/>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3" name="Freeform 3626"/>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4" name="Freeform 3627"/>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5" name="Freeform 3628"/>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6" name="Freeform 3629"/>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7" name="Freeform 3630"/>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8" name="Freeform 3631"/>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9" name="Freeform 3632"/>
            <p:cNvSpPr>
              <a:spLocks noEditPoints="1"/>
            </p:cNvSpPr>
            <p:nvPr/>
          </p:nvSpPr>
          <p:spPr bwMode="auto">
            <a:xfrm>
              <a:off x="180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0" name="Freeform 3633"/>
            <p:cNvSpPr>
              <a:spLocks noEditPoints="1"/>
            </p:cNvSpPr>
            <p:nvPr/>
          </p:nvSpPr>
          <p:spPr bwMode="auto">
            <a:xfrm>
              <a:off x="177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1" name="Freeform 3634"/>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2" name="Freeform 3635"/>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3" name="Freeform 3636"/>
            <p:cNvSpPr>
              <a:spLocks noEditPoints="1"/>
            </p:cNvSpPr>
            <p:nvPr/>
          </p:nvSpPr>
          <p:spPr bwMode="auto">
            <a:xfrm>
              <a:off x="179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4" name="Freeform 3637"/>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5" name="Freeform 3638"/>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6" name="Freeform 3639"/>
            <p:cNvSpPr>
              <a:spLocks noEditPoints="1"/>
            </p:cNvSpPr>
            <p:nvPr/>
          </p:nvSpPr>
          <p:spPr bwMode="auto">
            <a:xfrm>
              <a:off x="175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7" name="Freeform 3640"/>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8" name="Freeform 3641"/>
            <p:cNvSpPr>
              <a:spLocks noEditPoints="1"/>
            </p:cNvSpPr>
            <p:nvPr/>
          </p:nvSpPr>
          <p:spPr bwMode="auto">
            <a:xfrm>
              <a:off x="179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9" name="Freeform 3642"/>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0" name="Freeform 3643"/>
            <p:cNvSpPr>
              <a:spLocks noEditPoints="1"/>
            </p:cNvSpPr>
            <p:nvPr/>
          </p:nvSpPr>
          <p:spPr bwMode="auto">
            <a:xfrm>
              <a:off x="1804"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1" name="Freeform 3644"/>
            <p:cNvSpPr>
              <a:spLocks noEditPoints="1"/>
            </p:cNvSpPr>
            <p:nvPr/>
          </p:nvSpPr>
          <p:spPr bwMode="auto">
            <a:xfrm>
              <a:off x="169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2" name="Freeform 3645"/>
            <p:cNvSpPr>
              <a:spLocks noEditPoints="1"/>
            </p:cNvSpPr>
            <p:nvPr/>
          </p:nvSpPr>
          <p:spPr bwMode="auto">
            <a:xfrm>
              <a:off x="176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3" name="Freeform 3646"/>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4" name="Freeform 3647"/>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5" name="Freeform 3648"/>
            <p:cNvSpPr>
              <a:spLocks noEditPoints="1"/>
            </p:cNvSpPr>
            <p:nvPr/>
          </p:nvSpPr>
          <p:spPr bwMode="auto">
            <a:xfrm>
              <a:off x="175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6" name="Freeform 3649"/>
            <p:cNvSpPr>
              <a:spLocks noEditPoints="1"/>
            </p:cNvSpPr>
            <p:nvPr/>
          </p:nvSpPr>
          <p:spPr bwMode="auto">
            <a:xfrm>
              <a:off x="178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7" name="Freeform 3650"/>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8" name="Freeform 3651"/>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9" name="Freeform 3652"/>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0" name="Freeform 3653"/>
            <p:cNvSpPr>
              <a:spLocks noEditPoints="1"/>
            </p:cNvSpPr>
            <p:nvPr/>
          </p:nvSpPr>
          <p:spPr bwMode="auto">
            <a:xfrm>
              <a:off x="176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1" name="Freeform 3654"/>
            <p:cNvSpPr>
              <a:spLocks noEditPoints="1"/>
            </p:cNvSpPr>
            <p:nvPr/>
          </p:nvSpPr>
          <p:spPr bwMode="auto">
            <a:xfrm>
              <a:off x="1814"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2" name="Freeform 3655"/>
            <p:cNvSpPr>
              <a:spLocks noEditPoints="1"/>
            </p:cNvSpPr>
            <p:nvPr/>
          </p:nvSpPr>
          <p:spPr bwMode="auto">
            <a:xfrm>
              <a:off x="179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3" name="Freeform 3656"/>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4" name="Freeform 3657"/>
            <p:cNvSpPr>
              <a:spLocks noEditPoints="1"/>
            </p:cNvSpPr>
            <p:nvPr/>
          </p:nvSpPr>
          <p:spPr bwMode="auto">
            <a:xfrm>
              <a:off x="176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5" name="Freeform 3658"/>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6" name="Freeform 3659"/>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7" name="Freeform 3660"/>
            <p:cNvSpPr>
              <a:spLocks noEditPoints="1"/>
            </p:cNvSpPr>
            <p:nvPr/>
          </p:nvSpPr>
          <p:spPr bwMode="auto">
            <a:xfrm>
              <a:off x="173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8" name="Freeform 3661"/>
            <p:cNvSpPr>
              <a:spLocks noEditPoints="1"/>
            </p:cNvSpPr>
            <p:nvPr/>
          </p:nvSpPr>
          <p:spPr bwMode="auto">
            <a:xfrm>
              <a:off x="1799" y="1043"/>
              <a:ext cx="69" cy="93"/>
            </a:xfrm>
            <a:custGeom>
              <a:avLst/>
              <a:gdLst>
                <a:gd name="T0" fmla="*/ 39 w 69"/>
                <a:gd name="T1" fmla="*/ 0 h 93"/>
                <a:gd name="T2" fmla="*/ 39 w 69"/>
                <a:gd name="T3" fmla="*/ 93 h 93"/>
                <a:gd name="T4" fmla="*/ 30 w 69"/>
                <a:gd name="T5" fmla="*/ 93 h 93"/>
                <a:gd name="T6" fmla="*/ 30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9" name="Freeform 3662"/>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0" name="Freeform 3663"/>
            <p:cNvSpPr>
              <a:spLocks noEditPoints="1"/>
            </p:cNvSpPr>
            <p:nvPr/>
          </p:nvSpPr>
          <p:spPr bwMode="auto">
            <a:xfrm>
              <a:off x="180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1" name="Freeform 3664"/>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2" name="Freeform 3665"/>
            <p:cNvSpPr>
              <a:spLocks noEditPoints="1"/>
            </p:cNvSpPr>
            <p:nvPr/>
          </p:nvSpPr>
          <p:spPr bwMode="auto">
            <a:xfrm>
              <a:off x="176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3" name="Freeform 3666"/>
            <p:cNvSpPr>
              <a:spLocks noEditPoints="1"/>
            </p:cNvSpPr>
            <p:nvPr/>
          </p:nvSpPr>
          <p:spPr bwMode="auto">
            <a:xfrm>
              <a:off x="173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4" name="Freeform 3667"/>
            <p:cNvSpPr>
              <a:spLocks noEditPoints="1"/>
            </p:cNvSpPr>
            <p:nvPr/>
          </p:nvSpPr>
          <p:spPr bwMode="auto">
            <a:xfrm>
              <a:off x="176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5" name="Freeform 3668"/>
            <p:cNvSpPr>
              <a:spLocks noEditPoints="1"/>
            </p:cNvSpPr>
            <p:nvPr/>
          </p:nvSpPr>
          <p:spPr bwMode="auto">
            <a:xfrm>
              <a:off x="177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6" name="Freeform 3669"/>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7" name="Freeform 3670"/>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8" name="Freeform 3671"/>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9" name="Freeform 3672"/>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0" name="Freeform 3673"/>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1" name="Freeform 3674"/>
            <p:cNvSpPr>
              <a:spLocks noEditPoints="1"/>
            </p:cNvSpPr>
            <p:nvPr/>
          </p:nvSpPr>
          <p:spPr bwMode="auto">
            <a:xfrm>
              <a:off x="177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2" name="Freeform 3675"/>
            <p:cNvSpPr>
              <a:spLocks noEditPoints="1"/>
            </p:cNvSpPr>
            <p:nvPr/>
          </p:nvSpPr>
          <p:spPr bwMode="auto">
            <a:xfrm>
              <a:off x="175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3" name="Freeform 3676"/>
            <p:cNvSpPr>
              <a:spLocks noEditPoints="1"/>
            </p:cNvSpPr>
            <p:nvPr/>
          </p:nvSpPr>
          <p:spPr bwMode="auto">
            <a:xfrm>
              <a:off x="177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4" name="Freeform 3677"/>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5" name="Freeform 3678"/>
            <p:cNvSpPr>
              <a:spLocks noEditPoints="1"/>
            </p:cNvSpPr>
            <p:nvPr/>
          </p:nvSpPr>
          <p:spPr bwMode="auto">
            <a:xfrm>
              <a:off x="1743"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6" name="Freeform 3679"/>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7" name="Freeform 3680"/>
            <p:cNvSpPr>
              <a:spLocks noEditPoints="1"/>
            </p:cNvSpPr>
            <p:nvPr/>
          </p:nvSpPr>
          <p:spPr bwMode="auto">
            <a:xfrm>
              <a:off x="177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8" name="Freeform 3681"/>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9" name="Freeform 3682"/>
            <p:cNvSpPr>
              <a:spLocks noEditPoints="1"/>
            </p:cNvSpPr>
            <p:nvPr/>
          </p:nvSpPr>
          <p:spPr bwMode="auto">
            <a:xfrm>
              <a:off x="176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0" name="Freeform 3683"/>
            <p:cNvSpPr>
              <a:spLocks noEditPoints="1"/>
            </p:cNvSpPr>
            <p:nvPr/>
          </p:nvSpPr>
          <p:spPr bwMode="auto">
            <a:xfrm>
              <a:off x="176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1" name="Freeform 3684"/>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2" name="Freeform 3685"/>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3" name="Freeform 3686"/>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4" name="Freeform 3687"/>
            <p:cNvSpPr>
              <a:spLocks noEditPoints="1"/>
            </p:cNvSpPr>
            <p:nvPr/>
          </p:nvSpPr>
          <p:spPr bwMode="auto">
            <a:xfrm>
              <a:off x="1726"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5" name="Freeform 3688"/>
            <p:cNvSpPr>
              <a:spLocks noEditPoints="1"/>
            </p:cNvSpPr>
            <p:nvPr/>
          </p:nvSpPr>
          <p:spPr bwMode="auto">
            <a:xfrm>
              <a:off x="177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6" name="Freeform 3689"/>
            <p:cNvSpPr>
              <a:spLocks noEditPoints="1"/>
            </p:cNvSpPr>
            <p:nvPr/>
          </p:nvSpPr>
          <p:spPr bwMode="auto">
            <a:xfrm>
              <a:off x="176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7" name="Freeform 3690"/>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8" name="Freeform 3691"/>
            <p:cNvSpPr>
              <a:spLocks noEditPoints="1"/>
            </p:cNvSpPr>
            <p:nvPr/>
          </p:nvSpPr>
          <p:spPr bwMode="auto">
            <a:xfrm>
              <a:off x="179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9" name="Freeform 3692"/>
            <p:cNvSpPr>
              <a:spLocks noEditPoints="1"/>
            </p:cNvSpPr>
            <p:nvPr/>
          </p:nvSpPr>
          <p:spPr bwMode="auto">
            <a:xfrm>
              <a:off x="150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0" name="Freeform 3693"/>
            <p:cNvSpPr>
              <a:spLocks noEditPoints="1"/>
            </p:cNvSpPr>
            <p:nvPr/>
          </p:nvSpPr>
          <p:spPr bwMode="auto">
            <a:xfrm>
              <a:off x="179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1" name="Freeform 3694"/>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2" name="Freeform 3695"/>
            <p:cNvSpPr>
              <a:spLocks noEditPoints="1"/>
            </p:cNvSpPr>
            <p:nvPr/>
          </p:nvSpPr>
          <p:spPr bwMode="auto">
            <a:xfrm>
              <a:off x="1799" y="1005"/>
              <a:ext cx="69" cy="93"/>
            </a:xfrm>
            <a:custGeom>
              <a:avLst/>
              <a:gdLst>
                <a:gd name="T0" fmla="*/ 39 w 69"/>
                <a:gd name="T1" fmla="*/ 0 h 93"/>
                <a:gd name="T2" fmla="*/ 39 w 69"/>
                <a:gd name="T3" fmla="*/ 93 h 93"/>
                <a:gd name="T4" fmla="*/ 30 w 69"/>
                <a:gd name="T5" fmla="*/ 93 h 93"/>
                <a:gd name="T6" fmla="*/ 30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3" name="Freeform 3696"/>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4" name="Freeform 3697"/>
            <p:cNvSpPr>
              <a:spLocks noEditPoints="1"/>
            </p:cNvSpPr>
            <p:nvPr/>
          </p:nvSpPr>
          <p:spPr bwMode="auto">
            <a:xfrm>
              <a:off x="1728"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5" name="Freeform 3698"/>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6" name="Freeform 3699"/>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7" name="Freeform 3700"/>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8" name="Freeform 3701"/>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9" name="Freeform 3702"/>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0" name="Freeform 3703"/>
            <p:cNvSpPr>
              <a:spLocks noEditPoints="1"/>
            </p:cNvSpPr>
            <p:nvPr/>
          </p:nvSpPr>
          <p:spPr bwMode="auto">
            <a:xfrm>
              <a:off x="177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1" name="Freeform 3704"/>
            <p:cNvSpPr>
              <a:spLocks noEditPoints="1"/>
            </p:cNvSpPr>
            <p:nvPr/>
          </p:nvSpPr>
          <p:spPr bwMode="auto">
            <a:xfrm>
              <a:off x="1789"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2" name="Freeform 3705"/>
            <p:cNvSpPr>
              <a:spLocks noEditPoints="1"/>
            </p:cNvSpPr>
            <p:nvPr/>
          </p:nvSpPr>
          <p:spPr bwMode="auto">
            <a:xfrm>
              <a:off x="179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3" name="Freeform 3706"/>
            <p:cNvSpPr>
              <a:spLocks noEditPoints="1"/>
            </p:cNvSpPr>
            <p:nvPr/>
          </p:nvSpPr>
          <p:spPr bwMode="auto">
            <a:xfrm>
              <a:off x="1789"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4" name="Freeform 3707"/>
            <p:cNvSpPr>
              <a:spLocks noEditPoints="1"/>
            </p:cNvSpPr>
            <p:nvPr/>
          </p:nvSpPr>
          <p:spPr bwMode="auto">
            <a:xfrm>
              <a:off x="176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5" name="Freeform 3708"/>
            <p:cNvSpPr>
              <a:spLocks noEditPoints="1"/>
            </p:cNvSpPr>
            <p:nvPr/>
          </p:nvSpPr>
          <p:spPr bwMode="auto">
            <a:xfrm>
              <a:off x="179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6" name="Freeform 3709"/>
            <p:cNvSpPr>
              <a:spLocks noEditPoints="1"/>
            </p:cNvSpPr>
            <p:nvPr/>
          </p:nvSpPr>
          <p:spPr bwMode="auto">
            <a:xfrm>
              <a:off x="179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7" name="Freeform 3710"/>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8" name="Freeform 3711"/>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9" name="Freeform 3712"/>
            <p:cNvSpPr>
              <a:spLocks noEditPoints="1"/>
            </p:cNvSpPr>
            <p:nvPr/>
          </p:nvSpPr>
          <p:spPr bwMode="auto">
            <a:xfrm>
              <a:off x="180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0" name="Freeform 3713"/>
            <p:cNvSpPr>
              <a:spLocks noEditPoints="1"/>
            </p:cNvSpPr>
            <p:nvPr/>
          </p:nvSpPr>
          <p:spPr bwMode="auto">
            <a:xfrm>
              <a:off x="177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1" name="Freeform 3714"/>
            <p:cNvSpPr>
              <a:spLocks noEditPoints="1"/>
            </p:cNvSpPr>
            <p:nvPr/>
          </p:nvSpPr>
          <p:spPr bwMode="auto">
            <a:xfrm>
              <a:off x="177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2" name="Freeform 3715"/>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3" name="Freeform 3716"/>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4" name="Freeform 3717"/>
            <p:cNvSpPr>
              <a:spLocks noEditPoints="1"/>
            </p:cNvSpPr>
            <p:nvPr/>
          </p:nvSpPr>
          <p:spPr bwMode="auto">
            <a:xfrm>
              <a:off x="175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5" name="Freeform 3718"/>
            <p:cNvSpPr>
              <a:spLocks noEditPoints="1"/>
            </p:cNvSpPr>
            <p:nvPr/>
          </p:nvSpPr>
          <p:spPr bwMode="auto">
            <a:xfrm>
              <a:off x="179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6" name="Freeform 3719"/>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7" name="Freeform 3720"/>
            <p:cNvSpPr>
              <a:spLocks noEditPoints="1"/>
            </p:cNvSpPr>
            <p:nvPr/>
          </p:nvSpPr>
          <p:spPr bwMode="auto">
            <a:xfrm>
              <a:off x="176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8" name="Freeform 3721"/>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9" name="Freeform 3722"/>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0" name="Freeform 3723"/>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1" name="Freeform 3724"/>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2" name="Freeform 3725"/>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3" name="Freeform 3726"/>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4" name="Freeform 3727"/>
            <p:cNvSpPr>
              <a:spLocks noEditPoints="1"/>
            </p:cNvSpPr>
            <p:nvPr/>
          </p:nvSpPr>
          <p:spPr bwMode="auto">
            <a:xfrm>
              <a:off x="180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5" name="Freeform 3728"/>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6" name="Freeform 3729"/>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7" name="Freeform 3730"/>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8" name="Freeform 3731"/>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9" name="Freeform 3732"/>
            <p:cNvSpPr>
              <a:spLocks noEditPoints="1"/>
            </p:cNvSpPr>
            <p:nvPr/>
          </p:nvSpPr>
          <p:spPr bwMode="auto">
            <a:xfrm>
              <a:off x="1721"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0" name="Freeform 3733"/>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1" name="Freeform 3734"/>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2" name="Freeform 3735"/>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3" name="Freeform 3736"/>
            <p:cNvSpPr>
              <a:spLocks noEditPoints="1"/>
            </p:cNvSpPr>
            <p:nvPr/>
          </p:nvSpPr>
          <p:spPr bwMode="auto">
            <a:xfrm>
              <a:off x="180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4" name="Freeform 3737"/>
            <p:cNvSpPr>
              <a:spLocks noEditPoints="1"/>
            </p:cNvSpPr>
            <p:nvPr/>
          </p:nvSpPr>
          <p:spPr bwMode="auto">
            <a:xfrm>
              <a:off x="179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5" name="Freeform 3738"/>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6" name="Freeform 3739"/>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7" name="Freeform 3740"/>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8" name="Freeform 3741"/>
            <p:cNvSpPr>
              <a:spLocks noEditPoints="1"/>
            </p:cNvSpPr>
            <p:nvPr/>
          </p:nvSpPr>
          <p:spPr bwMode="auto">
            <a:xfrm>
              <a:off x="172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9" name="Freeform 3742"/>
            <p:cNvSpPr>
              <a:spLocks noEditPoints="1"/>
            </p:cNvSpPr>
            <p:nvPr/>
          </p:nvSpPr>
          <p:spPr bwMode="auto">
            <a:xfrm>
              <a:off x="1789"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0" name="Freeform 3743"/>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1" name="Freeform 3744"/>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2" name="Freeform 3745"/>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3" name="Freeform 3746"/>
            <p:cNvSpPr>
              <a:spLocks noEditPoints="1"/>
            </p:cNvSpPr>
            <p:nvPr/>
          </p:nvSpPr>
          <p:spPr bwMode="auto">
            <a:xfrm>
              <a:off x="1718"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4" name="Freeform 3747"/>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5" name="Freeform 3748"/>
            <p:cNvSpPr>
              <a:spLocks noEditPoints="1"/>
            </p:cNvSpPr>
            <p:nvPr/>
          </p:nvSpPr>
          <p:spPr bwMode="auto">
            <a:xfrm>
              <a:off x="179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6" name="Freeform 3749"/>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7" name="Freeform 3750"/>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8" name="Freeform 3751"/>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9" name="Freeform 3752"/>
            <p:cNvSpPr>
              <a:spLocks noEditPoints="1"/>
            </p:cNvSpPr>
            <p:nvPr/>
          </p:nvSpPr>
          <p:spPr bwMode="auto">
            <a:xfrm>
              <a:off x="1769"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0" name="Freeform 3753"/>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1" name="Freeform 3754"/>
            <p:cNvSpPr>
              <a:spLocks noEditPoints="1"/>
            </p:cNvSpPr>
            <p:nvPr/>
          </p:nvSpPr>
          <p:spPr bwMode="auto">
            <a:xfrm>
              <a:off x="1799" y="1005"/>
              <a:ext cx="69" cy="93"/>
            </a:xfrm>
            <a:custGeom>
              <a:avLst/>
              <a:gdLst>
                <a:gd name="T0" fmla="*/ 39 w 69"/>
                <a:gd name="T1" fmla="*/ 0 h 93"/>
                <a:gd name="T2" fmla="*/ 39 w 69"/>
                <a:gd name="T3" fmla="*/ 93 h 93"/>
                <a:gd name="T4" fmla="*/ 30 w 69"/>
                <a:gd name="T5" fmla="*/ 93 h 93"/>
                <a:gd name="T6" fmla="*/ 30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2" name="Freeform 3755"/>
            <p:cNvSpPr>
              <a:spLocks noEditPoints="1"/>
            </p:cNvSpPr>
            <p:nvPr/>
          </p:nvSpPr>
          <p:spPr bwMode="auto">
            <a:xfrm>
              <a:off x="177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3" name="Freeform 3756"/>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4" name="Freeform 3757"/>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5" name="Freeform 3758"/>
            <p:cNvSpPr>
              <a:spLocks noEditPoints="1"/>
            </p:cNvSpPr>
            <p:nvPr/>
          </p:nvSpPr>
          <p:spPr bwMode="auto">
            <a:xfrm>
              <a:off x="1728"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6" name="Freeform 3759"/>
            <p:cNvSpPr>
              <a:spLocks noEditPoints="1"/>
            </p:cNvSpPr>
            <p:nvPr/>
          </p:nvSpPr>
          <p:spPr bwMode="auto">
            <a:xfrm>
              <a:off x="177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7" name="Freeform 3760"/>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8" name="Freeform 3761"/>
            <p:cNvSpPr>
              <a:spLocks noEditPoints="1"/>
            </p:cNvSpPr>
            <p:nvPr/>
          </p:nvSpPr>
          <p:spPr bwMode="auto">
            <a:xfrm>
              <a:off x="180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9" name="Freeform 3762"/>
            <p:cNvSpPr>
              <a:spLocks noEditPoints="1"/>
            </p:cNvSpPr>
            <p:nvPr/>
          </p:nvSpPr>
          <p:spPr bwMode="auto">
            <a:xfrm>
              <a:off x="176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0" name="Freeform 3763"/>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1" name="Freeform 3764"/>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2" name="Freeform 3765"/>
            <p:cNvSpPr>
              <a:spLocks noEditPoints="1"/>
            </p:cNvSpPr>
            <p:nvPr/>
          </p:nvSpPr>
          <p:spPr bwMode="auto">
            <a:xfrm>
              <a:off x="180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3" name="Freeform 3766"/>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4" name="Freeform 3767"/>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5" name="Freeform 3768"/>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6" name="Freeform 3769"/>
            <p:cNvSpPr>
              <a:spLocks noEditPoints="1"/>
            </p:cNvSpPr>
            <p:nvPr/>
          </p:nvSpPr>
          <p:spPr bwMode="auto">
            <a:xfrm>
              <a:off x="180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grpSp>
      <p:sp>
        <p:nvSpPr>
          <p:cNvPr id="44235" name="Freeform 3771"/>
          <p:cNvSpPr>
            <a:spLocks noEditPoints="1"/>
          </p:cNvSpPr>
          <p:nvPr/>
        </p:nvSpPr>
        <p:spPr bwMode="auto">
          <a:xfrm>
            <a:off x="280193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36" name="Freeform 3772"/>
          <p:cNvSpPr>
            <a:spLocks noEditPoints="1"/>
          </p:cNvSpPr>
          <p:nvPr/>
        </p:nvSpPr>
        <p:spPr bwMode="auto">
          <a:xfrm>
            <a:off x="28495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37" name="Freeform 3773"/>
          <p:cNvSpPr>
            <a:spLocks noEditPoints="1"/>
          </p:cNvSpPr>
          <p:nvPr/>
        </p:nvSpPr>
        <p:spPr bwMode="auto">
          <a:xfrm>
            <a:off x="27368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38" name="Freeform 3774"/>
          <p:cNvSpPr>
            <a:spLocks noEditPoints="1"/>
          </p:cNvSpPr>
          <p:nvPr/>
        </p:nvSpPr>
        <p:spPr bwMode="auto">
          <a:xfrm>
            <a:off x="2825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39" name="Freeform 3775"/>
          <p:cNvSpPr>
            <a:spLocks noEditPoints="1"/>
          </p:cNvSpPr>
          <p:nvPr/>
        </p:nvSpPr>
        <p:spPr bwMode="auto">
          <a:xfrm>
            <a:off x="284162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0" name="Freeform 3776"/>
          <p:cNvSpPr>
            <a:spLocks noEditPoints="1"/>
          </p:cNvSpPr>
          <p:nvPr/>
        </p:nvSpPr>
        <p:spPr bwMode="auto">
          <a:xfrm>
            <a:off x="283368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1" name="Freeform 3777"/>
          <p:cNvSpPr>
            <a:spLocks noEditPoints="1"/>
          </p:cNvSpPr>
          <p:nvPr/>
        </p:nvSpPr>
        <p:spPr bwMode="auto">
          <a:xfrm>
            <a:off x="282098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2" name="Freeform 3778"/>
          <p:cNvSpPr>
            <a:spLocks noEditPoints="1"/>
          </p:cNvSpPr>
          <p:nvPr/>
        </p:nvSpPr>
        <p:spPr bwMode="auto">
          <a:xfrm>
            <a:off x="282892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3" name="Freeform 3779"/>
          <p:cNvSpPr>
            <a:spLocks noEditPoints="1"/>
          </p:cNvSpPr>
          <p:nvPr/>
        </p:nvSpPr>
        <p:spPr bwMode="auto">
          <a:xfrm>
            <a:off x="283368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4" name="Freeform 3780"/>
          <p:cNvSpPr>
            <a:spLocks noEditPoints="1"/>
          </p:cNvSpPr>
          <p:nvPr/>
        </p:nvSpPr>
        <p:spPr bwMode="auto">
          <a:xfrm>
            <a:off x="2844800" y="1595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5" name="Freeform 3781"/>
          <p:cNvSpPr>
            <a:spLocks noEditPoints="1"/>
          </p:cNvSpPr>
          <p:nvPr/>
        </p:nvSpPr>
        <p:spPr bwMode="auto">
          <a:xfrm>
            <a:off x="28495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6" name="Freeform 3782"/>
          <p:cNvSpPr>
            <a:spLocks noEditPoints="1"/>
          </p:cNvSpPr>
          <p:nvPr/>
        </p:nvSpPr>
        <p:spPr bwMode="auto">
          <a:xfrm>
            <a:off x="28495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7" name="Freeform 3783"/>
          <p:cNvSpPr>
            <a:spLocks noEditPoints="1"/>
          </p:cNvSpPr>
          <p:nvPr/>
        </p:nvSpPr>
        <p:spPr bwMode="auto">
          <a:xfrm>
            <a:off x="28400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8" name="Freeform 3784"/>
          <p:cNvSpPr>
            <a:spLocks noEditPoints="1"/>
          </p:cNvSpPr>
          <p:nvPr/>
        </p:nvSpPr>
        <p:spPr bwMode="auto">
          <a:xfrm>
            <a:off x="28400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49" name="Freeform 3785"/>
          <p:cNvSpPr>
            <a:spLocks noEditPoints="1"/>
          </p:cNvSpPr>
          <p:nvPr/>
        </p:nvSpPr>
        <p:spPr bwMode="auto">
          <a:xfrm>
            <a:off x="28400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0" name="Freeform 3786"/>
          <p:cNvSpPr>
            <a:spLocks noEditPoints="1"/>
          </p:cNvSpPr>
          <p:nvPr/>
        </p:nvSpPr>
        <p:spPr bwMode="auto">
          <a:xfrm>
            <a:off x="279717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1" name="Freeform 3787"/>
          <p:cNvSpPr>
            <a:spLocks noEditPoints="1"/>
          </p:cNvSpPr>
          <p:nvPr/>
        </p:nvSpPr>
        <p:spPr bwMode="auto">
          <a:xfrm>
            <a:off x="2825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2" name="Freeform 3788"/>
          <p:cNvSpPr>
            <a:spLocks noEditPoints="1"/>
          </p:cNvSpPr>
          <p:nvPr/>
        </p:nvSpPr>
        <p:spPr bwMode="auto">
          <a:xfrm>
            <a:off x="2825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3" name="Freeform 3789"/>
          <p:cNvSpPr>
            <a:spLocks noEditPoints="1"/>
          </p:cNvSpPr>
          <p:nvPr/>
        </p:nvSpPr>
        <p:spPr bwMode="auto">
          <a:xfrm>
            <a:off x="28527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4" name="Freeform 3790"/>
          <p:cNvSpPr>
            <a:spLocks noEditPoints="1"/>
          </p:cNvSpPr>
          <p:nvPr/>
        </p:nvSpPr>
        <p:spPr bwMode="auto">
          <a:xfrm>
            <a:off x="282892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5" name="Freeform 3791"/>
          <p:cNvSpPr>
            <a:spLocks noEditPoints="1"/>
          </p:cNvSpPr>
          <p:nvPr/>
        </p:nvSpPr>
        <p:spPr bwMode="auto">
          <a:xfrm>
            <a:off x="282892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6" name="Freeform 3792"/>
          <p:cNvSpPr>
            <a:spLocks noEditPoints="1"/>
          </p:cNvSpPr>
          <p:nvPr/>
        </p:nvSpPr>
        <p:spPr bwMode="auto">
          <a:xfrm>
            <a:off x="281781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7" name="Freeform 3793"/>
          <p:cNvSpPr>
            <a:spLocks noEditPoints="1"/>
          </p:cNvSpPr>
          <p:nvPr/>
        </p:nvSpPr>
        <p:spPr bwMode="auto">
          <a:xfrm>
            <a:off x="28495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8" name="Freeform 3794"/>
          <p:cNvSpPr>
            <a:spLocks noEditPoints="1"/>
          </p:cNvSpPr>
          <p:nvPr/>
        </p:nvSpPr>
        <p:spPr bwMode="auto">
          <a:xfrm>
            <a:off x="281781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59" name="Freeform 3795"/>
          <p:cNvSpPr>
            <a:spLocks noEditPoints="1"/>
          </p:cNvSpPr>
          <p:nvPr/>
        </p:nvSpPr>
        <p:spPr bwMode="auto">
          <a:xfrm>
            <a:off x="28527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60" name="Freeform 3796"/>
          <p:cNvSpPr>
            <a:spLocks noEditPoints="1"/>
          </p:cNvSpPr>
          <p:nvPr/>
        </p:nvSpPr>
        <p:spPr bwMode="auto">
          <a:xfrm>
            <a:off x="28400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44261" name="Rectangle 3797"/>
          <p:cNvSpPr>
            <a:spLocks noChangeArrowheads="1"/>
          </p:cNvSpPr>
          <p:nvPr/>
        </p:nvSpPr>
        <p:spPr bwMode="auto">
          <a:xfrm>
            <a:off x="873125" y="3316288"/>
            <a:ext cx="117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44262" name="Rectangle 3798"/>
          <p:cNvSpPr>
            <a:spLocks noChangeArrowheads="1"/>
          </p:cNvSpPr>
          <p:nvPr/>
        </p:nvSpPr>
        <p:spPr bwMode="auto">
          <a:xfrm>
            <a:off x="762000" y="2395538"/>
            <a:ext cx="2333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44263" name="Rectangle 3799"/>
          <p:cNvSpPr>
            <a:spLocks noChangeArrowheads="1"/>
          </p:cNvSpPr>
          <p:nvPr/>
        </p:nvSpPr>
        <p:spPr bwMode="auto">
          <a:xfrm>
            <a:off x="650875" y="1474788"/>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44264" name="Rectangle 3800"/>
          <p:cNvSpPr>
            <a:spLocks noChangeArrowheads="1"/>
          </p:cNvSpPr>
          <p:nvPr/>
        </p:nvSpPr>
        <p:spPr bwMode="auto">
          <a:xfrm>
            <a:off x="1131888" y="3700463"/>
            <a:ext cx="117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44265" name="Rectangle 3801"/>
          <p:cNvSpPr>
            <a:spLocks noChangeArrowheads="1"/>
          </p:cNvSpPr>
          <p:nvPr/>
        </p:nvSpPr>
        <p:spPr bwMode="auto">
          <a:xfrm>
            <a:off x="1968500" y="3700463"/>
            <a:ext cx="2333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44266" name="Rectangle 3802"/>
          <p:cNvSpPr>
            <a:spLocks noChangeArrowheads="1"/>
          </p:cNvSpPr>
          <p:nvPr/>
        </p:nvSpPr>
        <p:spPr bwMode="auto">
          <a:xfrm>
            <a:off x="2803525" y="3700463"/>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44267" name="Rectangle 3803"/>
          <p:cNvSpPr>
            <a:spLocks noChangeArrowheads="1"/>
          </p:cNvSpPr>
          <p:nvPr/>
        </p:nvSpPr>
        <p:spPr bwMode="auto">
          <a:xfrm>
            <a:off x="546100" y="3867150"/>
            <a:ext cx="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800">
              <a:solidFill>
                <a:srgbClr val="FFFFFF"/>
              </a:solidFill>
            </a:endParaRPr>
          </a:p>
        </p:txBody>
      </p:sp>
      <p:sp>
        <p:nvSpPr>
          <p:cNvPr id="44268" name="Rectangle 3804"/>
          <p:cNvSpPr>
            <a:spLocks noChangeArrowheads="1"/>
          </p:cNvSpPr>
          <p:nvPr/>
        </p:nvSpPr>
        <p:spPr bwMode="auto">
          <a:xfrm>
            <a:off x="1249363" y="4149725"/>
            <a:ext cx="188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FFFFFF"/>
                </a:solidFill>
                <a:latin typeface="Calibri" panose="020F0502020204030204" pitchFamily="34" charset="0"/>
              </a:rPr>
              <a:t>Predicted % Correct</a:t>
            </a:r>
            <a:endParaRPr lang="fr-FR" altLang="fr-FR" sz="1800">
              <a:solidFill>
                <a:srgbClr val="FFFFFF"/>
              </a:solidFill>
            </a:endParaRPr>
          </a:p>
        </p:txBody>
      </p:sp>
      <p:sp>
        <p:nvSpPr>
          <p:cNvPr id="5561" name="Rectangle 3805"/>
          <p:cNvSpPr>
            <a:spLocks noChangeArrowheads="1"/>
          </p:cNvSpPr>
          <p:nvPr/>
        </p:nvSpPr>
        <p:spPr bwMode="auto">
          <a:xfrm>
            <a:off x="3765550" y="1673225"/>
            <a:ext cx="15875" cy="1839913"/>
          </a:xfrm>
          <a:prstGeom prst="rect">
            <a:avLst/>
          </a:prstGeom>
          <a:solidFill>
            <a:schemeClr val="accent3"/>
          </a:solidFill>
          <a:ln w="3175" cap="flat">
            <a:solidFill>
              <a:schemeClr val="bg1"/>
            </a:solidFill>
            <a:prstDash val="solid"/>
            <a:bevel/>
            <a:headEnd/>
            <a:tailEnd/>
          </a:ln>
        </p:spPr>
        <p:txBody>
          <a:bodyPr/>
          <a:lstStyle/>
          <a:p>
            <a:pPr eaLnBrk="1" hangingPunct="1">
              <a:defRPr/>
            </a:pPr>
            <a:endParaRPr lang="en-US">
              <a:solidFill>
                <a:srgbClr val="FFFFFF"/>
              </a:solidFill>
            </a:endParaRPr>
          </a:p>
        </p:txBody>
      </p:sp>
      <p:sp>
        <p:nvSpPr>
          <p:cNvPr id="44270" name="Freeform 3806"/>
          <p:cNvSpPr>
            <a:spLocks noEditPoints="1"/>
          </p:cNvSpPr>
          <p:nvPr/>
        </p:nvSpPr>
        <p:spPr bwMode="auto">
          <a:xfrm>
            <a:off x="3705225" y="1662113"/>
            <a:ext cx="68263" cy="1860550"/>
          </a:xfrm>
          <a:custGeom>
            <a:avLst/>
            <a:gdLst>
              <a:gd name="T0" fmla="*/ 0 w 43"/>
              <a:gd name="T1" fmla="*/ 2147483646 h 1172"/>
              <a:gd name="T2" fmla="*/ 2147483646 w 43"/>
              <a:gd name="T3" fmla="*/ 2147483646 h 1172"/>
              <a:gd name="T4" fmla="*/ 2147483646 w 43"/>
              <a:gd name="T5" fmla="*/ 2147483646 h 1172"/>
              <a:gd name="T6" fmla="*/ 0 w 43"/>
              <a:gd name="T7" fmla="*/ 2147483646 h 1172"/>
              <a:gd name="T8" fmla="*/ 0 w 43"/>
              <a:gd name="T9" fmla="*/ 2147483646 h 1172"/>
              <a:gd name="T10" fmla="*/ 0 w 43"/>
              <a:gd name="T11" fmla="*/ 2147483646 h 1172"/>
              <a:gd name="T12" fmla="*/ 2147483646 w 43"/>
              <a:gd name="T13" fmla="*/ 2147483646 h 1172"/>
              <a:gd name="T14" fmla="*/ 2147483646 w 43"/>
              <a:gd name="T15" fmla="*/ 2147483646 h 1172"/>
              <a:gd name="T16" fmla="*/ 0 w 43"/>
              <a:gd name="T17" fmla="*/ 2147483646 h 1172"/>
              <a:gd name="T18" fmla="*/ 0 w 43"/>
              <a:gd name="T19" fmla="*/ 2147483646 h 1172"/>
              <a:gd name="T20" fmla="*/ 0 w 43"/>
              <a:gd name="T21" fmla="*/ 0 h 1172"/>
              <a:gd name="T22" fmla="*/ 2147483646 w 43"/>
              <a:gd name="T23" fmla="*/ 0 h 1172"/>
              <a:gd name="T24" fmla="*/ 2147483646 w 43"/>
              <a:gd name="T25" fmla="*/ 2147483646 h 1172"/>
              <a:gd name="T26" fmla="*/ 0 w 43"/>
              <a:gd name="T27" fmla="*/ 2147483646 h 1172"/>
              <a:gd name="T28" fmla="*/ 0 w 43"/>
              <a:gd name="T29" fmla="*/ 0 h 1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 h="1172">
                <a:moveTo>
                  <a:pt x="0" y="1159"/>
                </a:moveTo>
                <a:lnTo>
                  <a:pt x="43" y="1159"/>
                </a:lnTo>
                <a:lnTo>
                  <a:pt x="43" y="1172"/>
                </a:lnTo>
                <a:lnTo>
                  <a:pt x="0" y="1172"/>
                </a:lnTo>
                <a:lnTo>
                  <a:pt x="0" y="1159"/>
                </a:lnTo>
                <a:close/>
                <a:moveTo>
                  <a:pt x="0" y="578"/>
                </a:moveTo>
                <a:lnTo>
                  <a:pt x="43" y="578"/>
                </a:lnTo>
                <a:lnTo>
                  <a:pt x="43" y="592"/>
                </a:lnTo>
                <a:lnTo>
                  <a:pt x="0" y="592"/>
                </a:lnTo>
                <a:lnTo>
                  <a:pt x="0" y="578"/>
                </a:lnTo>
                <a:close/>
                <a:moveTo>
                  <a:pt x="0" y="0"/>
                </a:moveTo>
                <a:lnTo>
                  <a:pt x="43" y="0"/>
                </a:lnTo>
                <a:lnTo>
                  <a:pt x="43" y="13"/>
                </a:lnTo>
                <a:lnTo>
                  <a:pt x="0" y="13"/>
                </a:lnTo>
                <a:lnTo>
                  <a:pt x="0" y="0"/>
                </a:lnTo>
                <a:close/>
              </a:path>
            </a:pathLst>
          </a:custGeom>
          <a:solidFill>
            <a:srgbClr val="00B0F0"/>
          </a:solidFill>
          <a:ln w="3175" cap="flat">
            <a:solidFill>
              <a:srgbClr val="00B0F0"/>
            </a:solidFill>
            <a:prstDash val="solid"/>
            <a:bevel/>
            <a:headEnd/>
            <a:tailEnd/>
          </a:ln>
        </p:spPr>
        <p:txBody>
          <a:bodyPr/>
          <a:lstStyle/>
          <a:p>
            <a:endParaRPr lang="fr-FR"/>
          </a:p>
        </p:txBody>
      </p:sp>
      <p:sp>
        <p:nvSpPr>
          <p:cNvPr id="5563" name="Rectangle 3807"/>
          <p:cNvSpPr>
            <a:spLocks noChangeArrowheads="1"/>
          </p:cNvSpPr>
          <p:nvPr/>
        </p:nvSpPr>
        <p:spPr bwMode="auto">
          <a:xfrm>
            <a:off x="3773488" y="3502025"/>
            <a:ext cx="1773237" cy="20638"/>
          </a:xfrm>
          <a:prstGeom prst="rect">
            <a:avLst/>
          </a:prstGeom>
          <a:solidFill>
            <a:schemeClr val="accent3"/>
          </a:solidFill>
          <a:ln w="3175" cap="flat">
            <a:solidFill>
              <a:schemeClr val="bg1"/>
            </a:solidFill>
            <a:prstDash val="solid"/>
            <a:bevel/>
            <a:headEnd/>
            <a:tailEnd/>
          </a:ln>
        </p:spPr>
        <p:txBody>
          <a:bodyPr/>
          <a:lstStyle/>
          <a:p>
            <a:pPr eaLnBrk="1" hangingPunct="1">
              <a:defRPr/>
            </a:pPr>
            <a:endParaRPr lang="en-US">
              <a:solidFill>
                <a:srgbClr val="FFFFFF"/>
              </a:solidFill>
            </a:endParaRPr>
          </a:p>
        </p:txBody>
      </p:sp>
      <p:sp>
        <p:nvSpPr>
          <p:cNvPr id="44272" name="Freeform 3808"/>
          <p:cNvSpPr>
            <a:spLocks noEditPoints="1"/>
          </p:cNvSpPr>
          <p:nvPr/>
        </p:nvSpPr>
        <p:spPr bwMode="auto">
          <a:xfrm>
            <a:off x="3765550" y="3513138"/>
            <a:ext cx="1789113" cy="92075"/>
          </a:xfrm>
          <a:custGeom>
            <a:avLst/>
            <a:gdLst>
              <a:gd name="T0" fmla="*/ 2147483646 w 1127"/>
              <a:gd name="T1" fmla="*/ 0 h 58"/>
              <a:gd name="T2" fmla="*/ 2147483646 w 1127"/>
              <a:gd name="T3" fmla="*/ 2147483646 h 58"/>
              <a:gd name="T4" fmla="*/ 0 w 1127"/>
              <a:gd name="T5" fmla="*/ 2147483646 h 58"/>
              <a:gd name="T6" fmla="*/ 0 w 1127"/>
              <a:gd name="T7" fmla="*/ 0 h 58"/>
              <a:gd name="T8" fmla="*/ 2147483646 w 1127"/>
              <a:gd name="T9" fmla="*/ 0 h 58"/>
              <a:gd name="T10" fmla="*/ 2147483646 w 1127"/>
              <a:gd name="T11" fmla="*/ 0 h 58"/>
              <a:gd name="T12" fmla="*/ 2147483646 w 1127"/>
              <a:gd name="T13" fmla="*/ 2147483646 h 58"/>
              <a:gd name="T14" fmla="*/ 2147483646 w 1127"/>
              <a:gd name="T15" fmla="*/ 2147483646 h 58"/>
              <a:gd name="T16" fmla="*/ 2147483646 w 1127"/>
              <a:gd name="T17" fmla="*/ 0 h 58"/>
              <a:gd name="T18" fmla="*/ 2147483646 w 1127"/>
              <a:gd name="T19" fmla="*/ 0 h 58"/>
              <a:gd name="T20" fmla="*/ 2147483646 w 1127"/>
              <a:gd name="T21" fmla="*/ 0 h 58"/>
              <a:gd name="T22" fmla="*/ 2147483646 w 1127"/>
              <a:gd name="T23" fmla="*/ 2147483646 h 58"/>
              <a:gd name="T24" fmla="*/ 2147483646 w 1127"/>
              <a:gd name="T25" fmla="*/ 2147483646 h 58"/>
              <a:gd name="T26" fmla="*/ 2147483646 w 1127"/>
              <a:gd name="T27" fmla="*/ 0 h 58"/>
              <a:gd name="T28" fmla="*/ 2147483646 w 1127"/>
              <a:gd name="T29" fmla="*/ 0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27" h="58">
                <a:moveTo>
                  <a:pt x="10" y="0"/>
                </a:moveTo>
                <a:lnTo>
                  <a:pt x="10" y="58"/>
                </a:lnTo>
                <a:lnTo>
                  <a:pt x="0" y="58"/>
                </a:lnTo>
                <a:lnTo>
                  <a:pt x="0" y="0"/>
                </a:lnTo>
                <a:lnTo>
                  <a:pt x="10" y="0"/>
                </a:lnTo>
                <a:close/>
                <a:moveTo>
                  <a:pt x="568" y="0"/>
                </a:moveTo>
                <a:lnTo>
                  <a:pt x="568" y="58"/>
                </a:lnTo>
                <a:lnTo>
                  <a:pt x="558" y="58"/>
                </a:lnTo>
                <a:lnTo>
                  <a:pt x="558" y="0"/>
                </a:lnTo>
                <a:lnTo>
                  <a:pt x="568" y="0"/>
                </a:lnTo>
                <a:close/>
                <a:moveTo>
                  <a:pt x="1127" y="0"/>
                </a:moveTo>
                <a:lnTo>
                  <a:pt x="1127" y="58"/>
                </a:lnTo>
                <a:lnTo>
                  <a:pt x="1117" y="58"/>
                </a:lnTo>
                <a:lnTo>
                  <a:pt x="1117" y="0"/>
                </a:lnTo>
                <a:lnTo>
                  <a:pt x="1127" y="0"/>
                </a:lnTo>
                <a:close/>
              </a:path>
            </a:pathLst>
          </a:custGeom>
          <a:solidFill>
            <a:schemeClr val="bg1"/>
          </a:solidFill>
          <a:ln w="3175" cap="flat">
            <a:solidFill>
              <a:schemeClr val="bg1"/>
            </a:solidFill>
            <a:prstDash val="solid"/>
            <a:bevel/>
            <a:headEnd/>
            <a:tailEnd/>
          </a:ln>
        </p:spPr>
        <p:txBody>
          <a:bodyPr/>
          <a:lstStyle/>
          <a:p>
            <a:endParaRPr lang="fr-FR"/>
          </a:p>
        </p:txBody>
      </p:sp>
      <p:sp>
        <p:nvSpPr>
          <p:cNvPr id="44273" name="Freeform 3809"/>
          <p:cNvSpPr>
            <a:spLocks noEditPoints="1"/>
          </p:cNvSpPr>
          <p:nvPr/>
        </p:nvSpPr>
        <p:spPr bwMode="auto">
          <a:xfrm>
            <a:off x="4378325" y="34385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000000"/>
            </a:solidFill>
            <a:round/>
            <a:headEnd/>
            <a:tailEnd/>
          </a:ln>
        </p:spPr>
        <p:txBody>
          <a:bodyPr/>
          <a:lstStyle/>
          <a:p>
            <a:endParaRPr lang="fr-FR"/>
          </a:p>
        </p:txBody>
      </p:sp>
      <p:sp>
        <p:nvSpPr>
          <p:cNvPr id="44274" name="Freeform 3811"/>
          <p:cNvSpPr>
            <a:spLocks noEditPoints="1"/>
          </p:cNvSpPr>
          <p:nvPr/>
        </p:nvSpPr>
        <p:spPr bwMode="auto">
          <a:xfrm>
            <a:off x="4186238" y="3313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75" name="Freeform 3813"/>
          <p:cNvSpPr>
            <a:spLocks noEditPoints="1"/>
          </p:cNvSpPr>
          <p:nvPr/>
        </p:nvSpPr>
        <p:spPr bwMode="auto">
          <a:xfrm>
            <a:off x="4633913" y="30686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76" name="Freeform 3814"/>
          <p:cNvSpPr>
            <a:spLocks noEditPoints="1"/>
          </p:cNvSpPr>
          <p:nvPr/>
        </p:nvSpPr>
        <p:spPr bwMode="auto">
          <a:xfrm>
            <a:off x="4633913" y="30686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77" name="Freeform 3815"/>
          <p:cNvSpPr>
            <a:spLocks noEditPoints="1"/>
          </p:cNvSpPr>
          <p:nvPr/>
        </p:nvSpPr>
        <p:spPr bwMode="auto">
          <a:xfrm>
            <a:off x="4521200" y="30686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78" name="Freeform 3816"/>
          <p:cNvSpPr>
            <a:spLocks noEditPoints="1"/>
          </p:cNvSpPr>
          <p:nvPr/>
        </p:nvSpPr>
        <p:spPr bwMode="auto">
          <a:xfrm>
            <a:off x="4521200" y="30686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79" name="Freeform 3817"/>
          <p:cNvSpPr>
            <a:spLocks noEditPoints="1"/>
          </p:cNvSpPr>
          <p:nvPr/>
        </p:nvSpPr>
        <p:spPr bwMode="auto">
          <a:xfrm>
            <a:off x="4425950" y="30686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80" name="Freeform 3818"/>
          <p:cNvSpPr>
            <a:spLocks noEditPoints="1"/>
          </p:cNvSpPr>
          <p:nvPr/>
        </p:nvSpPr>
        <p:spPr bwMode="auto">
          <a:xfrm>
            <a:off x="4425950" y="30686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81" name="Freeform 3819"/>
          <p:cNvSpPr>
            <a:spLocks noEditPoints="1"/>
          </p:cNvSpPr>
          <p:nvPr/>
        </p:nvSpPr>
        <p:spPr bwMode="auto">
          <a:xfrm>
            <a:off x="4491038" y="31289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82" name="Freeform 3820"/>
          <p:cNvSpPr>
            <a:spLocks noEditPoints="1"/>
          </p:cNvSpPr>
          <p:nvPr/>
        </p:nvSpPr>
        <p:spPr bwMode="auto">
          <a:xfrm>
            <a:off x="4491038" y="31289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83" name="Freeform 3821"/>
          <p:cNvSpPr>
            <a:spLocks noEditPoints="1"/>
          </p:cNvSpPr>
          <p:nvPr/>
        </p:nvSpPr>
        <p:spPr bwMode="auto">
          <a:xfrm>
            <a:off x="4422775" y="2884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84" name="Freeform 3822"/>
          <p:cNvSpPr>
            <a:spLocks noEditPoints="1"/>
          </p:cNvSpPr>
          <p:nvPr/>
        </p:nvSpPr>
        <p:spPr bwMode="auto">
          <a:xfrm>
            <a:off x="4422775" y="2884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85" name="Freeform 3823"/>
          <p:cNvSpPr>
            <a:spLocks noEditPoints="1"/>
          </p:cNvSpPr>
          <p:nvPr/>
        </p:nvSpPr>
        <p:spPr bwMode="auto">
          <a:xfrm>
            <a:off x="4497388" y="29448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86" name="Freeform 3824"/>
          <p:cNvSpPr>
            <a:spLocks noEditPoints="1"/>
          </p:cNvSpPr>
          <p:nvPr/>
        </p:nvSpPr>
        <p:spPr bwMode="auto">
          <a:xfrm>
            <a:off x="4497388" y="29448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87" name="Freeform 3825"/>
          <p:cNvSpPr>
            <a:spLocks noEditPoints="1"/>
          </p:cNvSpPr>
          <p:nvPr/>
        </p:nvSpPr>
        <p:spPr bwMode="auto">
          <a:xfrm>
            <a:off x="4791075" y="3068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88" name="Freeform 3826"/>
          <p:cNvSpPr>
            <a:spLocks noEditPoints="1"/>
          </p:cNvSpPr>
          <p:nvPr/>
        </p:nvSpPr>
        <p:spPr bwMode="auto">
          <a:xfrm>
            <a:off x="4791075" y="3068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89" name="Freeform 3827"/>
          <p:cNvSpPr>
            <a:spLocks noEditPoints="1"/>
          </p:cNvSpPr>
          <p:nvPr/>
        </p:nvSpPr>
        <p:spPr bwMode="auto">
          <a:xfrm>
            <a:off x="4505325" y="28844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90" name="Freeform 3828"/>
          <p:cNvSpPr>
            <a:spLocks noEditPoints="1"/>
          </p:cNvSpPr>
          <p:nvPr/>
        </p:nvSpPr>
        <p:spPr bwMode="auto">
          <a:xfrm>
            <a:off x="4505325" y="28844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91" name="Freeform 3829"/>
          <p:cNvSpPr>
            <a:spLocks noEditPoints="1"/>
          </p:cNvSpPr>
          <p:nvPr/>
        </p:nvSpPr>
        <p:spPr bwMode="auto">
          <a:xfrm>
            <a:off x="4241800" y="28844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92" name="Freeform 3830"/>
          <p:cNvSpPr>
            <a:spLocks noEditPoints="1"/>
          </p:cNvSpPr>
          <p:nvPr/>
        </p:nvSpPr>
        <p:spPr bwMode="auto">
          <a:xfrm>
            <a:off x="4241800" y="28844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93" name="Freeform 3831"/>
          <p:cNvSpPr>
            <a:spLocks noEditPoints="1"/>
          </p:cNvSpPr>
          <p:nvPr/>
        </p:nvSpPr>
        <p:spPr bwMode="auto">
          <a:xfrm>
            <a:off x="4513263" y="28844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94" name="Freeform 3832"/>
          <p:cNvSpPr>
            <a:spLocks noEditPoints="1"/>
          </p:cNvSpPr>
          <p:nvPr/>
        </p:nvSpPr>
        <p:spPr bwMode="auto">
          <a:xfrm>
            <a:off x="4513263" y="28844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95" name="Freeform 3833"/>
          <p:cNvSpPr>
            <a:spLocks noEditPoints="1"/>
          </p:cNvSpPr>
          <p:nvPr/>
        </p:nvSpPr>
        <p:spPr bwMode="auto">
          <a:xfrm>
            <a:off x="4525963" y="27003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96" name="Freeform 3834"/>
          <p:cNvSpPr>
            <a:spLocks noEditPoints="1"/>
          </p:cNvSpPr>
          <p:nvPr/>
        </p:nvSpPr>
        <p:spPr bwMode="auto">
          <a:xfrm>
            <a:off x="4525963" y="27003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97" name="Freeform 3835"/>
          <p:cNvSpPr>
            <a:spLocks noEditPoints="1"/>
          </p:cNvSpPr>
          <p:nvPr/>
        </p:nvSpPr>
        <p:spPr bwMode="auto">
          <a:xfrm>
            <a:off x="4429125" y="28638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298" name="Freeform 3836"/>
          <p:cNvSpPr>
            <a:spLocks noEditPoints="1"/>
          </p:cNvSpPr>
          <p:nvPr/>
        </p:nvSpPr>
        <p:spPr bwMode="auto">
          <a:xfrm>
            <a:off x="4429125" y="28638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299" name="Freeform 3837"/>
          <p:cNvSpPr>
            <a:spLocks noEditPoints="1"/>
          </p:cNvSpPr>
          <p:nvPr/>
        </p:nvSpPr>
        <p:spPr bwMode="auto">
          <a:xfrm>
            <a:off x="4811713" y="2820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00" name="Freeform 3838"/>
          <p:cNvSpPr>
            <a:spLocks noEditPoints="1"/>
          </p:cNvSpPr>
          <p:nvPr/>
        </p:nvSpPr>
        <p:spPr bwMode="auto">
          <a:xfrm>
            <a:off x="4811713" y="2820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01" name="Freeform 3839"/>
          <p:cNvSpPr>
            <a:spLocks noEditPoints="1"/>
          </p:cNvSpPr>
          <p:nvPr/>
        </p:nvSpPr>
        <p:spPr bwMode="auto">
          <a:xfrm>
            <a:off x="4121150" y="28209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02" name="Freeform 3840"/>
          <p:cNvSpPr>
            <a:spLocks noEditPoints="1"/>
          </p:cNvSpPr>
          <p:nvPr/>
        </p:nvSpPr>
        <p:spPr bwMode="auto">
          <a:xfrm>
            <a:off x="4121150" y="28209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03" name="Freeform 3841"/>
          <p:cNvSpPr>
            <a:spLocks noEditPoints="1"/>
          </p:cNvSpPr>
          <p:nvPr/>
        </p:nvSpPr>
        <p:spPr bwMode="auto">
          <a:xfrm>
            <a:off x="4429125" y="27606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04" name="Freeform 3842"/>
          <p:cNvSpPr>
            <a:spLocks noEditPoints="1"/>
          </p:cNvSpPr>
          <p:nvPr/>
        </p:nvSpPr>
        <p:spPr bwMode="auto">
          <a:xfrm>
            <a:off x="4429125" y="2760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05" name="Freeform 3843"/>
          <p:cNvSpPr>
            <a:spLocks noEditPoints="1"/>
          </p:cNvSpPr>
          <p:nvPr/>
        </p:nvSpPr>
        <p:spPr bwMode="auto">
          <a:xfrm>
            <a:off x="4791075" y="29448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06" name="Freeform 3844"/>
          <p:cNvSpPr>
            <a:spLocks noEditPoints="1"/>
          </p:cNvSpPr>
          <p:nvPr/>
        </p:nvSpPr>
        <p:spPr bwMode="auto">
          <a:xfrm>
            <a:off x="4791075" y="29448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07" name="Freeform 3845"/>
          <p:cNvSpPr>
            <a:spLocks noEditPoints="1"/>
          </p:cNvSpPr>
          <p:nvPr/>
        </p:nvSpPr>
        <p:spPr bwMode="auto">
          <a:xfrm>
            <a:off x="4902200" y="2636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08" name="Freeform 3846"/>
          <p:cNvSpPr>
            <a:spLocks noEditPoints="1"/>
          </p:cNvSpPr>
          <p:nvPr/>
        </p:nvSpPr>
        <p:spPr bwMode="auto">
          <a:xfrm>
            <a:off x="4902200" y="2636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09" name="Freeform 3847"/>
          <p:cNvSpPr>
            <a:spLocks noEditPoints="1"/>
          </p:cNvSpPr>
          <p:nvPr/>
        </p:nvSpPr>
        <p:spPr bwMode="auto">
          <a:xfrm>
            <a:off x="4903788" y="2820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10" name="Freeform 3848"/>
          <p:cNvSpPr>
            <a:spLocks noEditPoints="1"/>
          </p:cNvSpPr>
          <p:nvPr/>
        </p:nvSpPr>
        <p:spPr bwMode="auto">
          <a:xfrm>
            <a:off x="4903788" y="2820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11" name="Freeform 3849"/>
          <p:cNvSpPr>
            <a:spLocks noEditPoints="1"/>
          </p:cNvSpPr>
          <p:nvPr/>
        </p:nvSpPr>
        <p:spPr bwMode="auto">
          <a:xfrm>
            <a:off x="4418013" y="27606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12" name="Freeform 3850"/>
          <p:cNvSpPr>
            <a:spLocks noEditPoints="1"/>
          </p:cNvSpPr>
          <p:nvPr/>
        </p:nvSpPr>
        <p:spPr bwMode="auto">
          <a:xfrm>
            <a:off x="4418013" y="27606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13" name="Freeform 3851"/>
          <p:cNvSpPr>
            <a:spLocks noEditPoints="1"/>
          </p:cNvSpPr>
          <p:nvPr/>
        </p:nvSpPr>
        <p:spPr bwMode="auto">
          <a:xfrm>
            <a:off x="4521200" y="28844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14" name="Freeform 3852"/>
          <p:cNvSpPr>
            <a:spLocks noEditPoints="1"/>
          </p:cNvSpPr>
          <p:nvPr/>
        </p:nvSpPr>
        <p:spPr bwMode="auto">
          <a:xfrm>
            <a:off x="4521200" y="28844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15" name="Freeform 3853"/>
          <p:cNvSpPr>
            <a:spLocks noEditPoints="1"/>
          </p:cNvSpPr>
          <p:nvPr/>
        </p:nvSpPr>
        <p:spPr bwMode="auto">
          <a:xfrm>
            <a:off x="4746625"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16" name="Freeform 3854"/>
          <p:cNvSpPr>
            <a:spLocks noEditPoints="1"/>
          </p:cNvSpPr>
          <p:nvPr/>
        </p:nvSpPr>
        <p:spPr bwMode="auto">
          <a:xfrm>
            <a:off x="474662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17" name="Freeform 3855"/>
          <p:cNvSpPr>
            <a:spLocks noEditPoints="1"/>
          </p:cNvSpPr>
          <p:nvPr/>
        </p:nvSpPr>
        <p:spPr bwMode="auto">
          <a:xfrm>
            <a:off x="4373563" y="26368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18" name="Freeform 3856"/>
          <p:cNvSpPr>
            <a:spLocks noEditPoints="1"/>
          </p:cNvSpPr>
          <p:nvPr/>
        </p:nvSpPr>
        <p:spPr bwMode="auto">
          <a:xfrm>
            <a:off x="4373563" y="26368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19" name="Freeform 3857"/>
          <p:cNvSpPr>
            <a:spLocks noEditPoints="1"/>
          </p:cNvSpPr>
          <p:nvPr/>
        </p:nvSpPr>
        <p:spPr bwMode="auto">
          <a:xfrm>
            <a:off x="4610100" y="2636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20" name="Freeform 3858"/>
          <p:cNvSpPr>
            <a:spLocks noEditPoints="1"/>
          </p:cNvSpPr>
          <p:nvPr/>
        </p:nvSpPr>
        <p:spPr bwMode="auto">
          <a:xfrm>
            <a:off x="4610100" y="2636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21" name="Freeform 3859"/>
          <p:cNvSpPr>
            <a:spLocks noEditPoints="1"/>
          </p:cNvSpPr>
          <p:nvPr/>
        </p:nvSpPr>
        <p:spPr bwMode="auto">
          <a:xfrm>
            <a:off x="4589463" y="27003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22" name="Freeform 3860"/>
          <p:cNvSpPr>
            <a:spLocks noEditPoints="1"/>
          </p:cNvSpPr>
          <p:nvPr/>
        </p:nvSpPr>
        <p:spPr bwMode="auto">
          <a:xfrm>
            <a:off x="4589463" y="27003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23" name="Freeform 3861"/>
          <p:cNvSpPr>
            <a:spLocks noEditPoints="1"/>
          </p:cNvSpPr>
          <p:nvPr/>
        </p:nvSpPr>
        <p:spPr bwMode="auto">
          <a:xfrm>
            <a:off x="473075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24" name="Freeform 3862"/>
          <p:cNvSpPr>
            <a:spLocks noEditPoints="1"/>
          </p:cNvSpPr>
          <p:nvPr/>
        </p:nvSpPr>
        <p:spPr bwMode="auto">
          <a:xfrm>
            <a:off x="473075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25" name="Freeform 3863"/>
          <p:cNvSpPr>
            <a:spLocks noEditPoints="1"/>
          </p:cNvSpPr>
          <p:nvPr/>
        </p:nvSpPr>
        <p:spPr bwMode="auto">
          <a:xfrm>
            <a:off x="473868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26" name="Freeform 3864"/>
          <p:cNvSpPr>
            <a:spLocks noEditPoints="1"/>
          </p:cNvSpPr>
          <p:nvPr/>
        </p:nvSpPr>
        <p:spPr bwMode="auto">
          <a:xfrm>
            <a:off x="47386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27" name="Freeform 3865"/>
          <p:cNvSpPr>
            <a:spLocks noEditPoints="1"/>
          </p:cNvSpPr>
          <p:nvPr/>
        </p:nvSpPr>
        <p:spPr bwMode="auto">
          <a:xfrm>
            <a:off x="4797425"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28" name="Freeform 3866"/>
          <p:cNvSpPr>
            <a:spLocks noEditPoints="1"/>
          </p:cNvSpPr>
          <p:nvPr/>
        </p:nvSpPr>
        <p:spPr bwMode="auto">
          <a:xfrm>
            <a:off x="4797425"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29" name="Freeform 3867"/>
          <p:cNvSpPr>
            <a:spLocks noEditPoints="1"/>
          </p:cNvSpPr>
          <p:nvPr/>
        </p:nvSpPr>
        <p:spPr bwMode="auto">
          <a:xfrm>
            <a:off x="3886200" y="2820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30" name="Freeform 3868"/>
          <p:cNvSpPr>
            <a:spLocks noEditPoints="1"/>
          </p:cNvSpPr>
          <p:nvPr/>
        </p:nvSpPr>
        <p:spPr bwMode="auto">
          <a:xfrm>
            <a:off x="3886200" y="2820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31" name="Freeform 3869"/>
          <p:cNvSpPr>
            <a:spLocks noEditPoints="1"/>
          </p:cNvSpPr>
          <p:nvPr/>
        </p:nvSpPr>
        <p:spPr bwMode="auto">
          <a:xfrm>
            <a:off x="4841875" y="2576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32" name="Freeform 3870"/>
          <p:cNvSpPr>
            <a:spLocks noEditPoints="1"/>
          </p:cNvSpPr>
          <p:nvPr/>
        </p:nvSpPr>
        <p:spPr bwMode="auto">
          <a:xfrm>
            <a:off x="4841875" y="2576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33" name="Freeform 3871"/>
          <p:cNvSpPr>
            <a:spLocks noEditPoints="1"/>
          </p:cNvSpPr>
          <p:nvPr/>
        </p:nvSpPr>
        <p:spPr bwMode="auto">
          <a:xfrm>
            <a:off x="4633913" y="27003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34" name="Freeform 3872"/>
          <p:cNvSpPr>
            <a:spLocks noEditPoints="1"/>
          </p:cNvSpPr>
          <p:nvPr/>
        </p:nvSpPr>
        <p:spPr bwMode="auto">
          <a:xfrm>
            <a:off x="4633913" y="27003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35" name="Freeform 3873"/>
          <p:cNvSpPr>
            <a:spLocks noEditPoints="1"/>
          </p:cNvSpPr>
          <p:nvPr/>
        </p:nvSpPr>
        <p:spPr bwMode="auto">
          <a:xfrm>
            <a:off x="4786313" y="25765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36" name="Freeform 3874"/>
          <p:cNvSpPr>
            <a:spLocks noEditPoints="1"/>
          </p:cNvSpPr>
          <p:nvPr/>
        </p:nvSpPr>
        <p:spPr bwMode="auto">
          <a:xfrm>
            <a:off x="4786313" y="25765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37" name="Freeform 3875"/>
          <p:cNvSpPr>
            <a:spLocks noEditPoints="1"/>
          </p:cNvSpPr>
          <p:nvPr/>
        </p:nvSpPr>
        <p:spPr bwMode="auto">
          <a:xfrm>
            <a:off x="49355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38" name="Freeform 3876"/>
          <p:cNvSpPr>
            <a:spLocks noEditPoints="1"/>
          </p:cNvSpPr>
          <p:nvPr/>
        </p:nvSpPr>
        <p:spPr bwMode="auto">
          <a:xfrm>
            <a:off x="49355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39" name="Freeform 3877"/>
          <p:cNvSpPr>
            <a:spLocks noEditPoints="1"/>
          </p:cNvSpPr>
          <p:nvPr/>
        </p:nvSpPr>
        <p:spPr bwMode="auto">
          <a:xfrm>
            <a:off x="4598988" y="2576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40" name="Freeform 3878"/>
          <p:cNvSpPr>
            <a:spLocks noEditPoints="1"/>
          </p:cNvSpPr>
          <p:nvPr/>
        </p:nvSpPr>
        <p:spPr bwMode="auto">
          <a:xfrm>
            <a:off x="4598988" y="2576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41" name="Freeform 3879"/>
          <p:cNvSpPr>
            <a:spLocks noEditPoints="1"/>
          </p:cNvSpPr>
          <p:nvPr/>
        </p:nvSpPr>
        <p:spPr bwMode="auto">
          <a:xfrm>
            <a:off x="5033963" y="26368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42" name="Freeform 3880"/>
          <p:cNvSpPr>
            <a:spLocks noEditPoints="1"/>
          </p:cNvSpPr>
          <p:nvPr/>
        </p:nvSpPr>
        <p:spPr bwMode="auto">
          <a:xfrm>
            <a:off x="5033963" y="26368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43" name="Freeform 3881"/>
          <p:cNvSpPr>
            <a:spLocks noEditPoints="1"/>
          </p:cNvSpPr>
          <p:nvPr/>
        </p:nvSpPr>
        <p:spPr bwMode="auto">
          <a:xfrm>
            <a:off x="4991100"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44" name="Freeform 3882"/>
          <p:cNvSpPr>
            <a:spLocks noEditPoints="1"/>
          </p:cNvSpPr>
          <p:nvPr/>
        </p:nvSpPr>
        <p:spPr bwMode="auto">
          <a:xfrm>
            <a:off x="4991100"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45" name="Freeform 3883"/>
          <p:cNvSpPr>
            <a:spLocks noEditPoints="1"/>
          </p:cNvSpPr>
          <p:nvPr/>
        </p:nvSpPr>
        <p:spPr bwMode="auto">
          <a:xfrm>
            <a:off x="4911725"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46" name="Freeform 3884"/>
          <p:cNvSpPr>
            <a:spLocks noEditPoints="1"/>
          </p:cNvSpPr>
          <p:nvPr/>
        </p:nvSpPr>
        <p:spPr bwMode="auto">
          <a:xfrm>
            <a:off x="4911725"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47" name="Freeform 3885"/>
          <p:cNvSpPr>
            <a:spLocks noEditPoints="1"/>
          </p:cNvSpPr>
          <p:nvPr/>
        </p:nvSpPr>
        <p:spPr bwMode="auto">
          <a:xfrm>
            <a:off x="4575175" y="26479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348" name="Freeform 3886"/>
          <p:cNvSpPr>
            <a:spLocks noEditPoints="1"/>
          </p:cNvSpPr>
          <p:nvPr/>
        </p:nvSpPr>
        <p:spPr bwMode="auto">
          <a:xfrm>
            <a:off x="4575175" y="26479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49" name="Freeform 3887"/>
          <p:cNvSpPr>
            <a:spLocks noEditPoints="1"/>
          </p:cNvSpPr>
          <p:nvPr/>
        </p:nvSpPr>
        <p:spPr bwMode="auto">
          <a:xfrm>
            <a:off x="48434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50" name="Freeform 3888"/>
          <p:cNvSpPr>
            <a:spLocks noEditPoints="1"/>
          </p:cNvSpPr>
          <p:nvPr/>
        </p:nvSpPr>
        <p:spPr bwMode="auto">
          <a:xfrm>
            <a:off x="48434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51" name="Freeform 3889"/>
          <p:cNvSpPr>
            <a:spLocks noEditPoints="1"/>
          </p:cNvSpPr>
          <p:nvPr/>
        </p:nvSpPr>
        <p:spPr bwMode="auto">
          <a:xfrm>
            <a:off x="4803775"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52" name="Freeform 3890"/>
          <p:cNvSpPr>
            <a:spLocks noEditPoints="1"/>
          </p:cNvSpPr>
          <p:nvPr/>
        </p:nvSpPr>
        <p:spPr bwMode="auto">
          <a:xfrm>
            <a:off x="4803775"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53" name="Freeform 3891"/>
          <p:cNvSpPr>
            <a:spLocks noEditPoints="1"/>
          </p:cNvSpPr>
          <p:nvPr/>
        </p:nvSpPr>
        <p:spPr bwMode="auto">
          <a:xfrm>
            <a:off x="4702175" y="28844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54" name="Freeform 3892"/>
          <p:cNvSpPr>
            <a:spLocks noEditPoints="1"/>
          </p:cNvSpPr>
          <p:nvPr/>
        </p:nvSpPr>
        <p:spPr bwMode="auto">
          <a:xfrm>
            <a:off x="4702175" y="28844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55" name="Freeform 3893"/>
          <p:cNvSpPr>
            <a:spLocks noEditPoints="1"/>
          </p:cNvSpPr>
          <p:nvPr/>
        </p:nvSpPr>
        <p:spPr bwMode="auto">
          <a:xfrm>
            <a:off x="4830763" y="2576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56" name="Freeform 3894"/>
          <p:cNvSpPr>
            <a:spLocks noEditPoints="1"/>
          </p:cNvSpPr>
          <p:nvPr/>
        </p:nvSpPr>
        <p:spPr bwMode="auto">
          <a:xfrm>
            <a:off x="4830763" y="2576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57" name="Freeform 3895"/>
          <p:cNvSpPr>
            <a:spLocks noEditPoints="1"/>
          </p:cNvSpPr>
          <p:nvPr/>
        </p:nvSpPr>
        <p:spPr bwMode="auto">
          <a:xfrm>
            <a:off x="4570413" y="29448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58" name="Freeform 3896"/>
          <p:cNvSpPr>
            <a:spLocks noEditPoints="1"/>
          </p:cNvSpPr>
          <p:nvPr/>
        </p:nvSpPr>
        <p:spPr bwMode="auto">
          <a:xfrm>
            <a:off x="4570413" y="29448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59" name="Freeform 3897"/>
          <p:cNvSpPr>
            <a:spLocks noEditPoints="1"/>
          </p:cNvSpPr>
          <p:nvPr/>
        </p:nvSpPr>
        <p:spPr bwMode="auto">
          <a:xfrm>
            <a:off x="4425950" y="30051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60" name="Freeform 3898"/>
          <p:cNvSpPr>
            <a:spLocks noEditPoints="1"/>
          </p:cNvSpPr>
          <p:nvPr/>
        </p:nvSpPr>
        <p:spPr bwMode="auto">
          <a:xfrm>
            <a:off x="4425950" y="30051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61" name="Freeform 3899"/>
          <p:cNvSpPr>
            <a:spLocks noEditPoints="1"/>
          </p:cNvSpPr>
          <p:nvPr/>
        </p:nvSpPr>
        <p:spPr bwMode="auto">
          <a:xfrm>
            <a:off x="4694238" y="25765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62" name="Freeform 3900"/>
          <p:cNvSpPr>
            <a:spLocks noEditPoints="1"/>
          </p:cNvSpPr>
          <p:nvPr/>
        </p:nvSpPr>
        <p:spPr bwMode="auto">
          <a:xfrm>
            <a:off x="4694238" y="25765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63" name="Freeform 3901"/>
          <p:cNvSpPr>
            <a:spLocks noEditPoints="1"/>
          </p:cNvSpPr>
          <p:nvPr/>
        </p:nvSpPr>
        <p:spPr bwMode="auto">
          <a:xfrm>
            <a:off x="481488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64" name="Freeform 3902"/>
          <p:cNvSpPr>
            <a:spLocks noEditPoints="1"/>
          </p:cNvSpPr>
          <p:nvPr/>
        </p:nvSpPr>
        <p:spPr bwMode="auto">
          <a:xfrm>
            <a:off x="48148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65" name="Freeform 3903"/>
          <p:cNvSpPr>
            <a:spLocks noEditPoints="1"/>
          </p:cNvSpPr>
          <p:nvPr/>
        </p:nvSpPr>
        <p:spPr bwMode="auto">
          <a:xfrm>
            <a:off x="4362450"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66" name="Freeform 3904"/>
          <p:cNvSpPr>
            <a:spLocks noEditPoints="1"/>
          </p:cNvSpPr>
          <p:nvPr/>
        </p:nvSpPr>
        <p:spPr bwMode="auto">
          <a:xfrm>
            <a:off x="4362450"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67" name="Freeform 3905"/>
          <p:cNvSpPr>
            <a:spLocks noEditPoints="1"/>
          </p:cNvSpPr>
          <p:nvPr/>
        </p:nvSpPr>
        <p:spPr bwMode="auto">
          <a:xfrm>
            <a:off x="42592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68" name="Freeform 3906"/>
          <p:cNvSpPr>
            <a:spLocks noEditPoints="1"/>
          </p:cNvSpPr>
          <p:nvPr/>
        </p:nvSpPr>
        <p:spPr bwMode="auto">
          <a:xfrm>
            <a:off x="42592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69" name="Freeform 3907"/>
          <p:cNvSpPr>
            <a:spLocks noEditPoints="1"/>
          </p:cNvSpPr>
          <p:nvPr/>
        </p:nvSpPr>
        <p:spPr bwMode="auto">
          <a:xfrm>
            <a:off x="483870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70" name="Freeform 3908"/>
          <p:cNvSpPr>
            <a:spLocks noEditPoints="1"/>
          </p:cNvSpPr>
          <p:nvPr/>
        </p:nvSpPr>
        <p:spPr bwMode="auto">
          <a:xfrm>
            <a:off x="483870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71" name="Freeform 3909"/>
          <p:cNvSpPr>
            <a:spLocks noEditPoints="1"/>
          </p:cNvSpPr>
          <p:nvPr/>
        </p:nvSpPr>
        <p:spPr bwMode="auto">
          <a:xfrm>
            <a:off x="4733925" y="27606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72" name="Freeform 3910"/>
          <p:cNvSpPr>
            <a:spLocks noEditPoints="1"/>
          </p:cNvSpPr>
          <p:nvPr/>
        </p:nvSpPr>
        <p:spPr bwMode="auto">
          <a:xfrm>
            <a:off x="4733925" y="2760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73" name="Freeform 3911"/>
          <p:cNvSpPr>
            <a:spLocks noEditPoints="1"/>
          </p:cNvSpPr>
          <p:nvPr/>
        </p:nvSpPr>
        <p:spPr bwMode="auto">
          <a:xfrm>
            <a:off x="4797425"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74" name="Freeform 3912"/>
          <p:cNvSpPr>
            <a:spLocks noEditPoints="1"/>
          </p:cNvSpPr>
          <p:nvPr/>
        </p:nvSpPr>
        <p:spPr bwMode="auto">
          <a:xfrm>
            <a:off x="4797425"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75" name="Freeform 3913"/>
          <p:cNvSpPr>
            <a:spLocks noEditPoints="1"/>
          </p:cNvSpPr>
          <p:nvPr/>
        </p:nvSpPr>
        <p:spPr bwMode="auto">
          <a:xfrm>
            <a:off x="4814888" y="2420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376" name="Freeform 3914"/>
          <p:cNvSpPr>
            <a:spLocks noEditPoints="1"/>
          </p:cNvSpPr>
          <p:nvPr/>
        </p:nvSpPr>
        <p:spPr bwMode="auto">
          <a:xfrm>
            <a:off x="4814888" y="2420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77" name="Freeform 3915"/>
          <p:cNvSpPr>
            <a:spLocks noEditPoints="1"/>
          </p:cNvSpPr>
          <p:nvPr/>
        </p:nvSpPr>
        <p:spPr bwMode="auto">
          <a:xfrm>
            <a:off x="4627563"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78" name="Freeform 3916"/>
          <p:cNvSpPr>
            <a:spLocks noEditPoints="1"/>
          </p:cNvSpPr>
          <p:nvPr/>
        </p:nvSpPr>
        <p:spPr bwMode="auto">
          <a:xfrm>
            <a:off x="4627563"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79" name="Freeform 3917"/>
          <p:cNvSpPr>
            <a:spLocks noEditPoints="1"/>
          </p:cNvSpPr>
          <p:nvPr/>
        </p:nvSpPr>
        <p:spPr bwMode="auto">
          <a:xfrm>
            <a:off x="4575175"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80" name="Freeform 3918"/>
          <p:cNvSpPr>
            <a:spLocks noEditPoints="1"/>
          </p:cNvSpPr>
          <p:nvPr/>
        </p:nvSpPr>
        <p:spPr bwMode="auto">
          <a:xfrm>
            <a:off x="4575175"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81" name="Freeform 3919"/>
          <p:cNvSpPr>
            <a:spLocks noEditPoints="1"/>
          </p:cNvSpPr>
          <p:nvPr/>
        </p:nvSpPr>
        <p:spPr bwMode="auto">
          <a:xfrm>
            <a:off x="4981575"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82" name="Freeform 3920"/>
          <p:cNvSpPr>
            <a:spLocks noEditPoints="1"/>
          </p:cNvSpPr>
          <p:nvPr/>
        </p:nvSpPr>
        <p:spPr bwMode="auto">
          <a:xfrm>
            <a:off x="4981575"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83" name="Freeform 3921"/>
          <p:cNvSpPr>
            <a:spLocks noEditPoints="1"/>
          </p:cNvSpPr>
          <p:nvPr/>
        </p:nvSpPr>
        <p:spPr bwMode="auto">
          <a:xfrm>
            <a:off x="4927600" y="2884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84" name="Freeform 3922"/>
          <p:cNvSpPr>
            <a:spLocks noEditPoints="1"/>
          </p:cNvSpPr>
          <p:nvPr/>
        </p:nvSpPr>
        <p:spPr bwMode="auto">
          <a:xfrm>
            <a:off x="4927600" y="2884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85" name="Freeform 3923"/>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86" name="Freeform 3924"/>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87" name="Freeform 3925"/>
          <p:cNvSpPr>
            <a:spLocks noEditPoints="1"/>
          </p:cNvSpPr>
          <p:nvPr/>
        </p:nvSpPr>
        <p:spPr bwMode="auto">
          <a:xfrm>
            <a:off x="491490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88" name="Freeform 3926"/>
          <p:cNvSpPr>
            <a:spLocks noEditPoints="1"/>
          </p:cNvSpPr>
          <p:nvPr/>
        </p:nvSpPr>
        <p:spPr bwMode="auto">
          <a:xfrm>
            <a:off x="491490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89" name="Freeform 3927"/>
          <p:cNvSpPr>
            <a:spLocks noEditPoints="1"/>
          </p:cNvSpPr>
          <p:nvPr/>
        </p:nvSpPr>
        <p:spPr bwMode="auto">
          <a:xfrm>
            <a:off x="4783138"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90" name="Freeform 3928"/>
          <p:cNvSpPr>
            <a:spLocks noEditPoints="1"/>
          </p:cNvSpPr>
          <p:nvPr/>
        </p:nvSpPr>
        <p:spPr bwMode="auto">
          <a:xfrm>
            <a:off x="4783138"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91" name="Freeform 3929"/>
          <p:cNvSpPr>
            <a:spLocks noEditPoints="1"/>
          </p:cNvSpPr>
          <p:nvPr/>
        </p:nvSpPr>
        <p:spPr bwMode="auto">
          <a:xfrm>
            <a:off x="467518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92" name="Freeform 3930"/>
          <p:cNvSpPr>
            <a:spLocks noEditPoints="1"/>
          </p:cNvSpPr>
          <p:nvPr/>
        </p:nvSpPr>
        <p:spPr bwMode="auto">
          <a:xfrm>
            <a:off x="46751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93" name="Freeform 3931"/>
          <p:cNvSpPr>
            <a:spLocks noEditPoints="1"/>
          </p:cNvSpPr>
          <p:nvPr/>
        </p:nvSpPr>
        <p:spPr bwMode="auto">
          <a:xfrm>
            <a:off x="4802188"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94" name="Freeform 3932"/>
          <p:cNvSpPr>
            <a:spLocks noEditPoints="1"/>
          </p:cNvSpPr>
          <p:nvPr/>
        </p:nvSpPr>
        <p:spPr bwMode="auto">
          <a:xfrm>
            <a:off x="4802188"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95" name="Freeform 3933"/>
          <p:cNvSpPr>
            <a:spLocks noEditPoints="1"/>
          </p:cNvSpPr>
          <p:nvPr/>
        </p:nvSpPr>
        <p:spPr bwMode="auto">
          <a:xfrm>
            <a:off x="4826000"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96" name="Freeform 3934"/>
          <p:cNvSpPr>
            <a:spLocks noEditPoints="1"/>
          </p:cNvSpPr>
          <p:nvPr/>
        </p:nvSpPr>
        <p:spPr bwMode="auto">
          <a:xfrm>
            <a:off x="4826000"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97" name="Freeform 3935"/>
          <p:cNvSpPr>
            <a:spLocks noEditPoints="1"/>
          </p:cNvSpPr>
          <p:nvPr/>
        </p:nvSpPr>
        <p:spPr bwMode="auto">
          <a:xfrm>
            <a:off x="485140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398" name="Freeform 3936"/>
          <p:cNvSpPr>
            <a:spLocks noEditPoints="1"/>
          </p:cNvSpPr>
          <p:nvPr/>
        </p:nvSpPr>
        <p:spPr bwMode="auto">
          <a:xfrm>
            <a:off x="485140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399" name="Freeform 3937"/>
          <p:cNvSpPr>
            <a:spLocks noEditPoints="1"/>
          </p:cNvSpPr>
          <p:nvPr/>
        </p:nvSpPr>
        <p:spPr bwMode="auto">
          <a:xfrm>
            <a:off x="4313238"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00" name="Freeform 3938"/>
          <p:cNvSpPr>
            <a:spLocks noEditPoints="1"/>
          </p:cNvSpPr>
          <p:nvPr/>
        </p:nvSpPr>
        <p:spPr bwMode="auto">
          <a:xfrm>
            <a:off x="4313238"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01" name="Freeform 3939"/>
          <p:cNvSpPr>
            <a:spLocks noEditPoints="1"/>
          </p:cNvSpPr>
          <p:nvPr/>
        </p:nvSpPr>
        <p:spPr bwMode="auto">
          <a:xfrm>
            <a:off x="4875213" y="2636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02" name="Freeform 3940"/>
          <p:cNvSpPr>
            <a:spLocks noEditPoints="1"/>
          </p:cNvSpPr>
          <p:nvPr/>
        </p:nvSpPr>
        <p:spPr bwMode="auto">
          <a:xfrm>
            <a:off x="4875213" y="2636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03" name="Freeform 3941"/>
          <p:cNvSpPr>
            <a:spLocks noEditPoints="1"/>
          </p:cNvSpPr>
          <p:nvPr/>
        </p:nvSpPr>
        <p:spPr bwMode="auto">
          <a:xfrm>
            <a:off x="4889500" y="25161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04" name="Freeform 3942"/>
          <p:cNvSpPr>
            <a:spLocks noEditPoints="1"/>
          </p:cNvSpPr>
          <p:nvPr/>
        </p:nvSpPr>
        <p:spPr bwMode="auto">
          <a:xfrm>
            <a:off x="4889500" y="25161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05" name="Freeform 3943"/>
          <p:cNvSpPr>
            <a:spLocks noEditPoints="1"/>
          </p:cNvSpPr>
          <p:nvPr/>
        </p:nvSpPr>
        <p:spPr bwMode="auto">
          <a:xfrm>
            <a:off x="4957763"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06" name="Freeform 3944"/>
          <p:cNvSpPr>
            <a:spLocks noEditPoints="1"/>
          </p:cNvSpPr>
          <p:nvPr/>
        </p:nvSpPr>
        <p:spPr bwMode="auto">
          <a:xfrm>
            <a:off x="4957763"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07" name="Freeform 3945"/>
          <p:cNvSpPr>
            <a:spLocks noEditPoints="1"/>
          </p:cNvSpPr>
          <p:nvPr/>
        </p:nvSpPr>
        <p:spPr bwMode="auto">
          <a:xfrm>
            <a:off x="4906963"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08" name="Freeform 3946"/>
          <p:cNvSpPr>
            <a:spLocks noEditPoints="1"/>
          </p:cNvSpPr>
          <p:nvPr/>
        </p:nvSpPr>
        <p:spPr bwMode="auto">
          <a:xfrm>
            <a:off x="4906963"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09" name="Freeform 3947"/>
          <p:cNvSpPr>
            <a:spLocks noEditPoints="1"/>
          </p:cNvSpPr>
          <p:nvPr/>
        </p:nvSpPr>
        <p:spPr bwMode="auto">
          <a:xfrm>
            <a:off x="4965700" y="2271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10" name="Freeform 3948"/>
          <p:cNvSpPr>
            <a:spLocks noEditPoints="1"/>
          </p:cNvSpPr>
          <p:nvPr/>
        </p:nvSpPr>
        <p:spPr bwMode="auto">
          <a:xfrm>
            <a:off x="4965700" y="2271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11" name="Freeform 3949"/>
          <p:cNvSpPr>
            <a:spLocks noEditPoints="1"/>
          </p:cNvSpPr>
          <p:nvPr/>
        </p:nvSpPr>
        <p:spPr bwMode="auto">
          <a:xfrm>
            <a:off x="5003800"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12" name="Freeform 3950"/>
          <p:cNvSpPr>
            <a:spLocks noEditPoints="1"/>
          </p:cNvSpPr>
          <p:nvPr/>
        </p:nvSpPr>
        <p:spPr bwMode="auto">
          <a:xfrm>
            <a:off x="5003800"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13" name="Freeform 3951"/>
          <p:cNvSpPr>
            <a:spLocks noEditPoints="1"/>
          </p:cNvSpPr>
          <p:nvPr/>
        </p:nvSpPr>
        <p:spPr bwMode="auto">
          <a:xfrm>
            <a:off x="4910138"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14" name="Freeform 3952"/>
          <p:cNvSpPr>
            <a:spLocks noEditPoints="1"/>
          </p:cNvSpPr>
          <p:nvPr/>
        </p:nvSpPr>
        <p:spPr bwMode="auto">
          <a:xfrm>
            <a:off x="4910138"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15" name="Freeform 3953"/>
          <p:cNvSpPr>
            <a:spLocks noEditPoints="1"/>
          </p:cNvSpPr>
          <p:nvPr/>
        </p:nvSpPr>
        <p:spPr bwMode="auto">
          <a:xfrm>
            <a:off x="4673600" y="24526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16" name="Freeform 3954"/>
          <p:cNvSpPr>
            <a:spLocks noEditPoints="1"/>
          </p:cNvSpPr>
          <p:nvPr/>
        </p:nvSpPr>
        <p:spPr bwMode="auto">
          <a:xfrm>
            <a:off x="4673600" y="24526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17" name="Freeform 3955"/>
          <p:cNvSpPr>
            <a:spLocks noEditPoints="1"/>
          </p:cNvSpPr>
          <p:nvPr/>
        </p:nvSpPr>
        <p:spPr bwMode="auto">
          <a:xfrm>
            <a:off x="4033838"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18" name="Freeform 3956"/>
          <p:cNvSpPr>
            <a:spLocks noEditPoints="1"/>
          </p:cNvSpPr>
          <p:nvPr/>
        </p:nvSpPr>
        <p:spPr bwMode="auto">
          <a:xfrm>
            <a:off x="4033838"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19" name="Freeform 3957"/>
          <p:cNvSpPr>
            <a:spLocks noEditPoints="1"/>
          </p:cNvSpPr>
          <p:nvPr/>
        </p:nvSpPr>
        <p:spPr bwMode="auto">
          <a:xfrm>
            <a:off x="4506913"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20" name="Freeform 3958"/>
          <p:cNvSpPr>
            <a:spLocks noEditPoints="1"/>
          </p:cNvSpPr>
          <p:nvPr/>
        </p:nvSpPr>
        <p:spPr bwMode="auto">
          <a:xfrm>
            <a:off x="4506913"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21" name="Freeform 3959"/>
          <p:cNvSpPr>
            <a:spLocks noEditPoints="1"/>
          </p:cNvSpPr>
          <p:nvPr/>
        </p:nvSpPr>
        <p:spPr bwMode="auto">
          <a:xfrm>
            <a:off x="4865688"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22" name="Freeform 3960"/>
          <p:cNvSpPr>
            <a:spLocks noEditPoints="1"/>
          </p:cNvSpPr>
          <p:nvPr/>
        </p:nvSpPr>
        <p:spPr bwMode="auto">
          <a:xfrm>
            <a:off x="4865688"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23" name="Freeform 3961"/>
          <p:cNvSpPr>
            <a:spLocks noEditPoints="1"/>
          </p:cNvSpPr>
          <p:nvPr/>
        </p:nvSpPr>
        <p:spPr bwMode="auto">
          <a:xfrm>
            <a:off x="4803775" y="2576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24" name="Freeform 3962"/>
          <p:cNvSpPr>
            <a:spLocks noEditPoints="1"/>
          </p:cNvSpPr>
          <p:nvPr/>
        </p:nvSpPr>
        <p:spPr bwMode="auto">
          <a:xfrm>
            <a:off x="4803775" y="2576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25" name="Freeform 3963"/>
          <p:cNvSpPr>
            <a:spLocks noEditPoints="1"/>
          </p:cNvSpPr>
          <p:nvPr/>
        </p:nvSpPr>
        <p:spPr bwMode="auto">
          <a:xfrm>
            <a:off x="48196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26" name="Freeform 3964"/>
          <p:cNvSpPr>
            <a:spLocks noEditPoints="1"/>
          </p:cNvSpPr>
          <p:nvPr/>
        </p:nvSpPr>
        <p:spPr bwMode="auto">
          <a:xfrm>
            <a:off x="48196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27" name="Freeform 3965"/>
          <p:cNvSpPr>
            <a:spLocks noEditPoints="1"/>
          </p:cNvSpPr>
          <p:nvPr/>
        </p:nvSpPr>
        <p:spPr bwMode="auto">
          <a:xfrm>
            <a:off x="4719638"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28" name="Freeform 3966"/>
          <p:cNvSpPr>
            <a:spLocks noEditPoints="1"/>
          </p:cNvSpPr>
          <p:nvPr/>
        </p:nvSpPr>
        <p:spPr bwMode="auto">
          <a:xfrm>
            <a:off x="4719638"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29" name="Freeform 3967"/>
          <p:cNvSpPr>
            <a:spLocks noEditPoints="1"/>
          </p:cNvSpPr>
          <p:nvPr/>
        </p:nvSpPr>
        <p:spPr bwMode="auto">
          <a:xfrm>
            <a:off x="4875213"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30" name="Freeform 3968"/>
          <p:cNvSpPr>
            <a:spLocks noEditPoints="1"/>
          </p:cNvSpPr>
          <p:nvPr/>
        </p:nvSpPr>
        <p:spPr bwMode="auto">
          <a:xfrm>
            <a:off x="4875213"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31" name="Freeform 3969"/>
          <p:cNvSpPr>
            <a:spLocks noEditPoints="1"/>
          </p:cNvSpPr>
          <p:nvPr/>
        </p:nvSpPr>
        <p:spPr bwMode="auto">
          <a:xfrm>
            <a:off x="4899025"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32" name="Freeform 3970"/>
          <p:cNvSpPr>
            <a:spLocks noEditPoints="1"/>
          </p:cNvSpPr>
          <p:nvPr/>
        </p:nvSpPr>
        <p:spPr bwMode="auto">
          <a:xfrm>
            <a:off x="4899025"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33" name="Freeform 3972"/>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34" name="Freeform 3973"/>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35" name="Freeform 3974"/>
          <p:cNvSpPr>
            <a:spLocks noEditPoints="1"/>
          </p:cNvSpPr>
          <p:nvPr/>
        </p:nvSpPr>
        <p:spPr bwMode="auto">
          <a:xfrm>
            <a:off x="497681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36" name="Freeform 3975"/>
          <p:cNvSpPr>
            <a:spLocks noEditPoints="1"/>
          </p:cNvSpPr>
          <p:nvPr/>
        </p:nvSpPr>
        <p:spPr bwMode="auto">
          <a:xfrm>
            <a:off x="497681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37" name="Freeform 3976"/>
          <p:cNvSpPr>
            <a:spLocks noEditPoints="1"/>
          </p:cNvSpPr>
          <p:nvPr/>
        </p:nvSpPr>
        <p:spPr bwMode="auto">
          <a:xfrm>
            <a:off x="4602163"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38" name="Freeform 3977"/>
          <p:cNvSpPr>
            <a:spLocks noEditPoints="1"/>
          </p:cNvSpPr>
          <p:nvPr/>
        </p:nvSpPr>
        <p:spPr bwMode="auto">
          <a:xfrm>
            <a:off x="4602163"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39" name="Freeform 3978"/>
          <p:cNvSpPr>
            <a:spLocks noEditPoints="1"/>
          </p:cNvSpPr>
          <p:nvPr/>
        </p:nvSpPr>
        <p:spPr bwMode="auto">
          <a:xfrm>
            <a:off x="4637088" y="28844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40" name="Freeform 3979"/>
          <p:cNvSpPr>
            <a:spLocks noEditPoints="1"/>
          </p:cNvSpPr>
          <p:nvPr/>
        </p:nvSpPr>
        <p:spPr bwMode="auto">
          <a:xfrm>
            <a:off x="4637088" y="28844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41" name="Freeform 3980"/>
          <p:cNvSpPr>
            <a:spLocks noEditPoints="1"/>
          </p:cNvSpPr>
          <p:nvPr/>
        </p:nvSpPr>
        <p:spPr bwMode="auto">
          <a:xfrm>
            <a:off x="4792663"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42" name="Freeform 3981"/>
          <p:cNvSpPr>
            <a:spLocks noEditPoints="1"/>
          </p:cNvSpPr>
          <p:nvPr/>
        </p:nvSpPr>
        <p:spPr bwMode="auto">
          <a:xfrm>
            <a:off x="4792663"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43" name="Freeform 3982"/>
          <p:cNvSpPr>
            <a:spLocks noEditPoints="1"/>
          </p:cNvSpPr>
          <p:nvPr/>
        </p:nvSpPr>
        <p:spPr bwMode="auto">
          <a:xfrm>
            <a:off x="4668838" y="25479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44" name="Freeform 3983"/>
          <p:cNvSpPr>
            <a:spLocks noEditPoints="1"/>
          </p:cNvSpPr>
          <p:nvPr/>
        </p:nvSpPr>
        <p:spPr bwMode="auto">
          <a:xfrm>
            <a:off x="4668838" y="25479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45" name="Freeform 3984"/>
          <p:cNvSpPr>
            <a:spLocks noEditPoints="1"/>
          </p:cNvSpPr>
          <p:nvPr/>
        </p:nvSpPr>
        <p:spPr bwMode="auto">
          <a:xfrm>
            <a:off x="49101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46" name="Freeform 3985"/>
          <p:cNvSpPr>
            <a:spLocks noEditPoints="1"/>
          </p:cNvSpPr>
          <p:nvPr/>
        </p:nvSpPr>
        <p:spPr bwMode="auto">
          <a:xfrm>
            <a:off x="49101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47" name="Freeform 3986"/>
          <p:cNvSpPr>
            <a:spLocks noEditPoints="1"/>
          </p:cNvSpPr>
          <p:nvPr/>
        </p:nvSpPr>
        <p:spPr bwMode="auto">
          <a:xfrm>
            <a:off x="48942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48" name="Freeform 3987"/>
          <p:cNvSpPr>
            <a:spLocks noEditPoints="1"/>
          </p:cNvSpPr>
          <p:nvPr/>
        </p:nvSpPr>
        <p:spPr bwMode="auto">
          <a:xfrm>
            <a:off x="48942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49" name="Freeform 3988"/>
          <p:cNvSpPr>
            <a:spLocks noEditPoints="1"/>
          </p:cNvSpPr>
          <p:nvPr/>
        </p:nvSpPr>
        <p:spPr bwMode="auto">
          <a:xfrm>
            <a:off x="50149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50" name="Freeform 3989"/>
          <p:cNvSpPr>
            <a:spLocks noEditPoints="1"/>
          </p:cNvSpPr>
          <p:nvPr/>
        </p:nvSpPr>
        <p:spPr bwMode="auto">
          <a:xfrm>
            <a:off x="50149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51" name="Freeform 3990"/>
          <p:cNvSpPr>
            <a:spLocks noEditPoints="1"/>
          </p:cNvSpPr>
          <p:nvPr/>
        </p:nvSpPr>
        <p:spPr bwMode="auto">
          <a:xfrm>
            <a:off x="4876800" y="2576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52" name="Freeform 3991"/>
          <p:cNvSpPr>
            <a:spLocks noEditPoints="1"/>
          </p:cNvSpPr>
          <p:nvPr/>
        </p:nvSpPr>
        <p:spPr bwMode="auto">
          <a:xfrm>
            <a:off x="4876800" y="2576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53" name="Freeform 3992"/>
          <p:cNvSpPr>
            <a:spLocks noEditPoints="1"/>
          </p:cNvSpPr>
          <p:nvPr/>
        </p:nvSpPr>
        <p:spPr bwMode="auto">
          <a:xfrm>
            <a:off x="468153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54" name="Freeform 3993"/>
          <p:cNvSpPr>
            <a:spLocks noEditPoints="1"/>
          </p:cNvSpPr>
          <p:nvPr/>
        </p:nvSpPr>
        <p:spPr bwMode="auto">
          <a:xfrm>
            <a:off x="46815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55" name="Freeform 3994"/>
          <p:cNvSpPr>
            <a:spLocks noEditPoints="1"/>
          </p:cNvSpPr>
          <p:nvPr/>
        </p:nvSpPr>
        <p:spPr bwMode="auto">
          <a:xfrm>
            <a:off x="49339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56" name="Freeform 3995"/>
          <p:cNvSpPr>
            <a:spLocks noEditPoints="1"/>
          </p:cNvSpPr>
          <p:nvPr/>
        </p:nvSpPr>
        <p:spPr bwMode="auto">
          <a:xfrm>
            <a:off x="49339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57" name="Freeform 3996"/>
          <p:cNvSpPr>
            <a:spLocks noEditPoints="1"/>
          </p:cNvSpPr>
          <p:nvPr/>
        </p:nvSpPr>
        <p:spPr bwMode="auto">
          <a:xfrm>
            <a:off x="4629150" y="25161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58" name="Freeform 3997"/>
          <p:cNvSpPr>
            <a:spLocks noEditPoints="1"/>
          </p:cNvSpPr>
          <p:nvPr/>
        </p:nvSpPr>
        <p:spPr bwMode="auto">
          <a:xfrm>
            <a:off x="4629150" y="25161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59" name="Freeform 3998"/>
          <p:cNvSpPr>
            <a:spLocks noEditPoints="1"/>
          </p:cNvSpPr>
          <p:nvPr/>
        </p:nvSpPr>
        <p:spPr bwMode="auto">
          <a:xfrm>
            <a:off x="497681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60" name="Freeform 3999"/>
          <p:cNvSpPr>
            <a:spLocks noEditPoints="1"/>
          </p:cNvSpPr>
          <p:nvPr/>
        </p:nvSpPr>
        <p:spPr bwMode="auto">
          <a:xfrm>
            <a:off x="497681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61" name="Freeform 4000"/>
          <p:cNvSpPr>
            <a:spLocks noEditPoints="1"/>
          </p:cNvSpPr>
          <p:nvPr/>
        </p:nvSpPr>
        <p:spPr bwMode="auto">
          <a:xfrm>
            <a:off x="4989513" y="28209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62" name="Freeform 4001"/>
          <p:cNvSpPr>
            <a:spLocks noEditPoints="1"/>
          </p:cNvSpPr>
          <p:nvPr/>
        </p:nvSpPr>
        <p:spPr bwMode="auto">
          <a:xfrm>
            <a:off x="4989513" y="28209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63" name="Freeform 4002"/>
          <p:cNvSpPr>
            <a:spLocks noEditPoints="1"/>
          </p:cNvSpPr>
          <p:nvPr/>
        </p:nvSpPr>
        <p:spPr bwMode="auto">
          <a:xfrm>
            <a:off x="4905375" y="24526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64" name="Freeform 4003"/>
          <p:cNvSpPr>
            <a:spLocks noEditPoints="1"/>
          </p:cNvSpPr>
          <p:nvPr/>
        </p:nvSpPr>
        <p:spPr bwMode="auto">
          <a:xfrm>
            <a:off x="4905375" y="24526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65" name="Freeform 4004"/>
          <p:cNvSpPr>
            <a:spLocks noEditPoints="1"/>
          </p:cNvSpPr>
          <p:nvPr/>
        </p:nvSpPr>
        <p:spPr bwMode="auto">
          <a:xfrm>
            <a:off x="4918075"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66" name="Freeform 4005"/>
          <p:cNvSpPr>
            <a:spLocks noEditPoints="1"/>
          </p:cNvSpPr>
          <p:nvPr/>
        </p:nvSpPr>
        <p:spPr bwMode="auto">
          <a:xfrm>
            <a:off x="491807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67" name="Freeform 4006"/>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68" name="Freeform 4007"/>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69" name="Freeform 4008"/>
          <p:cNvSpPr>
            <a:spLocks noEditPoints="1"/>
          </p:cNvSpPr>
          <p:nvPr/>
        </p:nvSpPr>
        <p:spPr bwMode="auto">
          <a:xfrm>
            <a:off x="496570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70" name="Freeform 4009"/>
          <p:cNvSpPr>
            <a:spLocks noEditPoints="1"/>
          </p:cNvSpPr>
          <p:nvPr/>
        </p:nvSpPr>
        <p:spPr bwMode="auto">
          <a:xfrm>
            <a:off x="49657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71" name="Freeform 4010"/>
          <p:cNvSpPr>
            <a:spLocks noEditPoints="1"/>
          </p:cNvSpPr>
          <p:nvPr/>
        </p:nvSpPr>
        <p:spPr bwMode="auto">
          <a:xfrm>
            <a:off x="5046663"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72" name="Freeform 4011"/>
          <p:cNvSpPr>
            <a:spLocks noEditPoints="1"/>
          </p:cNvSpPr>
          <p:nvPr/>
        </p:nvSpPr>
        <p:spPr bwMode="auto">
          <a:xfrm>
            <a:off x="5046663"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73" name="Freeform 4012"/>
          <p:cNvSpPr>
            <a:spLocks noEditPoints="1"/>
          </p:cNvSpPr>
          <p:nvPr/>
        </p:nvSpPr>
        <p:spPr bwMode="auto">
          <a:xfrm>
            <a:off x="4854575"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74" name="Freeform 4013"/>
          <p:cNvSpPr>
            <a:spLocks noEditPoints="1"/>
          </p:cNvSpPr>
          <p:nvPr/>
        </p:nvSpPr>
        <p:spPr bwMode="auto">
          <a:xfrm>
            <a:off x="485457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75" name="Freeform 4014"/>
          <p:cNvSpPr>
            <a:spLocks noEditPoints="1"/>
          </p:cNvSpPr>
          <p:nvPr/>
        </p:nvSpPr>
        <p:spPr bwMode="auto">
          <a:xfrm>
            <a:off x="487045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76" name="Freeform 4015"/>
          <p:cNvSpPr>
            <a:spLocks noEditPoints="1"/>
          </p:cNvSpPr>
          <p:nvPr/>
        </p:nvSpPr>
        <p:spPr bwMode="auto">
          <a:xfrm>
            <a:off x="487045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77" name="Freeform 4016"/>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78" name="Freeform 4017"/>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79" name="Freeform 4018"/>
          <p:cNvSpPr>
            <a:spLocks noEditPoints="1"/>
          </p:cNvSpPr>
          <p:nvPr/>
        </p:nvSpPr>
        <p:spPr bwMode="auto">
          <a:xfrm>
            <a:off x="4605338" y="2636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80" name="Freeform 4019"/>
          <p:cNvSpPr>
            <a:spLocks noEditPoints="1"/>
          </p:cNvSpPr>
          <p:nvPr/>
        </p:nvSpPr>
        <p:spPr bwMode="auto">
          <a:xfrm>
            <a:off x="4605338" y="2636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81" name="Freeform 4020"/>
          <p:cNvSpPr>
            <a:spLocks noEditPoints="1"/>
          </p:cNvSpPr>
          <p:nvPr/>
        </p:nvSpPr>
        <p:spPr bwMode="auto">
          <a:xfrm>
            <a:off x="4960938"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82" name="Freeform 4021"/>
          <p:cNvSpPr>
            <a:spLocks noEditPoints="1"/>
          </p:cNvSpPr>
          <p:nvPr/>
        </p:nvSpPr>
        <p:spPr bwMode="auto">
          <a:xfrm>
            <a:off x="4960938"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83" name="Freeform 4022"/>
          <p:cNvSpPr>
            <a:spLocks noEditPoints="1"/>
          </p:cNvSpPr>
          <p:nvPr/>
        </p:nvSpPr>
        <p:spPr bwMode="auto">
          <a:xfrm>
            <a:off x="49863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84" name="Freeform 4023"/>
          <p:cNvSpPr>
            <a:spLocks noEditPoints="1"/>
          </p:cNvSpPr>
          <p:nvPr/>
        </p:nvSpPr>
        <p:spPr bwMode="auto">
          <a:xfrm>
            <a:off x="49863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85" name="Freeform 4024"/>
          <p:cNvSpPr>
            <a:spLocks noEditPoints="1"/>
          </p:cNvSpPr>
          <p:nvPr/>
        </p:nvSpPr>
        <p:spPr bwMode="auto">
          <a:xfrm>
            <a:off x="4710113"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86" name="Freeform 4025"/>
          <p:cNvSpPr>
            <a:spLocks noEditPoints="1"/>
          </p:cNvSpPr>
          <p:nvPr/>
        </p:nvSpPr>
        <p:spPr bwMode="auto">
          <a:xfrm>
            <a:off x="4710113"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87" name="Freeform 4026"/>
          <p:cNvSpPr>
            <a:spLocks noEditPoints="1"/>
          </p:cNvSpPr>
          <p:nvPr/>
        </p:nvSpPr>
        <p:spPr bwMode="auto">
          <a:xfrm>
            <a:off x="49101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88" name="Freeform 4027"/>
          <p:cNvSpPr>
            <a:spLocks noEditPoints="1"/>
          </p:cNvSpPr>
          <p:nvPr/>
        </p:nvSpPr>
        <p:spPr bwMode="auto">
          <a:xfrm>
            <a:off x="49101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89" name="Freeform 4028"/>
          <p:cNvSpPr>
            <a:spLocks noEditPoints="1"/>
          </p:cNvSpPr>
          <p:nvPr/>
        </p:nvSpPr>
        <p:spPr bwMode="auto">
          <a:xfrm>
            <a:off x="4941888"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90" name="Freeform 4029"/>
          <p:cNvSpPr>
            <a:spLocks noEditPoints="1"/>
          </p:cNvSpPr>
          <p:nvPr/>
        </p:nvSpPr>
        <p:spPr bwMode="auto">
          <a:xfrm>
            <a:off x="4941888"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91" name="Freeform 4030"/>
          <p:cNvSpPr>
            <a:spLocks noEditPoints="1"/>
          </p:cNvSpPr>
          <p:nvPr/>
        </p:nvSpPr>
        <p:spPr bwMode="auto">
          <a:xfrm>
            <a:off x="4630738"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92" name="Freeform 4031"/>
          <p:cNvSpPr>
            <a:spLocks noEditPoints="1"/>
          </p:cNvSpPr>
          <p:nvPr/>
        </p:nvSpPr>
        <p:spPr bwMode="auto">
          <a:xfrm>
            <a:off x="4630738"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93" name="Freeform 4032"/>
          <p:cNvSpPr>
            <a:spLocks noEditPoints="1"/>
          </p:cNvSpPr>
          <p:nvPr/>
        </p:nvSpPr>
        <p:spPr bwMode="auto">
          <a:xfrm>
            <a:off x="48736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494" name="Freeform 4033"/>
          <p:cNvSpPr>
            <a:spLocks noEditPoints="1"/>
          </p:cNvSpPr>
          <p:nvPr/>
        </p:nvSpPr>
        <p:spPr bwMode="auto">
          <a:xfrm>
            <a:off x="48736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95" name="Freeform 4034"/>
          <p:cNvSpPr>
            <a:spLocks noEditPoints="1"/>
          </p:cNvSpPr>
          <p:nvPr/>
        </p:nvSpPr>
        <p:spPr bwMode="auto">
          <a:xfrm>
            <a:off x="497363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96" name="Freeform 4035"/>
          <p:cNvSpPr>
            <a:spLocks noEditPoints="1"/>
          </p:cNvSpPr>
          <p:nvPr/>
        </p:nvSpPr>
        <p:spPr bwMode="auto">
          <a:xfrm>
            <a:off x="49736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97" name="Freeform 4036"/>
          <p:cNvSpPr>
            <a:spLocks noEditPoints="1"/>
          </p:cNvSpPr>
          <p:nvPr/>
        </p:nvSpPr>
        <p:spPr bwMode="auto">
          <a:xfrm>
            <a:off x="5049838"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498" name="Freeform 4037"/>
          <p:cNvSpPr>
            <a:spLocks noEditPoints="1"/>
          </p:cNvSpPr>
          <p:nvPr/>
        </p:nvSpPr>
        <p:spPr bwMode="auto">
          <a:xfrm>
            <a:off x="5049838"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499" name="Freeform 4038"/>
          <p:cNvSpPr>
            <a:spLocks noEditPoints="1"/>
          </p:cNvSpPr>
          <p:nvPr/>
        </p:nvSpPr>
        <p:spPr bwMode="auto">
          <a:xfrm>
            <a:off x="4946650"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00" name="Freeform 4039"/>
          <p:cNvSpPr>
            <a:spLocks noEditPoints="1"/>
          </p:cNvSpPr>
          <p:nvPr/>
        </p:nvSpPr>
        <p:spPr bwMode="auto">
          <a:xfrm>
            <a:off x="4946650"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01" name="Freeform 4040"/>
          <p:cNvSpPr>
            <a:spLocks noEditPoints="1"/>
          </p:cNvSpPr>
          <p:nvPr/>
        </p:nvSpPr>
        <p:spPr bwMode="auto">
          <a:xfrm>
            <a:off x="50260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02" name="Freeform 4041"/>
          <p:cNvSpPr>
            <a:spLocks noEditPoints="1"/>
          </p:cNvSpPr>
          <p:nvPr/>
        </p:nvSpPr>
        <p:spPr bwMode="auto">
          <a:xfrm>
            <a:off x="50260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03" name="Freeform 4042"/>
          <p:cNvSpPr>
            <a:spLocks noEditPoints="1"/>
          </p:cNvSpPr>
          <p:nvPr/>
        </p:nvSpPr>
        <p:spPr bwMode="auto">
          <a:xfrm>
            <a:off x="4929188"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04" name="Freeform 4043"/>
          <p:cNvSpPr>
            <a:spLocks noEditPoints="1"/>
          </p:cNvSpPr>
          <p:nvPr/>
        </p:nvSpPr>
        <p:spPr bwMode="auto">
          <a:xfrm>
            <a:off x="4929188"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05" name="Freeform 4044"/>
          <p:cNvSpPr>
            <a:spLocks noEditPoints="1"/>
          </p:cNvSpPr>
          <p:nvPr/>
        </p:nvSpPr>
        <p:spPr bwMode="auto">
          <a:xfrm>
            <a:off x="496093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06" name="Freeform 4045"/>
          <p:cNvSpPr>
            <a:spLocks noEditPoints="1"/>
          </p:cNvSpPr>
          <p:nvPr/>
        </p:nvSpPr>
        <p:spPr bwMode="auto">
          <a:xfrm>
            <a:off x="496093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07" name="Freeform 4046"/>
          <p:cNvSpPr>
            <a:spLocks noEditPoints="1"/>
          </p:cNvSpPr>
          <p:nvPr/>
        </p:nvSpPr>
        <p:spPr bwMode="auto">
          <a:xfrm>
            <a:off x="470535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08" name="Freeform 4047"/>
          <p:cNvSpPr>
            <a:spLocks noEditPoints="1"/>
          </p:cNvSpPr>
          <p:nvPr/>
        </p:nvSpPr>
        <p:spPr bwMode="auto">
          <a:xfrm>
            <a:off x="470535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09" name="Freeform 4048"/>
          <p:cNvSpPr>
            <a:spLocks noEditPoints="1"/>
          </p:cNvSpPr>
          <p:nvPr/>
        </p:nvSpPr>
        <p:spPr bwMode="auto">
          <a:xfrm>
            <a:off x="50498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510" name="Freeform 4049"/>
          <p:cNvSpPr>
            <a:spLocks noEditPoints="1"/>
          </p:cNvSpPr>
          <p:nvPr/>
        </p:nvSpPr>
        <p:spPr bwMode="auto">
          <a:xfrm>
            <a:off x="50498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11" name="Freeform 4050"/>
          <p:cNvSpPr>
            <a:spLocks noEditPoints="1"/>
          </p:cNvSpPr>
          <p:nvPr/>
        </p:nvSpPr>
        <p:spPr bwMode="auto">
          <a:xfrm>
            <a:off x="4805363"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12" name="Freeform 4051"/>
          <p:cNvSpPr>
            <a:spLocks noEditPoints="1"/>
          </p:cNvSpPr>
          <p:nvPr/>
        </p:nvSpPr>
        <p:spPr bwMode="auto">
          <a:xfrm>
            <a:off x="4805363"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13" name="Freeform 4052"/>
          <p:cNvSpPr>
            <a:spLocks noEditPoints="1"/>
          </p:cNvSpPr>
          <p:nvPr/>
        </p:nvSpPr>
        <p:spPr bwMode="auto">
          <a:xfrm>
            <a:off x="4878388"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14" name="Freeform 4053"/>
          <p:cNvSpPr>
            <a:spLocks noEditPoints="1"/>
          </p:cNvSpPr>
          <p:nvPr/>
        </p:nvSpPr>
        <p:spPr bwMode="auto">
          <a:xfrm>
            <a:off x="4878388"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15" name="Freeform 4054"/>
          <p:cNvSpPr>
            <a:spLocks noEditPoints="1"/>
          </p:cNvSpPr>
          <p:nvPr/>
        </p:nvSpPr>
        <p:spPr bwMode="auto">
          <a:xfrm>
            <a:off x="4962525"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16" name="Freeform 4055"/>
          <p:cNvSpPr>
            <a:spLocks noEditPoints="1"/>
          </p:cNvSpPr>
          <p:nvPr/>
        </p:nvSpPr>
        <p:spPr bwMode="auto">
          <a:xfrm>
            <a:off x="4962525"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17" name="Freeform 4056"/>
          <p:cNvSpPr>
            <a:spLocks noEditPoints="1"/>
          </p:cNvSpPr>
          <p:nvPr/>
        </p:nvSpPr>
        <p:spPr bwMode="auto">
          <a:xfrm>
            <a:off x="49704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18" name="Freeform 4057"/>
          <p:cNvSpPr>
            <a:spLocks noEditPoints="1"/>
          </p:cNvSpPr>
          <p:nvPr/>
        </p:nvSpPr>
        <p:spPr bwMode="auto">
          <a:xfrm>
            <a:off x="49704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19" name="Freeform 4058"/>
          <p:cNvSpPr>
            <a:spLocks noEditPoints="1"/>
          </p:cNvSpPr>
          <p:nvPr/>
        </p:nvSpPr>
        <p:spPr bwMode="auto">
          <a:xfrm>
            <a:off x="4953000"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20" name="Freeform 4059"/>
          <p:cNvSpPr>
            <a:spLocks noEditPoints="1"/>
          </p:cNvSpPr>
          <p:nvPr/>
        </p:nvSpPr>
        <p:spPr bwMode="auto">
          <a:xfrm>
            <a:off x="495300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21" name="Freeform 4060"/>
          <p:cNvSpPr>
            <a:spLocks noEditPoints="1"/>
          </p:cNvSpPr>
          <p:nvPr/>
        </p:nvSpPr>
        <p:spPr bwMode="auto">
          <a:xfrm>
            <a:off x="4581525"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22" name="Freeform 4061"/>
          <p:cNvSpPr>
            <a:spLocks noEditPoints="1"/>
          </p:cNvSpPr>
          <p:nvPr/>
        </p:nvSpPr>
        <p:spPr bwMode="auto">
          <a:xfrm>
            <a:off x="4581525"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23" name="Freeform 4062"/>
          <p:cNvSpPr>
            <a:spLocks noEditPoints="1"/>
          </p:cNvSpPr>
          <p:nvPr/>
        </p:nvSpPr>
        <p:spPr bwMode="auto">
          <a:xfrm>
            <a:off x="4749800" y="2636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24" name="Freeform 4063"/>
          <p:cNvSpPr>
            <a:spLocks noEditPoints="1"/>
          </p:cNvSpPr>
          <p:nvPr/>
        </p:nvSpPr>
        <p:spPr bwMode="auto">
          <a:xfrm>
            <a:off x="4749800" y="2636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25" name="Freeform 4064"/>
          <p:cNvSpPr>
            <a:spLocks noEditPoints="1"/>
          </p:cNvSpPr>
          <p:nvPr/>
        </p:nvSpPr>
        <p:spPr bwMode="auto">
          <a:xfrm>
            <a:off x="4941888" y="2636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26" name="Freeform 4065"/>
          <p:cNvSpPr>
            <a:spLocks noEditPoints="1"/>
          </p:cNvSpPr>
          <p:nvPr/>
        </p:nvSpPr>
        <p:spPr bwMode="auto">
          <a:xfrm>
            <a:off x="4941888" y="2636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27" name="Freeform 4066"/>
          <p:cNvSpPr>
            <a:spLocks noEditPoints="1"/>
          </p:cNvSpPr>
          <p:nvPr/>
        </p:nvSpPr>
        <p:spPr bwMode="auto">
          <a:xfrm>
            <a:off x="4813300"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28" name="Freeform 4067"/>
          <p:cNvSpPr>
            <a:spLocks noEditPoints="1"/>
          </p:cNvSpPr>
          <p:nvPr/>
        </p:nvSpPr>
        <p:spPr bwMode="auto">
          <a:xfrm>
            <a:off x="4813300"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29" name="Freeform 4068"/>
          <p:cNvSpPr>
            <a:spLocks noEditPoints="1"/>
          </p:cNvSpPr>
          <p:nvPr/>
        </p:nvSpPr>
        <p:spPr bwMode="auto">
          <a:xfrm>
            <a:off x="4968875"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30" name="Freeform 4069"/>
          <p:cNvSpPr>
            <a:spLocks noEditPoints="1"/>
          </p:cNvSpPr>
          <p:nvPr/>
        </p:nvSpPr>
        <p:spPr bwMode="auto">
          <a:xfrm>
            <a:off x="4968875"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31" name="Freeform 4070"/>
          <p:cNvSpPr>
            <a:spLocks noEditPoints="1"/>
          </p:cNvSpPr>
          <p:nvPr/>
        </p:nvSpPr>
        <p:spPr bwMode="auto">
          <a:xfrm>
            <a:off x="4760913"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32" name="Freeform 4071"/>
          <p:cNvSpPr>
            <a:spLocks noEditPoints="1"/>
          </p:cNvSpPr>
          <p:nvPr/>
        </p:nvSpPr>
        <p:spPr bwMode="auto">
          <a:xfrm>
            <a:off x="4760913"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33" name="Freeform 4072"/>
          <p:cNvSpPr>
            <a:spLocks noEditPoints="1"/>
          </p:cNvSpPr>
          <p:nvPr/>
        </p:nvSpPr>
        <p:spPr bwMode="auto">
          <a:xfrm>
            <a:off x="49498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34" name="Freeform 4073"/>
          <p:cNvSpPr>
            <a:spLocks noEditPoints="1"/>
          </p:cNvSpPr>
          <p:nvPr/>
        </p:nvSpPr>
        <p:spPr bwMode="auto">
          <a:xfrm>
            <a:off x="49498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35" name="Freeform 4074"/>
          <p:cNvSpPr>
            <a:spLocks noEditPoints="1"/>
          </p:cNvSpPr>
          <p:nvPr/>
        </p:nvSpPr>
        <p:spPr bwMode="auto">
          <a:xfrm>
            <a:off x="498633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36" name="Freeform 4075"/>
          <p:cNvSpPr>
            <a:spLocks noEditPoints="1"/>
          </p:cNvSpPr>
          <p:nvPr/>
        </p:nvSpPr>
        <p:spPr bwMode="auto">
          <a:xfrm>
            <a:off x="498633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37" name="Freeform 4076"/>
          <p:cNvSpPr>
            <a:spLocks noEditPoints="1"/>
          </p:cNvSpPr>
          <p:nvPr/>
        </p:nvSpPr>
        <p:spPr bwMode="auto">
          <a:xfrm>
            <a:off x="4873625"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38" name="Freeform 4077"/>
          <p:cNvSpPr>
            <a:spLocks noEditPoints="1"/>
          </p:cNvSpPr>
          <p:nvPr/>
        </p:nvSpPr>
        <p:spPr bwMode="auto">
          <a:xfrm>
            <a:off x="487362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39" name="Freeform 4078"/>
          <p:cNvSpPr>
            <a:spLocks noEditPoints="1"/>
          </p:cNvSpPr>
          <p:nvPr/>
        </p:nvSpPr>
        <p:spPr bwMode="auto">
          <a:xfrm>
            <a:off x="4778375" y="2420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540" name="Freeform 4079"/>
          <p:cNvSpPr>
            <a:spLocks noEditPoints="1"/>
          </p:cNvSpPr>
          <p:nvPr/>
        </p:nvSpPr>
        <p:spPr bwMode="auto">
          <a:xfrm>
            <a:off x="4778375" y="2420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41" name="Freeform 4080"/>
          <p:cNvSpPr>
            <a:spLocks noEditPoints="1"/>
          </p:cNvSpPr>
          <p:nvPr/>
        </p:nvSpPr>
        <p:spPr bwMode="auto">
          <a:xfrm>
            <a:off x="501808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42" name="Freeform 4081"/>
          <p:cNvSpPr>
            <a:spLocks noEditPoints="1"/>
          </p:cNvSpPr>
          <p:nvPr/>
        </p:nvSpPr>
        <p:spPr bwMode="auto">
          <a:xfrm>
            <a:off x="501808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43" name="Freeform 4082"/>
          <p:cNvSpPr>
            <a:spLocks noEditPoints="1"/>
          </p:cNvSpPr>
          <p:nvPr/>
        </p:nvSpPr>
        <p:spPr bwMode="auto">
          <a:xfrm>
            <a:off x="4765675"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44" name="Freeform 4083"/>
          <p:cNvSpPr>
            <a:spLocks noEditPoints="1"/>
          </p:cNvSpPr>
          <p:nvPr/>
        </p:nvSpPr>
        <p:spPr bwMode="auto">
          <a:xfrm>
            <a:off x="476567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45" name="Freeform 4084"/>
          <p:cNvSpPr>
            <a:spLocks noEditPoints="1"/>
          </p:cNvSpPr>
          <p:nvPr/>
        </p:nvSpPr>
        <p:spPr bwMode="auto">
          <a:xfrm>
            <a:off x="485775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46" name="Freeform 4085"/>
          <p:cNvSpPr>
            <a:spLocks noEditPoints="1"/>
          </p:cNvSpPr>
          <p:nvPr/>
        </p:nvSpPr>
        <p:spPr bwMode="auto">
          <a:xfrm>
            <a:off x="485775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47" name="Freeform 4086"/>
          <p:cNvSpPr>
            <a:spLocks noEditPoints="1"/>
          </p:cNvSpPr>
          <p:nvPr/>
        </p:nvSpPr>
        <p:spPr bwMode="auto">
          <a:xfrm>
            <a:off x="4841875"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48" name="Freeform 4087"/>
          <p:cNvSpPr>
            <a:spLocks noEditPoints="1"/>
          </p:cNvSpPr>
          <p:nvPr/>
        </p:nvSpPr>
        <p:spPr bwMode="auto">
          <a:xfrm>
            <a:off x="4841875"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49" name="Freeform 4088"/>
          <p:cNvSpPr>
            <a:spLocks noEditPoints="1"/>
          </p:cNvSpPr>
          <p:nvPr/>
        </p:nvSpPr>
        <p:spPr bwMode="auto">
          <a:xfrm>
            <a:off x="4994275"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50" name="Freeform 4089"/>
          <p:cNvSpPr>
            <a:spLocks noEditPoints="1"/>
          </p:cNvSpPr>
          <p:nvPr/>
        </p:nvSpPr>
        <p:spPr bwMode="auto">
          <a:xfrm>
            <a:off x="4994275"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51" name="Freeform 4090"/>
          <p:cNvSpPr>
            <a:spLocks noEditPoints="1"/>
          </p:cNvSpPr>
          <p:nvPr/>
        </p:nvSpPr>
        <p:spPr bwMode="auto">
          <a:xfrm>
            <a:off x="4976813"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52" name="Freeform 4091"/>
          <p:cNvSpPr>
            <a:spLocks noEditPoints="1"/>
          </p:cNvSpPr>
          <p:nvPr/>
        </p:nvSpPr>
        <p:spPr bwMode="auto">
          <a:xfrm>
            <a:off x="497681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53" name="Freeform 4092"/>
          <p:cNvSpPr>
            <a:spLocks noEditPoints="1"/>
          </p:cNvSpPr>
          <p:nvPr/>
        </p:nvSpPr>
        <p:spPr bwMode="auto">
          <a:xfrm>
            <a:off x="495300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54" name="Freeform 4093"/>
          <p:cNvSpPr>
            <a:spLocks noEditPoints="1"/>
          </p:cNvSpPr>
          <p:nvPr/>
        </p:nvSpPr>
        <p:spPr bwMode="auto">
          <a:xfrm>
            <a:off x="495300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55" name="Freeform 4094"/>
          <p:cNvSpPr>
            <a:spLocks noEditPoints="1"/>
          </p:cNvSpPr>
          <p:nvPr/>
        </p:nvSpPr>
        <p:spPr bwMode="auto">
          <a:xfrm>
            <a:off x="492601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56" name="Freeform 4095"/>
          <p:cNvSpPr>
            <a:spLocks noEditPoints="1"/>
          </p:cNvSpPr>
          <p:nvPr/>
        </p:nvSpPr>
        <p:spPr bwMode="auto">
          <a:xfrm>
            <a:off x="492601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57" name="Freeform 4096"/>
          <p:cNvSpPr>
            <a:spLocks noEditPoints="1"/>
          </p:cNvSpPr>
          <p:nvPr/>
        </p:nvSpPr>
        <p:spPr bwMode="auto">
          <a:xfrm>
            <a:off x="493712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58" name="Freeform 4097"/>
          <p:cNvSpPr>
            <a:spLocks noEditPoints="1"/>
          </p:cNvSpPr>
          <p:nvPr/>
        </p:nvSpPr>
        <p:spPr bwMode="auto">
          <a:xfrm>
            <a:off x="493712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59" name="Freeform 4098"/>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60" name="Freeform 4099"/>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61" name="Freeform 4100"/>
          <p:cNvSpPr>
            <a:spLocks noEditPoints="1"/>
          </p:cNvSpPr>
          <p:nvPr/>
        </p:nvSpPr>
        <p:spPr bwMode="auto">
          <a:xfrm>
            <a:off x="50704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62" name="Freeform 4101"/>
          <p:cNvSpPr>
            <a:spLocks noEditPoints="1"/>
          </p:cNvSpPr>
          <p:nvPr/>
        </p:nvSpPr>
        <p:spPr bwMode="auto">
          <a:xfrm>
            <a:off x="50704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63" name="Freeform 4102"/>
          <p:cNvSpPr>
            <a:spLocks noEditPoints="1"/>
          </p:cNvSpPr>
          <p:nvPr/>
        </p:nvSpPr>
        <p:spPr bwMode="auto">
          <a:xfrm>
            <a:off x="4852988" y="2357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564" name="Freeform 4103"/>
          <p:cNvSpPr>
            <a:spLocks noEditPoints="1"/>
          </p:cNvSpPr>
          <p:nvPr/>
        </p:nvSpPr>
        <p:spPr bwMode="auto">
          <a:xfrm>
            <a:off x="4852988" y="2357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65" name="Freeform 4104"/>
          <p:cNvSpPr>
            <a:spLocks noEditPoints="1"/>
          </p:cNvSpPr>
          <p:nvPr/>
        </p:nvSpPr>
        <p:spPr bwMode="auto">
          <a:xfrm>
            <a:off x="502126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566" name="Freeform 4105"/>
          <p:cNvSpPr>
            <a:spLocks noEditPoints="1"/>
          </p:cNvSpPr>
          <p:nvPr/>
        </p:nvSpPr>
        <p:spPr bwMode="auto">
          <a:xfrm>
            <a:off x="502126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67" name="Freeform 4106"/>
          <p:cNvSpPr>
            <a:spLocks noEditPoints="1"/>
          </p:cNvSpPr>
          <p:nvPr/>
        </p:nvSpPr>
        <p:spPr bwMode="auto">
          <a:xfrm>
            <a:off x="496252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68" name="Freeform 4107"/>
          <p:cNvSpPr>
            <a:spLocks noEditPoints="1"/>
          </p:cNvSpPr>
          <p:nvPr/>
        </p:nvSpPr>
        <p:spPr bwMode="auto">
          <a:xfrm>
            <a:off x="49625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69" name="Freeform 4108"/>
          <p:cNvSpPr>
            <a:spLocks noEditPoints="1"/>
          </p:cNvSpPr>
          <p:nvPr/>
        </p:nvSpPr>
        <p:spPr bwMode="auto">
          <a:xfrm>
            <a:off x="49736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70" name="Freeform 4109"/>
          <p:cNvSpPr>
            <a:spLocks noEditPoints="1"/>
          </p:cNvSpPr>
          <p:nvPr/>
        </p:nvSpPr>
        <p:spPr bwMode="auto">
          <a:xfrm>
            <a:off x="49736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71" name="Freeform 4110"/>
          <p:cNvSpPr>
            <a:spLocks noEditPoints="1"/>
          </p:cNvSpPr>
          <p:nvPr/>
        </p:nvSpPr>
        <p:spPr bwMode="auto">
          <a:xfrm>
            <a:off x="49498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72" name="Freeform 4111"/>
          <p:cNvSpPr>
            <a:spLocks noEditPoints="1"/>
          </p:cNvSpPr>
          <p:nvPr/>
        </p:nvSpPr>
        <p:spPr bwMode="auto">
          <a:xfrm>
            <a:off x="49498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73" name="Freeform 4112"/>
          <p:cNvSpPr>
            <a:spLocks noEditPoints="1"/>
          </p:cNvSpPr>
          <p:nvPr/>
        </p:nvSpPr>
        <p:spPr bwMode="auto">
          <a:xfrm>
            <a:off x="49863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74" name="Freeform 4113"/>
          <p:cNvSpPr>
            <a:spLocks noEditPoints="1"/>
          </p:cNvSpPr>
          <p:nvPr/>
        </p:nvSpPr>
        <p:spPr bwMode="auto">
          <a:xfrm>
            <a:off x="49863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75" name="Freeform 4114"/>
          <p:cNvSpPr>
            <a:spLocks noEditPoints="1"/>
          </p:cNvSpPr>
          <p:nvPr/>
        </p:nvSpPr>
        <p:spPr bwMode="auto">
          <a:xfrm>
            <a:off x="486886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76" name="Freeform 4115"/>
          <p:cNvSpPr>
            <a:spLocks noEditPoints="1"/>
          </p:cNvSpPr>
          <p:nvPr/>
        </p:nvSpPr>
        <p:spPr bwMode="auto">
          <a:xfrm>
            <a:off x="48688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77" name="Freeform 4116"/>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78" name="Freeform 4117"/>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79" name="Freeform 4118"/>
          <p:cNvSpPr>
            <a:spLocks noEditPoints="1"/>
          </p:cNvSpPr>
          <p:nvPr/>
        </p:nvSpPr>
        <p:spPr bwMode="auto">
          <a:xfrm>
            <a:off x="5026025"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80" name="Freeform 4119"/>
          <p:cNvSpPr>
            <a:spLocks noEditPoints="1"/>
          </p:cNvSpPr>
          <p:nvPr/>
        </p:nvSpPr>
        <p:spPr bwMode="auto">
          <a:xfrm>
            <a:off x="502602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81" name="Freeform 4120"/>
          <p:cNvSpPr>
            <a:spLocks noEditPoints="1"/>
          </p:cNvSpPr>
          <p:nvPr/>
        </p:nvSpPr>
        <p:spPr bwMode="auto">
          <a:xfrm>
            <a:off x="497363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82" name="Freeform 4121"/>
          <p:cNvSpPr>
            <a:spLocks noEditPoints="1"/>
          </p:cNvSpPr>
          <p:nvPr/>
        </p:nvSpPr>
        <p:spPr bwMode="auto">
          <a:xfrm>
            <a:off x="49736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83" name="Freeform 4122"/>
          <p:cNvSpPr>
            <a:spLocks noEditPoints="1"/>
          </p:cNvSpPr>
          <p:nvPr/>
        </p:nvSpPr>
        <p:spPr bwMode="auto">
          <a:xfrm>
            <a:off x="501015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84" name="Freeform 4123"/>
          <p:cNvSpPr>
            <a:spLocks noEditPoints="1"/>
          </p:cNvSpPr>
          <p:nvPr/>
        </p:nvSpPr>
        <p:spPr bwMode="auto">
          <a:xfrm>
            <a:off x="501015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85" name="Freeform 4124"/>
          <p:cNvSpPr>
            <a:spLocks noEditPoints="1"/>
          </p:cNvSpPr>
          <p:nvPr/>
        </p:nvSpPr>
        <p:spPr bwMode="auto">
          <a:xfrm>
            <a:off x="4989513"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86" name="Freeform 4125"/>
          <p:cNvSpPr>
            <a:spLocks noEditPoints="1"/>
          </p:cNvSpPr>
          <p:nvPr/>
        </p:nvSpPr>
        <p:spPr bwMode="auto">
          <a:xfrm>
            <a:off x="498951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87" name="Freeform 4126"/>
          <p:cNvSpPr>
            <a:spLocks noEditPoints="1"/>
          </p:cNvSpPr>
          <p:nvPr/>
        </p:nvSpPr>
        <p:spPr bwMode="auto">
          <a:xfrm>
            <a:off x="490061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88" name="Freeform 4127"/>
          <p:cNvSpPr>
            <a:spLocks noEditPoints="1"/>
          </p:cNvSpPr>
          <p:nvPr/>
        </p:nvSpPr>
        <p:spPr bwMode="auto">
          <a:xfrm>
            <a:off x="490061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89" name="Freeform 4128"/>
          <p:cNvSpPr>
            <a:spLocks noEditPoints="1"/>
          </p:cNvSpPr>
          <p:nvPr/>
        </p:nvSpPr>
        <p:spPr bwMode="auto">
          <a:xfrm>
            <a:off x="494506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90" name="Freeform 4129"/>
          <p:cNvSpPr>
            <a:spLocks noEditPoints="1"/>
          </p:cNvSpPr>
          <p:nvPr/>
        </p:nvSpPr>
        <p:spPr bwMode="auto">
          <a:xfrm>
            <a:off x="49450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91" name="Freeform 4130"/>
          <p:cNvSpPr>
            <a:spLocks noEditPoints="1"/>
          </p:cNvSpPr>
          <p:nvPr/>
        </p:nvSpPr>
        <p:spPr bwMode="auto">
          <a:xfrm>
            <a:off x="4657725"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92" name="Freeform 4131"/>
          <p:cNvSpPr>
            <a:spLocks noEditPoints="1"/>
          </p:cNvSpPr>
          <p:nvPr/>
        </p:nvSpPr>
        <p:spPr bwMode="auto">
          <a:xfrm>
            <a:off x="465772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93" name="Freeform 4132"/>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94" name="Freeform 4133"/>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95" name="Freeform 4134"/>
          <p:cNvSpPr>
            <a:spLocks noEditPoints="1"/>
          </p:cNvSpPr>
          <p:nvPr/>
        </p:nvSpPr>
        <p:spPr bwMode="auto">
          <a:xfrm>
            <a:off x="489267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596" name="Freeform 4135"/>
          <p:cNvSpPr>
            <a:spLocks noEditPoints="1"/>
          </p:cNvSpPr>
          <p:nvPr/>
        </p:nvSpPr>
        <p:spPr bwMode="auto">
          <a:xfrm>
            <a:off x="489267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97" name="Freeform 4136"/>
          <p:cNvSpPr>
            <a:spLocks noEditPoints="1"/>
          </p:cNvSpPr>
          <p:nvPr/>
        </p:nvSpPr>
        <p:spPr bwMode="auto">
          <a:xfrm>
            <a:off x="50625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598" name="Freeform 4137"/>
          <p:cNvSpPr>
            <a:spLocks noEditPoints="1"/>
          </p:cNvSpPr>
          <p:nvPr/>
        </p:nvSpPr>
        <p:spPr bwMode="auto">
          <a:xfrm>
            <a:off x="50625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599" name="Freeform 4138"/>
          <p:cNvSpPr>
            <a:spLocks noEditPoints="1"/>
          </p:cNvSpPr>
          <p:nvPr/>
        </p:nvSpPr>
        <p:spPr bwMode="auto">
          <a:xfrm>
            <a:off x="503713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00" name="Freeform 4139"/>
          <p:cNvSpPr>
            <a:spLocks noEditPoints="1"/>
          </p:cNvSpPr>
          <p:nvPr/>
        </p:nvSpPr>
        <p:spPr bwMode="auto">
          <a:xfrm>
            <a:off x="503713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01" name="Freeform 4140"/>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02" name="Freeform 4141"/>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03" name="Freeform 4142"/>
          <p:cNvSpPr>
            <a:spLocks noEditPoints="1"/>
          </p:cNvSpPr>
          <p:nvPr/>
        </p:nvSpPr>
        <p:spPr bwMode="auto">
          <a:xfrm>
            <a:off x="494665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04" name="Freeform 4143"/>
          <p:cNvSpPr>
            <a:spLocks noEditPoints="1"/>
          </p:cNvSpPr>
          <p:nvPr/>
        </p:nvSpPr>
        <p:spPr bwMode="auto">
          <a:xfrm>
            <a:off x="494665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05" name="Freeform 4144"/>
          <p:cNvSpPr>
            <a:spLocks noEditPoints="1"/>
          </p:cNvSpPr>
          <p:nvPr/>
        </p:nvSpPr>
        <p:spPr bwMode="auto">
          <a:xfrm>
            <a:off x="501015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06" name="Freeform 4145"/>
          <p:cNvSpPr>
            <a:spLocks noEditPoints="1"/>
          </p:cNvSpPr>
          <p:nvPr/>
        </p:nvSpPr>
        <p:spPr bwMode="auto">
          <a:xfrm>
            <a:off x="50101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07" name="Freeform 4146"/>
          <p:cNvSpPr>
            <a:spLocks noEditPoints="1"/>
          </p:cNvSpPr>
          <p:nvPr/>
        </p:nvSpPr>
        <p:spPr bwMode="auto">
          <a:xfrm>
            <a:off x="49625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08" name="Freeform 4147"/>
          <p:cNvSpPr>
            <a:spLocks noEditPoints="1"/>
          </p:cNvSpPr>
          <p:nvPr/>
        </p:nvSpPr>
        <p:spPr bwMode="auto">
          <a:xfrm>
            <a:off x="49625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09" name="Freeform 4148"/>
          <p:cNvSpPr>
            <a:spLocks noEditPoints="1"/>
          </p:cNvSpPr>
          <p:nvPr/>
        </p:nvSpPr>
        <p:spPr bwMode="auto">
          <a:xfrm>
            <a:off x="47228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610" name="Freeform 4149"/>
          <p:cNvSpPr>
            <a:spLocks noEditPoints="1"/>
          </p:cNvSpPr>
          <p:nvPr/>
        </p:nvSpPr>
        <p:spPr bwMode="auto">
          <a:xfrm>
            <a:off x="47228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11" name="Freeform 4150"/>
          <p:cNvSpPr>
            <a:spLocks noEditPoints="1"/>
          </p:cNvSpPr>
          <p:nvPr/>
        </p:nvSpPr>
        <p:spPr bwMode="auto">
          <a:xfrm>
            <a:off x="497046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12" name="Freeform 4151"/>
          <p:cNvSpPr>
            <a:spLocks noEditPoints="1"/>
          </p:cNvSpPr>
          <p:nvPr/>
        </p:nvSpPr>
        <p:spPr bwMode="auto">
          <a:xfrm>
            <a:off x="497046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13" name="Freeform 4152"/>
          <p:cNvSpPr>
            <a:spLocks noEditPoints="1"/>
          </p:cNvSpPr>
          <p:nvPr/>
        </p:nvSpPr>
        <p:spPr bwMode="auto">
          <a:xfrm>
            <a:off x="50498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14" name="Freeform 4153"/>
          <p:cNvSpPr>
            <a:spLocks noEditPoints="1"/>
          </p:cNvSpPr>
          <p:nvPr/>
        </p:nvSpPr>
        <p:spPr bwMode="auto">
          <a:xfrm>
            <a:off x="50498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15" name="Freeform 4154"/>
          <p:cNvSpPr>
            <a:spLocks noEditPoints="1"/>
          </p:cNvSpPr>
          <p:nvPr/>
        </p:nvSpPr>
        <p:spPr bwMode="auto">
          <a:xfrm>
            <a:off x="496887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16" name="Freeform 4155"/>
          <p:cNvSpPr>
            <a:spLocks noEditPoints="1"/>
          </p:cNvSpPr>
          <p:nvPr/>
        </p:nvSpPr>
        <p:spPr bwMode="auto">
          <a:xfrm>
            <a:off x="496887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17" name="Freeform 4156"/>
          <p:cNvSpPr>
            <a:spLocks noEditPoints="1"/>
          </p:cNvSpPr>
          <p:nvPr/>
        </p:nvSpPr>
        <p:spPr bwMode="auto">
          <a:xfrm>
            <a:off x="426878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18" name="Freeform 4157"/>
          <p:cNvSpPr>
            <a:spLocks noEditPoints="1"/>
          </p:cNvSpPr>
          <p:nvPr/>
        </p:nvSpPr>
        <p:spPr bwMode="auto">
          <a:xfrm>
            <a:off x="426878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19" name="Freeform 4158"/>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20" name="Freeform 4159"/>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21" name="Freeform 4160"/>
          <p:cNvSpPr>
            <a:spLocks noEditPoints="1"/>
          </p:cNvSpPr>
          <p:nvPr/>
        </p:nvSpPr>
        <p:spPr bwMode="auto">
          <a:xfrm>
            <a:off x="4508500"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622" name="Freeform 4161"/>
          <p:cNvSpPr>
            <a:spLocks noEditPoints="1"/>
          </p:cNvSpPr>
          <p:nvPr/>
        </p:nvSpPr>
        <p:spPr bwMode="auto">
          <a:xfrm>
            <a:off x="4508500"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23" name="Freeform 4162"/>
          <p:cNvSpPr>
            <a:spLocks noEditPoints="1"/>
          </p:cNvSpPr>
          <p:nvPr/>
        </p:nvSpPr>
        <p:spPr bwMode="auto">
          <a:xfrm>
            <a:off x="4710113"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24" name="Freeform 4163"/>
          <p:cNvSpPr>
            <a:spLocks noEditPoints="1"/>
          </p:cNvSpPr>
          <p:nvPr/>
        </p:nvSpPr>
        <p:spPr bwMode="auto">
          <a:xfrm>
            <a:off x="4710113"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25" name="Freeform 4164"/>
          <p:cNvSpPr>
            <a:spLocks noEditPoints="1"/>
          </p:cNvSpPr>
          <p:nvPr/>
        </p:nvSpPr>
        <p:spPr bwMode="auto">
          <a:xfrm>
            <a:off x="50022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26" name="Freeform 4165"/>
          <p:cNvSpPr>
            <a:spLocks noEditPoints="1"/>
          </p:cNvSpPr>
          <p:nvPr/>
        </p:nvSpPr>
        <p:spPr bwMode="auto">
          <a:xfrm>
            <a:off x="50022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27" name="Freeform 4166"/>
          <p:cNvSpPr>
            <a:spLocks noEditPoints="1"/>
          </p:cNvSpPr>
          <p:nvPr/>
        </p:nvSpPr>
        <p:spPr bwMode="auto">
          <a:xfrm>
            <a:off x="499903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28" name="Freeform 4167"/>
          <p:cNvSpPr>
            <a:spLocks noEditPoints="1"/>
          </p:cNvSpPr>
          <p:nvPr/>
        </p:nvSpPr>
        <p:spPr bwMode="auto">
          <a:xfrm>
            <a:off x="499903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29" name="Freeform 4168"/>
          <p:cNvSpPr>
            <a:spLocks noEditPoints="1"/>
          </p:cNvSpPr>
          <p:nvPr/>
        </p:nvSpPr>
        <p:spPr bwMode="auto">
          <a:xfrm>
            <a:off x="504666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30" name="Freeform 4169"/>
          <p:cNvSpPr>
            <a:spLocks noEditPoints="1"/>
          </p:cNvSpPr>
          <p:nvPr/>
        </p:nvSpPr>
        <p:spPr bwMode="auto">
          <a:xfrm>
            <a:off x="504666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31" name="Freeform 4170"/>
          <p:cNvSpPr>
            <a:spLocks noEditPoints="1"/>
          </p:cNvSpPr>
          <p:nvPr/>
        </p:nvSpPr>
        <p:spPr bwMode="auto">
          <a:xfrm>
            <a:off x="502285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32" name="Freeform 4171"/>
          <p:cNvSpPr>
            <a:spLocks noEditPoints="1"/>
          </p:cNvSpPr>
          <p:nvPr/>
        </p:nvSpPr>
        <p:spPr bwMode="auto">
          <a:xfrm>
            <a:off x="502285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33" name="Freeform 4173"/>
          <p:cNvSpPr>
            <a:spLocks noEditPoints="1"/>
          </p:cNvSpPr>
          <p:nvPr/>
        </p:nvSpPr>
        <p:spPr bwMode="auto">
          <a:xfrm>
            <a:off x="5068888"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34" name="Freeform 4174"/>
          <p:cNvSpPr>
            <a:spLocks noEditPoints="1"/>
          </p:cNvSpPr>
          <p:nvPr/>
        </p:nvSpPr>
        <p:spPr bwMode="auto">
          <a:xfrm>
            <a:off x="5068888"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35" name="Freeform 4175"/>
          <p:cNvSpPr>
            <a:spLocks noEditPoints="1"/>
          </p:cNvSpPr>
          <p:nvPr/>
        </p:nvSpPr>
        <p:spPr bwMode="auto">
          <a:xfrm>
            <a:off x="4949825"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36" name="Freeform 4176"/>
          <p:cNvSpPr>
            <a:spLocks noEditPoints="1"/>
          </p:cNvSpPr>
          <p:nvPr/>
        </p:nvSpPr>
        <p:spPr bwMode="auto">
          <a:xfrm>
            <a:off x="4949825"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37" name="Freeform 4177"/>
          <p:cNvSpPr>
            <a:spLocks noEditPoints="1"/>
          </p:cNvSpPr>
          <p:nvPr/>
        </p:nvSpPr>
        <p:spPr bwMode="auto">
          <a:xfrm>
            <a:off x="49291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38" name="Freeform 4178"/>
          <p:cNvSpPr>
            <a:spLocks noEditPoints="1"/>
          </p:cNvSpPr>
          <p:nvPr/>
        </p:nvSpPr>
        <p:spPr bwMode="auto">
          <a:xfrm>
            <a:off x="49291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39" name="Freeform 4179"/>
          <p:cNvSpPr>
            <a:spLocks noEditPoints="1"/>
          </p:cNvSpPr>
          <p:nvPr/>
        </p:nvSpPr>
        <p:spPr bwMode="auto">
          <a:xfrm>
            <a:off x="490220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40" name="Freeform 4180"/>
          <p:cNvSpPr>
            <a:spLocks noEditPoints="1"/>
          </p:cNvSpPr>
          <p:nvPr/>
        </p:nvSpPr>
        <p:spPr bwMode="auto">
          <a:xfrm>
            <a:off x="490220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41" name="Freeform 4181"/>
          <p:cNvSpPr>
            <a:spLocks noEditPoints="1"/>
          </p:cNvSpPr>
          <p:nvPr/>
        </p:nvSpPr>
        <p:spPr bwMode="auto">
          <a:xfrm>
            <a:off x="5013325"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42" name="Freeform 4182"/>
          <p:cNvSpPr>
            <a:spLocks noEditPoints="1"/>
          </p:cNvSpPr>
          <p:nvPr/>
        </p:nvSpPr>
        <p:spPr bwMode="auto">
          <a:xfrm>
            <a:off x="501332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43" name="Freeform 4183"/>
          <p:cNvSpPr>
            <a:spLocks noEditPoints="1"/>
          </p:cNvSpPr>
          <p:nvPr/>
        </p:nvSpPr>
        <p:spPr bwMode="auto">
          <a:xfrm>
            <a:off x="51133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44" name="Freeform 4184"/>
          <p:cNvSpPr>
            <a:spLocks noEditPoints="1"/>
          </p:cNvSpPr>
          <p:nvPr/>
        </p:nvSpPr>
        <p:spPr bwMode="auto">
          <a:xfrm>
            <a:off x="51133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45" name="Freeform 4185"/>
          <p:cNvSpPr>
            <a:spLocks noEditPoints="1"/>
          </p:cNvSpPr>
          <p:nvPr/>
        </p:nvSpPr>
        <p:spPr bwMode="auto">
          <a:xfrm>
            <a:off x="50625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646" name="Freeform 4186"/>
          <p:cNvSpPr>
            <a:spLocks noEditPoints="1"/>
          </p:cNvSpPr>
          <p:nvPr/>
        </p:nvSpPr>
        <p:spPr bwMode="auto">
          <a:xfrm>
            <a:off x="50625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47" name="Freeform 4187"/>
          <p:cNvSpPr>
            <a:spLocks noEditPoints="1"/>
          </p:cNvSpPr>
          <p:nvPr/>
        </p:nvSpPr>
        <p:spPr bwMode="auto">
          <a:xfrm>
            <a:off x="49942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48" name="Freeform 4188"/>
          <p:cNvSpPr>
            <a:spLocks noEditPoints="1"/>
          </p:cNvSpPr>
          <p:nvPr/>
        </p:nvSpPr>
        <p:spPr bwMode="auto">
          <a:xfrm>
            <a:off x="49942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49" name="Freeform 4189"/>
          <p:cNvSpPr>
            <a:spLocks noEditPoints="1"/>
          </p:cNvSpPr>
          <p:nvPr/>
        </p:nvSpPr>
        <p:spPr bwMode="auto">
          <a:xfrm>
            <a:off x="503078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650" name="Freeform 4190"/>
          <p:cNvSpPr>
            <a:spLocks noEditPoints="1"/>
          </p:cNvSpPr>
          <p:nvPr/>
        </p:nvSpPr>
        <p:spPr bwMode="auto">
          <a:xfrm>
            <a:off x="50307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51" name="Freeform 4191"/>
          <p:cNvSpPr>
            <a:spLocks noEditPoints="1"/>
          </p:cNvSpPr>
          <p:nvPr/>
        </p:nvSpPr>
        <p:spPr bwMode="auto">
          <a:xfrm>
            <a:off x="504507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652" name="Freeform 4192"/>
          <p:cNvSpPr>
            <a:spLocks noEditPoints="1"/>
          </p:cNvSpPr>
          <p:nvPr/>
        </p:nvSpPr>
        <p:spPr bwMode="auto">
          <a:xfrm>
            <a:off x="504507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53" name="Freeform 4193"/>
          <p:cNvSpPr>
            <a:spLocks noEditPoints="1"/>
          </p:cNvSpPr>
          <p:nvPr/>
        </p:nvSpPr>
        <p:spPr bwMode="auto">
          <a:xfrm>
            <a:off x="488632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654" name="Freeform 4194"/>
          <p:cNvSpPr>
            <a:spLocks noEditPoints="1"/>
          </p:cNvSpPr>
          <p:nvPr/>
        </p:nvSpPr>
        <p:spPr bwMode="auto">
          <a:xfrm>
            <a:off x="48863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55" name="Freeform 4195"/>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56" name="Freeform 4196"/>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57" name="Freeform 4197"/>
          <p:cNvSpPr>
            <a:spLocks noEditPoints="1"/>
          </p:cNvSpPr>
          <p:nvPr/>
        </p:nvSpPr>
        <p:spPr bwMode="auto">
          <a:xfrm>
            <a:off x="495776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58" name="Freeform 4198"/>
          <p:cNvSpPr>
            <a:spLocks noEditPoints="1"/>
          </p:cNvSpPr>
          <p:nvPr/>
        </p:nvSpPr>
        <p:spPr bwMode="auto">
          <a:xfrm>
            <a:off x="495776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59" name="Freeform 4199"/>
          <p:cNvSpPr>
            <a:spLocks noEditPoints="1"/>
          </p:cNvSpPr>
          <p:nvPr/>
        </p:nvSpPr>
        <p:spPr bwMode="auto">
          <a:xfrm>
            <a:off x="47005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60" name="Freeform 4200"/>
          <p:cNvSpPr>
            <a:spLocks noEditPoints="1"/>
          </p:cNvSpPr>
          <p:nvPr/>
        </p:nvSpPr>
        <p:spPr bwMode="auto">
          <a:xfrm>
            <a:off x="47005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61" name="Freeform 4201"/>
          <p:cNvSpPr>
            <a:spLocks noEditPoints="1"/>
          </p:cNvSpPr>
          <p:nvPr/>
        </p:nvSpPr>
        <p:spPr bwMode="auto">
          <a:xfrm>
            <a:off x="502285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62" name="Freeform 4202"/>
          <p:cNvSpPr>
            <a:spLocks noEditPoints="1"/>
          </p:cNvSpPr>
          <p:nvPr/>
        </p:nvSpPr>
        <p:spPr bwMode="auto">
          <a:xfrm>
            <a:off x="50228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63" name="Freeform 4203"/>
          <p:cNvSpPr>
            <a:spLocks noEditPoints="1"/>
          </p:cNvSpPr>
          <p:nvPr/>
        </p:nvSpPr>
        <p:spPr bwMode="auto">
          <a:xfrm>
            <a:off x="47942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64" name="Freeform 4204"/>
          <p:cNvSpPr>
            <a:spLocks noEditPoints="1"/>
          </p:cNvSpPr>
          <p:nvPr/>
        </p:nvSpPr>
        <p:spPr bwMode="auto">
          <a:xfrm>
            <a:off x="47942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65" name="Freeform 4205"/>
          <p:cNvSpPr>
            <a:spLocks noEditPoints="1"/>
          </p:cNvSpPr>
          <p:nvPr/>
        </p:nvSpPr>
        <p:spPr bwMode="auto">
          <a:xfrm>
            <a:off x="501015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66" name="Freeform 4206"/>
          <p:cNvSpPr>
            <a:spLocks noEditPoints="1"/>
          </p:cNvSpPr>
          <p:nvPr/>
        </p:nvSpPr>
        <p:spPr bwMode="auto">
          <a:xfrm>
            <a:off x="501015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67" name="Freeform 4207"/>
          <p:cNvSpPr>
            <a:spLocks noEditPoints="1"/>
          </p:cNvSpPr>
          <p:nvPr/>
        </p:nvSpPr>
        <p:spPr bwMode="auto">
          <a:xfrm>
            <a:off x="4960938"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68" name="Freeform 4208"/>
          <p:cNvSpPr>
            <a:spLocks noEditPoints="1"/>
          </p:cNvSpPr>
          <p:nvPr/>
        </p:nvSpPr>
        <p:spPr bwMode="auto">
          <a:xfrm>
            <a:off x="4960938"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69" name="Freeform 4209"/>
          <p:cNvSpPr>
            <a:spLocks noEditPoints="1"/>
          </p:cNvSpPr>
          <p:nvPr/>
        </p:nvSpPr>
        <p:spPr bwMode="auto">
          <a:xfrm>
            <a:off x="50149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70" name="Freeform 4210"/>
          <p:cNvSpPr>
            <a:spLocks noEditPoints="1"/>
          </p:cNvSpPr>
          <p:nvPr/>
        </p:nvSpPr>
        <p:spPr bwMode="auto">
          <a:xfrm>
            <a:off x="50149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71" name="Freeform 4211"/>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72" name="Freeform 4212"/>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73" name="Freeform 4213"/>
          <p:cNvSpPr>
            <a:spLocks noEditPoints="1"/>
          </p:cNvSpPr>
          <p:nvPr/>
        </p:nvSpPr>
        <p:spPr bwMode="auto">
          <a:xfrm>
            <a:off x="506888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74" name="Freeform 4214"/>
          <p:cNvSpPr>
            <a:spLocks noEditPoints="1"/>
          </p:cNvSpPr>
          <p:nvPr/>
        </p:nvSpPr>
        <p:spPr bwMode="auto">
          <a:xfrm>
            <a:off x="506888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75" name="Freeform 4215"/>
          <p:cNvSpPr>
            <a:spLocks noEditPoints="1"/>
          </p:cNvSpPr>
          <p:nvPr/>
        </p:nvSpPr>
        <p:spPr bwMode="auto">
          <a:xfrm>
            <a:off x="492918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76" name="Freeform 4216"/>
          <p:cNvSpPr>
            <a:spLocks noEditPoints="1"/>
          </p:cNvSpPr>
          <p:nvPr/>
        </p:nvSpPr>
        <p:spPr bwMode="auto">
          <a:xfrm>
            <a:off x="492918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77" name="Freeform 4217"/>
          <p:cNvSpPr>
            <a:spLocks noEditPoints="1"/>
          </p:cNvSpPr>
          <p:nvPr/>
        </p:nvSpPr>
        <p:spPr bwMode="auto">
          <a:xfrm>
            <a:off x="4660900"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78" name="Freeform 4218"/>
          <p:cNvSpPr>
            <a:spLocks noEditPoints="1"/>
          </p:cNvSpPr>
          <p:nvPr/>
        </p:nvSpPr>
        <p:spPr bwMode="auto">
          <a:xfrm>
            <a:off x="4660900"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79" name="Freeform 4219"/>
          <p:cNvSpPr>
            <a:spLocks noEditPoints="1"/>
          </p:cNvSpPr>
          <p:nvPr/>
        </p:nvSpPr>
        <p:spPr bwMode="auto">
          <a:xfrm>
            <a:off x="4829175" y="2576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80" name="Freeform 4220"/>
          <p:cNvSpPr>
            <a:spLocks noEditPoints="1"/>
          </p:cNvSpPr>
          <p:nvPr/>
        </p:nvSpPr>
        <p:spPr bwMode="auto">
          <a:xfrm>
            <a:off x="4829175" y="2576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81" name="Freeform 4221"/>
          <p:cNvSpPr>
            <a:spLocks noEditPoints="1"/>
          </p:cNvSpPr>
          <p:nvPr/>
        </p:nvSpPr>
        <p:spPr bwMode="auto">
          <a:xfrm>
            <a:off x="496252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82" name="Freeform 4222"/>
          <p:cNvSpPr>
            <a:spLocks noEditPoints="1"/>
          </p:cNvSpPr>
          <p:nvPr/>
        </p:nvSpPr>
        <p:spPr bwMode="auto">
          <a:xfrm>
            <a:off x="49625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83" name="Freeform 4223"/>
          <p:cNvSpPr>
            <a:spLocks noEditPoints="1"/>
          </p:cNvSpPr>
          <p:nvPr/>
        </p:nvSpPr>
        <p:spPr bwMode="auto">
          <a:xfrm>
            <a:off x="50657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684" name="Freeform 4224"/>
          <p:cNvSpPr>
            <a:spLocks noEditPoints="1"/>
          </p:cNvSpPr>
          <p:nvPr/>
        </p:nvSpPr>
        <p:spPr bwMode="auto">
          <a:xfrm>
            <a:off x="50657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85" name="Freeform 4225"/>
          <p:cNvSpPr>
            <a:spLocks noEditPoints="1"/>
          </p:cNvSpPr>
          <p:nvPr/>
        </p:nvSpPr>
        <p:spPr bwMode="auto">
          <a:xfrm>
            <a:off x="48863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86" name="Freeform 4226"/>
          <p:cNvSpPr>
            <a:spLocks noEditPoints="1"/>
          </p:cNvSpPr>
          <p:nvPr/>
        </p:nvSpPr>
        <p:spPr bwMode="auto">
          <a:xfrm>
            <a:off x="48863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87" name="Freeform 4227"/>
          <p:cNvSpPr>
            <a:spLocks noEditPoints="1"/>
          </p:cNvSpPr>
          <p:nvPr/>
        </p:nvSpPr>
        <p:spPr bwMode="auto">
          <a:xfrm>
            <a:off x="48228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688" name="Freeform 4228"/>
          <p:cNvSpPr>
            <a:spLocks noEditPoints="1"/>
          </p:cNvSpPr>
          <p:nvPr/>
        </p:nvSpPr>
        <p:spPr bwMode="auto">
          <a:xfrm>
            <a:off x="48228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89" name="Freeform 4229"/>
          <p:cNvSpPr>
            <a:spLocks noEditPoints="1"/>
          </p:cNvSpPr>
          <p:nvPr/>
        </p:nvSpPr>
        <p:spPr bwMode="auto">
          <a:xfrm>
            <a:off x="4921250" y="2271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90" name="Freeform 4230"/>
          <p:cNvSpPr>
            <a:spLocks noEditPoints="1"/>
          </p:cNvSpPr>
          <p:nvPr/>
        </p:nvSpPr>
        <p:spPr bwMode="auto">
          <a:xfrm>
            <a:off x="4921250" y="2271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91" name="Freeform 4231"/>
          <p:cNvSpPr>
            <a:spLocks noEditPoints="1"/>
          </p:cNvSpPr>
          <p:nvPr/>
        </p:nvSpPr>
        <p:spPr bwMode="auto">
          <a:xfrm>
            <a:off x="477678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692" name="Freeform 4232"/>
          <p:cNvSpPr>
            <a:spLocks noEditPoints="1"/>
          </p:cNvSpPr>
          <p:nvPr/>
        </p:nvSpPr>
        <p:spPr bwMode="auto">
          <a:xfrm>
            <a:off x="47767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93" name="Freeform 4233"/>
          <p:cNvSpPr>
            <a:spLocks noEditPoints="1"/>
          </p:cNvSpPr>
          <p:nvPr/>
        </p:nvSpPr>
        <p:spPr bwMode="auto">
          <a:xfrm>
            <a:off x="482123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94" name="Freeform 4234"/>
          <p:cNvSpPr>
            <a:spLocks noEditPoints="1"/>
          </p:cNvSpPr>
          <p:nvPr/>
        </p:nvSpPr>
        <p:spPr bwMode="auto">
          <a:xfrm>
            <a:off x="482123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95" name="Freeform 4235"/>
          <p:cNvSpPr>
            <a:spLocks noEditPoints="1"/>
          </p:cNvSpPr>
          <p:nvPr/>
        </p:nvSpPr>
        <p:spPr bwMode="auto">
          <a:xfrm>
            <a:off x="500697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96" name="Freeform 4236"/>
          <p:cNvSpPr>
            <a:spLocks noEditPoints="1"/>
          </p:cNvSpPr>
          <p:nvPr/>
        </p:nvSpPr>
        <p:spPr bwMode="auto">
          <a:xfrm>
            <a:off x="500697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97" name="Freeform 4237"/>
          <p:cNvSpPr>
            <a:spLocks noEditPoints="1"/>
          </p:cNvSpPr>
          <p:nvPr/>
        </p:nvSpPr>
        <p:spPr bwMode="auto">
          <a:xfrm>
            <a:off x="4937125" y="2271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698" name="Freeform 4238"/>
          <p:cNvSpPr>
            <a:spLocks noEditPoints="1"/>
          </p:cNvSpPr>
          <p:nvPr/>
        </p:nvSpPr>
        <p:spPr bwMode="auto">
          <a:xfrm>
            <a:off x="4937125" y="2271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699" name="Freeform 4239"/>
          <p:cNvSpPr>
            <a:spLocks noEditPoints="1"/>
          </p:cNvSpPr>
          <p:nvPr/>
        </p:nvSpPr>
        <p:spPr bwMode="auto">
          <a:xfrm>
            <a:off x="492125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00" name="Freeform 4240"/>
          <p:cNvSpPr>
            <a:spLocks noEditPoints="1"/>
          </p:cNvSpPr>
          <p:nvPr/>
        </p:nvSpPr>
        <p:spPr bwMode="auto">
          <a:xfrm>
            <a:off x="492125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01" name="Freeform 4241"/>
          <p:cNvSpPr>
            <a:spLocks noEditPoints="1"/>
          </p:cNvSpPr>
          <p:nvPr/>
        </p:nvSpPr>
        <p:spPr bwMode="auto">
          <a:xfrm>
            <a:off x="497046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02" name="Freeform 4242"/>
          <p:cNvSpPr>
            <a:spLocks noEditPoints="1"/>
          </p:cNvSpPr>
          <p:nvPr/>
        </p:nvSpPr>
        <p:spPr bwMode="auto">
          <a:xfrm>
            <a:off x="497046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03" name="Freeform 4243"/>
          <p:cNvSpPr>
            <a:spLocks noEditPoints="1"/>
          </p:cNvSpPr>
          <p:nvPr/>
        </p:nvSpPr>
        <p:spPr bwMode="auto">
          <a:xfrm>
            <a:off x="503713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04" name="Freeform 4244"/>
          <p:cNvSpPr>
            <a:spLocks noEditPoints="1"/>
          </p:cNvSpPr>
          <p:nvPr/>
        </p:nvSpPr>
        <p:spPr bwMode="auto">
          <a:xfrm>
            <a:off x="50371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05" name="Freeform 4245"/>
          <p:cNvSpPr>
            <a:spLocks noEditPoints="1"/>
          </p:cNvSpPr>
          <p:nvPr/>
        </p:nvSpPr>
        <p:spPr bwMode="auto">
          <a:xfrm>
            <a:off x="501808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06" name="Freeform 4246"/>
          <p:cNvSpPr>
            <a:spLocks noEditPoints="1"/>
          </p:cNvSpPr>
          <p:nvPr/>
        </p:nvSpPr>
        <p:spPr bwMode="auto">
          <a:xfrm>
            <a:off x="501808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07" name="Freeform 4247"/>
          <p:cNvSpPr>
            <a:spLocks noEditPoints="1"/>
          </p:cNvSpPr>
          <p:nvPr/>
        </p:nvSpPr>
        <p:spPr bwMode="auto">
          <a:xfrm>
            <a:off x="49926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08" name="Freeform 4248"/>
          <p:cNvSpPr>
            <a:spLocks noEditPoints="1"/>
          </p:cNvSpPr>
          <p:nvPr/>
        </p:nvSpPr>
        <p:spPr bwMode="auto">
          <a:xfrm>
            <a:off x="49926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09" name="Freeform 4249"/>
          <p:cNvSpPr>
            <a:spLocks noEditPoints="1"/>
          </p:cNvSpPr>
          <p:nvPr/>
        </p:nvSpPr>
        <p:spPr bwMode="auto">
          <a:xfrm>
            <a:off x="4805363"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10" name="Freeform 4250"/>
          <p:cNvSpPr>
            <a:spLocks noEditPoints="1"/>
          </p:cNvSpPr>
          <p:nvPr/>
        </p:nvSpPr>
        <p:spPr bwMode="auto">
          <a:xfrm>
            <a:off x="4805363"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11" name="Freeform 4251"/>
          <p:cNvSpPr>
            <a:spLocks noEditPoints="1"/>
          </p:cNvSpPr>
          <p:nvPr/>
        </p:nvSpPr>
        <p:spPr bwMode="auto">
          <a:xfrm>
            <a:off x="497046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12" name="Freeform 4252"/>
          <p:cNvSpPr>
            <a:spLocks noEditPoints="1"/>
          </p:cNvSpPr>
          <p:nvPr/>
        </p:nvSpPr>
        <p:spPr bwMode="auto">
          <a:xfrm>
            <a:off x="49704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13" name="Freeform 4253"/>
          <p:cNvSpPr>
            <a:spLocks noEditPoints="1"/>
          </p:cNvSpPr>
          <p:nvPr/>
        </p:nvSpPr>
        <p:spPr bwMode="auto">
          <a:xfrm>
            <a:off x="47545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14" name="Freeform 4254"/>
          <p:cNvSpPr>
            <a:spLocks noEditPoints="1"/>
          </p:cNvSpPr>
          <p:nvPr/>
        </p:nvSpPr>
        <p:spPr bwMode="auto">
          <a:xfrm>
            <a:off x="47545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15" name="Freeform 4255"/>
          <p:cNvSpPr>
            <a:spLocks noEditPoints="1"/>
          </p:cNvSpPr>
          <p:nvPr/>
        </p:nvSpPr>
        <p:spPr bwMode="auto">
          <a:xfrm>
            <a:off x="4829175"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16" name="Freeform 4256"/>
          <p:cNvSpPr>
            <a:spLocks noEditPoints="1"/>
          </p:cNvSpPr>
          <p:nvPr/>
        </p:nvSpPr>
        <p:spPr bwMode="auto">
          <a:xfrm>
            <a:off x="4829175"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17" name="Freeform 4257"/>
          <p:cNvSpPr>
            <a:spLocks noEditPoints="1"/>
          </p:cNvSpPr>
          <p:nvPr/>
        </p:nvSpPr>
        <p:spPr bwMode="auto">
          <a:xfrm>
            <a:off x="5060950"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18" name="Freeform 4258"/>
          <p:cNvSpPr>
            <a:spLocks noEditPoints="1"/>
          </p:cNvSpPr>
          <p:nvPr/>
        </p:nvSpPr>
        <p:spPr bwMode="auto">
          <a:xfrm>
            <a:off x="506095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19" name="Freeform 4259"/>
          <p:cNvSpPr>
            <a:spLocks noEditPoints="1"/>
          </p:cNvSpPr>
          <p:nvPr/>
        </p:nvSpPr>
        <p:spPr bwMode="auto">
          <a:xfrm>
            <a:off x="492918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20" name="Freeform 4260"/>
          <p:cNvSpPr>
            <a:spLocks noEditPoints="1"/>
          </p:cNvSpPr>
          <p:nvPr/>
        </p:nvSpPr>
        <p:spPr bwMode="auto">
          <a:xfrm>
            <a:off x="492918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21" name="Freeform 4261"/>
          <p:cNvSpPr>
            <a:spLocks noEditPoints="1"/>
          </p:cNvSpPr>
          <p:nvPr/>
        </p:nvSpPr>
        <p:spPr bwMode="auto">
          <a:xfrm>
            <a:off x="5022850"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22" name="Freeform 4262"/>
          <p:cNvSpPr>
            <a:spLocks noEditPoints="1"/>
          </p:cNvSpPr>
          <p:nvPr/>
        </p:nvSpPr>
        <p:spPr bwMode="auto">
          <a:xfrm>
            <a:off x="502285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23" name="Freeform 4263"/>
          <p:cNvSpPr>
            <a:spLocks noEditPoints="1"/>
          </p:cNvSpPr>
          <p:nvPr/>
        </p:nvSpPr>
        <p:spPr bwMode="auto">
          <a:xfrm>
            <a:off x="49863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24" name="Freeform 4264"/>
          <p:cNvSpPr>
            <a:spLocks noEditPoints="1"/>
          </p:cNvSpPr>
          <p:nvPr/>
        </p:nvSpPr>
        <p:spPr bwMode="auto">
          <a:xfrm>
            <a:off x="49863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25" name="Freeform 4265"/>
          <p:cNvSpPr>
            <a:spLocks noEditPoints="1"/>
          </p:cNvSpPr>
          <p:nvPr/>
        </p:nvSpPr>
        <p:spPr bwMode="auto">
          <a:xfrm>
            <a:off x="5046663"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26" name="Freeform 4266"/>
          <p:cNvSpPr>
            <a:spLocks noEditPoints="1"/>
          </p:cNvSpPr>
          <p:nvPr/>
        </p:nvSpPr>
        <p:spPr bwMode="auto">
          <a:xfrm>
            <a:off x="50466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27" name="Freeform 4267"/>
          <p:cNvSpPr>
            <a:spLocks noEditPoints="1"/>
          </p:cNvSpPr>
          <p:nvPr/>
        </p:nvSpPr>
        <p:spPr bwMode="auto">
          <a:xfrm>
            <a:off x="480536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28" name="Freeform 4268"/>
          <p:cNvSpPr>
            <a:spLocks noEditPoints="1"/>
          </p:cNvSpPr>
          <p:nvPr/>
        </p:nvSpPr>
        <p:spPr bwMode="auto">
          <a:xfrm>
            <a:off x="480536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29" name="Freeform 4269"/>
          <p:cNvSpPr>
            <a:spLocks noEditPoints="1"/>
          </p:cNvSpPr>
          <p:nvPr/>
        </p:nvSpPr>
        <p:spPr bwMode="auto">
          <a:xfrm>
            <a:off x="504190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30" name="Freeform 4270"/>
          <p:cNvSpPr>
            <a:spLocks noEditPoints="1"/>
          </p:cNvSpPr>
          <p:nvPr/>
        </p:nvSpPr>
        <p:spPr bwMode="auto">
          <a:xfrm>
            <a:off x="504190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31" name="Freeform 4271"/>
          <p:cNvSpPr>
            <a:spLocks noEditPoints="1"/>
          </p:cNvSpPr>
          <p:nvPr/>
        </p:nvSpPr>
        <p:spPr bwMode="auto">
          <a:xfrm>
            <a:off x="4752975" y="24526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32" name="Freeform 4272"/>
          <p:cNvSpPr>
            <a:spLocks noEditPoints="1"/>
          </p:cNvSpPr>
          <p:nvPr/>
        </p:nvSpPr>
        <p:spPr bwMode="auto">
          <a:xfrm>
            <a:off x="4752975" y="24526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33" name="Freeform 4273"/>
          <p:cNvSpPr>
            <a:spLocks noEditPoints="1"/>
          </p:cNvSpPr>
          <p:nvPr/>
        </p:nvSpPr>
        <p:spPr bwMode="auto">
          <a:xfrm>
            <a:off x="508635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34" name="Freeform 4274"/>
          <p:cNvSpPr>
            <a:spLocks noEditPoints="1"/>
          </p:cNvSpPr>
          <p:nvPr/>
        </p:nvSpPr>
        <p:spPr bwMode="auto">
          <a:xfrm>
            <a:off x="508635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35" name="Freeform 4275"/>
          <p:cNvSpPr>
            <a:spLocks noEditPoints="1"/>
          </p:cNvSpPr>
          <p:nvPr/>
        </p:nvSpPr>
        <p:spPr bwMode="auto">
          <a:xfrm>
            <a:off x="502126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36" name="Freeform 4276"/>
          <p:cNvSpPr>
            <a:spLocks noEditPoints="1"/>
          </p:cNvSpPr>
          <p:nvPr/>
        </p:nvSpPr>
        <p:spPr bwMode="auto">
          <a:xfrm>
            <a:off x="50212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37" name="Freeform 4277"/>
          <p:cNvSpPr>
            <a:spLocks noEditPoints="1"/>
          </p:cNvSpPr>
          <p:nvPr/>
        </p:nvSpPr>
        <p:spPr bwMode="auto">
          <a:xfrm>
            <a:off x="485457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38" name="Freeform 4278"/>
          <p:cNvSpPr>
            <a:spLocks noEditPoints="1"/>
          </p:cNvSpPr>
          <p:nvPr/>
        </p:nvSpPr>
        <p:spPr bwMode="auto">
          <a:xfrm>
            <a:off x="485457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39" name="Freeform 4279"/>
          <p:cNvSpPr>
            <a:spLocks noEditPoints="1"/>
          </p:cNvSpPr>
          <p:nvPr/>
        </p:nvSpPr>
        <p:spPr bwMode="auto">
          <a:xfrm>
            <a:off x="495300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40" name="Freeform 4280"/>
          <p:cNvSpPr>
            <a:spLocks noEditPoints="1"/>
          </p:cNvSpPr>
          <p:nvPr/>
        </p:nvSpPr>
        <p:spPr bwMode="auto">
          <a:xfrm>
            <a:off x="49530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41" name="Freeform 4281"/>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42" name="Freeform 4282"/>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43" name="Freeform 4283"/>
          <p:cNvSpPr>
            <a:spLocks noEditPoints="1"/>
          </p:cNvSpPr>
          <p:nvPr/>
        </p:nvSpPr>
        <p:spPr bwMode="auto">
          <a:xfrm>
            <a:off x="5084763"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44" name="Freeform 4284"/>
          <p:cNvSpPr>
            <a:spLocks noEditPoints="1"/>
          </p:cNvSpPr>
          <p:nvPr/>
        </p:nvSpPr>
        <p:spPr bwMode="auto">
          <a:xfrm>
            <a:off x="50847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45" name="Freeform 4285"/>
          <p:cNvSpPr>
            <a:spLocks noEditPoints="1"/>
          </p:cNvSpPr>
          <p:nvPr/>
        </p:nvSpPr>
        <p:spPr bwMode="auto">
          <a:xfrm>
            <a:off x="501332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46" name="Freeform 4286"/>
          <p:cNvSpPr>
            <a:spLocks noEditPoints="1"/>
          </p:cNvSpPr>
          <p:nvPr/>
        </p:nvSpPr>
        <p:spPr bwMode="auto">
          <a:xfrm>
            <a:off x="501332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47" name="Freeform 4287"/>
          <p:cNvSpPr>
            <a:spLocks noEditPoints="1"/>
          </p:cNvSpPr>
          <p:nvPr/>
        </p:nvSpPr>
        <p:spPr bwMode="auto">
          <a:xfrm>
            <a:off x="50419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48" name="Freeform 4288"/>
          <p:cNvSpPr>
            <a:spLocks noEditPoints="1"/>
          </p:cNvSpPr>
          <p:nvPr/>
        </p:nvSpPr>
        <p:spPr bwMode="auto">
          <a:xfrm>
            <a:off x="50419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49" name="Freeform 4289"/>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50" name="Freeform 4290"/>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51" name="Freeform 4291"/>
          <p:cNvSpPr>
            <a:spLocks noEditPoints="1"/>
          </p:cNvSpPr>
          <p:nvPr/>
        </p:nvSpPr>
        <p:spPr bwMode="auto">
          <a:xfrm>
            <a:off x="514667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52" name="Freeform 4292"/>
          <p:cNvSpPr>
            <a:spLocks noEditPoints="1"/>
          </p:cNvSpPr>
          <p:nvPr/>
        </p:nvSpPr>
        <p:spPr bwMode="auto">
          <a:xfrm>
            <a:off x="514667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53" name="Freeform 4293"/>
          <p:cNvSpPr>
            <a:spLocks noEditPoints="1"/>
          </p:cNvSpPr>
          <p:nvPr/>
        </p:nvSpPr>
        <p:spPr bwMode="auto">
          <a:xfrm>
            <a:off x="5022850"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54" name="Freeform 4294"/>
          <p:cNvSpPr>
            <a:spLocks noEditPoints="1"/>
          </p:cNvSpPr>
          <p:nvPr/>
        </p:nvSpPr>
        <p:spPr bwMode="auto">
          <a:xfrm>
            <a:off x="502285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55" name="Freeform 4295"/>
          <p:cNvSpPr>
            <a:spLocks noEditPoints="1"/>
          </p:cNvSpPr>
          <p:nvPr/>
        </p:nvSpPr>
        <p:spPr bwMode="auto">
          <a:xfrm>
            <a:off x="507841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56" name="Freeform 4296"/>
          <p:cNvSpPr>
            <a:spLocks noEditPoints="1"/>
          </p:cNvSpPr>
          <p:nvPr/>
        </p:nvSpPr>
        <p:spPr bwMode="auto">
          <a:xfrm>
            <a:off x="507841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57" name="Freeform 4297"/>
          <p:cNvSpPr>
            <a:spLocks noEditPoints="1"/>
          </p:cNvSpPr>
          <p:nvPr/>
        </p:nvSpPr>
        <p:spPr bwMode="auto">
          <a:xfrm>
            <a:off x="511492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58" name="Freeform 4298"/>
          <p:cNvSpPr>
            <a:spLocks noEditPoints="1"/>
          </p:cNvSpPr>
          <p:nvPr/>
        </p:nvSpPr>
        <p:spPr bwMode="auto">
          <a:xfrm>
            <a:off x="51149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59" name="Freeform 4299"/>
          <p:cNvSpPr>
            <a:spLocks noEditPoints="1"/>
          </p:cNvSpPr>
          <p:nvPr/>
        </p:nvSpPr>
        <p:spPr bwMode="auto">
          <a:xfrm>
            <a:off x="506888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60" name="Freeform 4300"/>
          <p:cNvSpPr>
            <a:spLocks noEditPoints="1"/>
          </p:cNvSpPr>
          <p:nvPr/>
        </p:nvSpPr>
        <p:spPr bwMode="auto">
          <a:xfrm>
            <a:off x="506888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61" name="Freeform 4301"/>
          <p:cNvSpPr>
            <a:spLocks noEditPoints="1"/>
          </p:cNvSpPr>
          <p:nvPr/>
        </p:nvSpPr>
        <p:spPr bwMode="auto">
          <a:xfrm>
            <a:off x="51149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62" name="Freeform 4302"/>
          <p:cNvSpPr>
            <a:spLocks noEditPoints="1"/>
          </p:cNvSpPr>
          <p:nvPr/>
        </p:nvSpPr>
        <p:spPr bwMode="auto">
          <a:xfrm>
            <a:off x="51149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63" name="Freeform 4303"/>
          <p:cNvSpPr>
            <a:spLocks noEditPoints="1"/>
          </p:cNvSpPr>
          <p:nvPr/>
        </p:nvSpPr>
        <p:spPr bwMode="auto">
          <a:xfrm>
            <a:off x="506888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64" name="Freeform 4304"/>
          <p:cNvSpPr>
            <a:spLocks noEditPoints="1"/>
          </p:cNvSpPr>
          <p:nvPr/>
        </p:nvSpPr>
        <p:spPr bwMode="auto">
          <a:xfrm>
            <a:off x="506888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65" name="Freeform 4305"/>
          <p:cNvSpPr>
            <a:spLocks noEditPoints="1"/>
          </p:cNvSpPr>
          <p:nvPr/>
        </p:nvSpPr>
        <p:spPr bwMode="auto">
          <a:xfrm>
            <a:off x="511333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66" name="Freeform 4306"/>
          <p:cNvSpPr>
            <a:spLocks noEditPoints="1"/>
          </p:cNvSpPr>
          <p:nvPr/>
        </p:nvSpPr>
        <p:spPr bwMode="auto">
          <a:xfrm>
            <a:off x="51133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67" name="Freeform 4307"/>
          <p:cNvSpPr>
            <a:spLocks noEditPoints="1"/>
          </p:cNvSpPr>
          <p:nvPr/>
        </p:nvSpPr>
        <p:spPr bwMode="auto">
          <a:xfrm>
            <a:off x="51450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68" name="Freeform 4308"/>
          <p:cNvSpPr>
            <a:spLocks noEditPoints="1"/>
          </p:cNvSpPr>
          <p:nvPr/>
        </p:nvSpPr>
        <p:spPr bwMode="auto">
          <a:xfrm>
            <a:off x="51450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69" name="Freeform 4309"/>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70" name="Freeform 4310"/>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71" name="Freeform 4311"/>
          <p:cNvSpPr>
            <a:spLocks noEditPoints="1"/>
          </p:cNvSpPr>
          <p:nvPr/>
        </p:nvSpPr>
        <p:spPr bwMode="auto">
          <a:xfrm>
            <a:off x="52419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72" name="Freeform 4312"/>
          <p:cNvSpPr>
            <a:spLocks noEditPoints="1"/>
          </p:cNvSpPr>
          <p:nvPr/>
        </p:nvSpPr>
        <p:spPr bwMode="auto">
          <a:xfrm>
            <a:off x="52419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73" name="Freeform 4313"/>
          <p:cNvSpPr>
            <a:spLocks noEditPoints="1"/>
          </p:cNvSpPr>
          <p:nvPr/>
        </p:nvSpPr>
        <p:spPr bwMode="auto">
          <a:xfrm>
            <a:off x="50895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74" name="Freeform 4314"/>
          <p:cNvSpPr>
            <a:spLocks noEditPoints="1"/>
          </p:cNvSpPr>
          <p:nvPr/>
        </p:nvSpPr>
        <p:spPr bwMode="auto">
          <a:xfrm>
            <a:off x="50895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75" name="Freeform 4315"/>
          <p:cNvSpPr>
            <a:spLocks noEditPoints="1"/>
          </p:cNvSpPr>
          <p:nvPr/>
        </p:nvSpPr>
        <p:spPr bwMode="auto">
          <a:xfrm>
            <a:off x="52832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76" name="Freeform 4316"/>
          <p:cNvSpPr>
            <a:spLocks noEditPoints="1"/>
          </p:cNvSpPr>
          <p:nvPr/>
        </p:nvSpPr>
        <p:spPr bwMode="auto">
          <a:xfrm>
            <a:off x="52832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77" name="Freeform 4317"/>
          <p:cNvSpPr>
            <a:spLocks noEditPoints="1"/>
          </p:cNvSpPr>
          <p:nvPr/>
        </p:nvSpPr>
        <p:spPr bwMode="auto">
          <a:xfrm>
            <a:off x="4913313"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78" name="Freeform 4318"/>
          <p:cNvSpPr>
            <a:spLocks noEditPoints="1"/>
          </p:cNvSpPr>
          <p:nvPr/>
        </p:nvSpPr>
        <p:spPr bwMode="auto">
          <a:xfrm>
            <a:off x="491331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79" name="Freeform 4319"/>
          <p:cNvSpPr>
            <a:spLocks noEditPoints="1"/>
          </p:cNvSpPr>
          <p:nvPr/>
        </p:nvSpPr>
        <p:spPr bwMode="auto">
          <a:xfrm>
            <a:off x="507841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80" name="Freeform 4320"/>
          <p:cNvSpPr>
            <a:spLocks noEditPoints="1"/>
          </p:cNvSpPr>
          <p:nvPr/>
        </p:nvSpPr>
        <p:spPr bwMode="auto">
          <a:xfrm>
            <a:off x="507841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81" name="Freeform 4321"/>
          <p:cNvSpPr>
            <a:spLocks noEditPoints="1"/>
          </p:cNvSpPr>
          <p:nvPr/>
        </p:nvSpPr>
        <p:spPr bwMode="auto">
          <a:xfrm>
            <a:off x="513873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782" name="Freeform 4322"/>
          <p:cNvSpPr>
            <a:spLocks noEditPoints="1"/>
          </p:cNvSpPr>
          <p:nvPr/>
        </p:nvSpPr>
        <p:spPr bwMode="auto">
          <a:xfrm>
            <a:off x="513873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83" name="Freeform 4323"/>
          <p:cNvSpPr>
            <a:spLocks noEditPoints="1"/>
          </p:cNvSpPr>
          <p:nvPr/>
        </p:nvSpPr>
        <p:spPr bwMode="auto">
          <a:xfrm>
            <a:off x="4873625"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84" name="Freeform 4324"/>
          <p:cNvSpPr>
            <a:spLocks noEditPoints="1"/>
          </p:cNvSpPr>
          <p:nvPr/>
        </p:nvSpPr>
        <p:spPr bwMode="auto">
          <a:xfrm>
            <a:off x="487362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85" name="Freeform 4325"/>
          <p:cNvSpPr>
            <a:spLocks noEditPoints="1"/>
          </p:cNvSpPr>
          <p:nvPr/>
        </p:nvSpPr>
        <p:spPr bwMode="auto">
          <a:xfrm>
            <a:off x="4894263" y="22923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86" name="Freeform 4326"/>
          <p:cNvSpPr>
            <a:spLocks noEditPoints="1"/>
          </p:cNvSpPr>
          <p:nvPr/>
        </p:nvSpPr>
        <p:spPr bwMode="auto">
          <a:xfrm>
            <a:off x="4894263" y="22923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87" name="Freeform 4327"/>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88" name="Freeform 4328"/>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89" name="Freeform 4329"/>
          <p:cNvSpPr>
            <a:spLocks noEditPoints="1"/>
          </p:cNvSpPr>
          <p:nvPr/>
        </p:nvSpPr>
        <p:spPr bwMode="auto">
          <a:xfrm>
            <a:off x="4960938"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90" name="Freeform 4330"/>
          <p:cNvSpPr>
            <a:spLocks noEditPoints="1"/>
          </p:cNvSpPr>
          <p:nvPr/>
        </p:nvSpPr>
        <p:spPr bwMode="auto">
          <a:xfrm>
            <a:off x="4960938"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91" name="Freeform 4331"/>
          <p:cNvSpPr>
            <a:spLocks noEditPoints="1"/>
          </p:cNvSpPr>
          <p:nvPr/>
        </p:nvSpPr>
        <p:spPr bwMode="auto">
          <a:xfrm>
            <a:off x="4957763"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92" name="Freeform 4332"/>
          <p:cNvSpPr>
            <a:spLocks noEditPoints="1"/>
          </p:cNvSpPr>
          <p:nvPr/>
        </p:nvSpPr>
        <p:spPr bwMode="auto">
          <a:xfrm>
            <a:off x="4957763"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93" name="Freeform 4333"/>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94" name="Freeform 4334"/>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95" name="Freeform 4335"/>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96" name="Freeform 4336"/>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97" name="Freeform 4337"/>
          <p:cNvSpPr>
            <a:spLocks noEditPoints="1"/>
          </p:cNvSpPr>
          <p:nvPr/>
        </p:nvSpPr>
        <p:spPr bwMode="auto">
          <a:xfrm>
            <a:off x="4868863" y="25161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798" name="Freeform 4338"/>
          <p:cNvSpPr>
            <a:spLocks noEditPoints="1"/>
          </p:cNvSpPr>
          <p:nvPr/>
        </p:nvSpPr>
        <p:spPr bwMode="auto">
          <a:xfrm>
            <a:off x="4868863" y="25161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799" name="Freeform 4339"/>
          <p:cNvSpPr>
            <a:spLocks noEditPoints="1"/>
          </p:cNvSpPr>
          <p:nvPr/>
        </p:nvSpPr>
        <p:spPr bwMode="auto">
          <a:xfrm>
            <a:off x="4989513"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00" name="Freeform 4340"/>
          <p:cNvSpPr>
            <a:spLocks noEditPoints="1"/>
          </p:cNvSpPr>
          <p:nvPr/>
        </p:nvSpPr>
        <p:spPr bwMode="auto">
          <a:xfrm>
            <a:off x="498951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01" name="Freeform 4341"/>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02" name="Freeform 4342"/>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03" name="Freeform 4343"/>
          <p:cNvSpPr>
            <a:spLocks noEditPoints="1"/>
          </p:cNvSpPr>
          <p:nvPr/>
        </p:nvSpPr>
        <p:spPr bwMode="auto">
          <a:xfrm>
            <a:off x="499745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04" name="Freeform 4344"/>
          <p:cNvSpPr>
            <a:spLocks noEditPoints="1"/>
          </p:cNvSpPr>
          <p:nvPr/>
        </p:nvSpPr>
        <p:spPr bwMode="auto">
          <a:xfrm>
            <a:off x="499745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05" name="Freeform 4345"/>
          <p:cNvSpPr>
            <a:spLocks noEditPoints="1"/>
          </p:cNvSpPr>
          <p:nvPr/>
        </p:nvSpPr>
        <p:spPr bwMode="auto">
          <a:xfrm>
            <a:off x="50387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06" name="Freeform 4346"/>
          <p:cNvSpPr>
            <a:spLocks noEditPoints="1"/>
          </p:cNvSpPr>
          <p:nvPr/>
        </p:nvSpPr>
        <p:spPr bwMode="auto">
          <a:xfrm>
            <a:off x="50387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07" name="Freeform 4347"/>
          <p:cNvSpPr>
            <a:spLocks noEditPoints="1"/>
          </p:cNvSpPr>
          <p:nvPr/>
        </p:nvSpPr>
        <p:spPr bwMode="auto">
          <a:xfrm>
            <a:off x="50688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08" name="Freeform 4348"/>
          <p:cNvSpPr>
            <a:spLocks noEditPoints="1"/>
          </p:cNvSpPr>
          <p:nvPr/>
        </p:nvSpPr>
        <p:spPr bwMode="auto">
          <a:xfrm>
            <a:off x="50688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09" name="Freeform 4349"/>
          <p:cNvSpPr>
            <a:spLocks noEditPoints="1"/>
          </p:cNvSpPr>
          <p:nvPr/>
        </p:nvSpPr>
        <p:spPr bwMode="auto">
          <a:xfrm>
            <a:off x="496887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10" name="Freeform 4350"/>
          <p:cNvSpPr>
            <a:spLocks noEditPoints="1"/>
          </p:cNvSpPr>
          <p:nvPr/>
        </p:nvSpPr>
        <p:spPr bwMode="auto">
          <a:xfrm>
            <a:off x="496887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11" name="Freeform 4351"/>
          <p:cNvSpPr>
            <a:spLocks noEditPoints="1"/>
          </p:cNvSpPr>
          <p:nvPr/>
        </p:nvSpPr>
        <p:spPr bwMode="auto">
          <a:xfrm>
            <a:off x="494188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12" name="Freeform 4352"/>
          <p:cNvSpPr>
            <a:spLocks noEditPoints="1"/>
          </p:cNvSpPr>
          <p:nvPr/>
        </p:nvSpPr>
        <p:spPr bwMode="auto">
          <a:xfrm>
            <a:off x="49418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13" name="Freeform 4353"/>
          <p:cNvSpPr>
            <a:spLocks noEditPoints="1"/>
          </p:cNvSpPr>
          <p:nvPr/>
        </p:nvSpPr>
        <p:spPr bwMode="auto">
          <a:xfrm>
            <a:off x="50228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14" name="Freeform 4354"/>
          <p:cNvSpPr>
            <a:spLocks noEditPoints="1"/>
          </p:cNvSpPr>
          <p:nvPr/>
        </p:nvSpPr>
        <p:spPr bwMode="auto">
          <a:xfrm>
            <a:off x="50228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15" name="Freeform 4355"/>
          <p:cNvSpPr>
            <a:spLocks noEditPoints="1"/>
          </p:cNvSpPr>
          <p:nvPr/>
        </p:nvSpPr>
        <p:spPr bwMode="auto">
          <a:xfrm>
            <a:off x="478948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16" name="Freeform 4356"/>
          <p:cNvSpPr>
            <a:spLocks noEditPoints="1"/>
          </p:cNvSpPr>
          <p:nvPr/>
        </p:nvSpPr>
        <p:spPr bwMode="auto">
          <a:xfrm>
            <a:off x="478948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17" name="Freeform 4357"/>
          <p:cNvSpPr>
            <a:spLocks noEditPoints="1"/>
          </p:cNvSpPr>
          <p:nvPr/>
        </p:nvSpPr>
        <p:spPr bwMode="auto">
          <a:xfrm>
            <a:off x="4945063"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18" name="Freeform 4358"/>
          <p:cNvSpPr>
            <a:spLocks noEditPoints="1"/>
          </p:cNvSpPr>
          <p:nvPr/>
        </p:nvSpPr>
        <p:spPr bwMode="auto">
          <a:xfrm>
            <a:off x="494506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19" name="Freeform 4359"/>
          <p:cNvSpPr>
            <a:spLocks noEditPoints="1"/>
          </p:cNvSpPr>
          <p:nvPr/>
        </p:nvSpPr>
        <p:spPr bwMode="auto">
          <a:xfrm>
            <a:off x="5045075"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20" name="Freeform 4360"/>
          <p:cNvSpPr>
            <a:spLocks noEditPoints="1"/>
          </p:cNvSpPr>
          <p:nvPr/>
        </p:nvSpPr>
        <p:spPr bwMode="auto">
          <a:xfrm>
            <a:off x="50450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21" name="Freeform 4361"/>
          <p:cNvSpPr>
            <a:spLocks noEditPoints="1"/>
          </p:cNvSpPr>
          <p:nvPr/>
        </p:nvSpPr>
        <p:spPr bwMode="auto">
          <a:xfrm>
            <a:off x="503078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22" name="Freeform 4362"/>
          <p:cNvSpPr>
            <a:spLocks noEditPoints="1"/>
          </p:cNvSpPr>
          <p:nvPr/>
        </p:nvSpPr>
        <p:spPr bwMode="auto">
          <a:xfrm>
            <a:off x="503078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23" name="Freeform 4363"/>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24" name="Freeform 4364"/>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25" name="Freeform 4365"/>
          <p:cNvSpPr>
            <a:spLocks noEditPoints="1"/>
          </p:cNvSpPr>
          <p:nvPr/>
        </p:nvSpPr>
        <p:spPr bwMode="auto">
          <a:xfrm>
            <a:off x="4981575"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26" name="Freeform 4366"/>
          <p:cNvSpPr>
            <a:spLocks noEditPoints="1"/>
          </p:cNvSpPr>
          <p:nvPr/>
        </p:nvSpPr>
        <p:spPr bwMode="auto">
          <a:xfrm>
            <a:off x="4981575"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27" name="Freeform 4367"/>
          <p:cNvSpPr>
            <a:spLocks noEditPoints="1"/>
          </p:cNvSpPr>
          <p:nvPr/>
        </p:nvSpPr>
        <p:spPr bwMode="auto">
          <a:xfrm>
            <a:off x="494506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28" name="Freeform 4368"/>
          <p:cNvSpPr>
            <a:spLocks noEditPoints="1"/>
          </p:cNvSpPr>
          <p:nvPr/>
        </p:nvSpPr>
        <p:spPr bwMode="auto">
          <a:xfrm>
            <a:off x="494506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29" name="Freeform 4369"/>
          <p:cNvSpPr>
            <a:spLocks noEditPoints="1"/>
          </p:cNvSpPr>
          <p:nvPr/>
        </p:nvSpPr>
        <p:spPr bwMode="auto">
          <a:xfrm>
            <a:off x="485775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30" name="Freeform 4370"/>
          <p:cNvSpPr>
            <a:spLocks noEditPoints="1"/>
          </p:cNvSpPr>
          <p:nvPr/>
        </p:nvSpPr>
        <p:spPr bwMode="auto">
          <a:xfrm>
            <a:off x="485775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31" name="Freeform 4371"/>
          <p:cNvSpPr>
            <a:spLocks noEditPoints="1"/>
          </p:cNvSpPr>
          <p:nvPr/>
        </p:nvSpPr>
        <p:spPr bwMode="auto">
          <a:xfrm>
            <a:off x="499268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32" name="Freeform 4372"/>
          <p:cNvSpPr>
            <a:spLocks noEditPoints="1"/>
          </p:cNvSpPr>
          <p:nvPr/>
        </p:nvSpPr>
        <p:spPr bwMode="auto">
          <a:xfrm>
            <a:off x="499268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33" name="Freeform 4374"/>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34" name="Freeform 4375"/>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35" name="Freeform 4376"/>
          <p:cNvSpPr>
            <a:spLocks noEditPoints="1"/>
          </p:cNvSpPr>
          <p:nvPr/>
        </p:nvSpPr>
        <p:spPr bwMode="auto">
          <a:xfrm>
            <a:off x="465296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36" name="Freeform 4377"/>
          <p:cNvSpPr>
            <a:spLocks noEditPoints="1"/>
          </p:cNvSpPr>
          <p:nvPr/>
        </p:nvSpPr>
        <p:spPr bwMode="auto">
          <a:xfrm>
            <a:off x="465296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37" name="Freeform 4378"/>
          <p:cNvSpPr>
            <a:spLocks noEditPoints="1"/>
          </p:cNvSpPr>
          <p:nvPr/>
        </p:nvSpPr>
        <p:spPr bwMode="auto">
          <a:xfrm>
            <a:off x="503713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38" name="Freeform 4379"/>
          <p:cNvSpPr>
            <a:spLocks noEditPoints="1"/>
          </p:cNvSpPr>
          <p:nvPr/>
        </p:nvSpPr>
        <p:spPr bwMode="auto">
          <a:xfrm>
            <a:off x="503713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39" name="Freeform 4380"/>
          <p:cNvSpPr>
            <a:spLocks noEditPoints="1"/>
          </p:cNvSpPr>
          <p:nvPr/>
        </p:nvSpPr>
        <p:spPr bwMode="auto">
          <a:xfrm>
            <a:off x="494188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40" name="Freeform 4381"/>
          <p:cNvSpPr>
            <a:spLocks noEditPoints="1"/>
          </p:cNvSpPr>
          <p:nvPr/>
        </p:nvSpPr>
        <p:spPr bwMode="auto">
          <a:xfrm>
            <a:off x="494188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41" name="Freeform 4382"/>
          <p:cNvSpPr>
            <a:spLocks noEditPoints="1"/>
          </p:cNvSpPr>
          <p:nvPr/>
        </p:nvSpPr>
        <p:spPr bwMode="auto">
          <a:xfrm>
            <a:off x="50387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42" name="Freeform 4383"/>
          <p:cNvSpPr>
            <a:spLocks noEditPoints="1"/>
          </p:cNvSpPr>
          <p:nvPr/>
        </p:nvSpPr>
        <p:spPr bwMode="auto">
          <a:xfrm>
            <a:off x="50387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43" name="Freeform 4384"/>
          <p:cNvSpPr>
            <a:spLocks noEditPoints="1"/>
          </p:cNvSpPr>
          <p:nvPr/>
        </p:nvSpPr>
        <p:spPr bwMode="auto">
          <a:xfrm>
            <a:off x="503078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44" name="Freeform 4385"/>
          <p:cNvSpPr>
            <a:spLocks noEditPoints="1"/>
          </p:cNvSpPr>
          <p:nvPr/>
        </p:nvSpPr>
        <p:spPr bwMode="auto">
          <a:xfrm>
            <a:off x="503078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45" name="Freeform 4386"/>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46" name="Freeform 4387"/>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47" name="Freeform 4388"/>
          <p:cNvSpPr>
            <a:spLocks noEditPoints="1"/>
          </p:cNvSpPr>
          <p:nvPr/>
        </p:nvSpPr>
        <p:spPr bwMode="auto">
          <a:xfrm>
            <a:off x="5021263"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48" name="Freeform 4389"/>
          <p:cNvSpPr>
            <a:spLocks noEditPoints="1"/>
          </p:cNvSpPr>
          <p:nvPr/>
        </p:nvSpPr>
        <p:spPr bwMode="auto">
          <a:xfrm>
            <a:off x="50212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49" name="Freeform 4390"/>
          <p:cNvSpPr>
            <a:spLocks noEditPoints="1"/>
          </p:cNvSpPr>
          <p:nvPr/>
        </p:nvSpPr>
        <p:spPr bwMode="auto">
          <a:xfrm>
            <a:off x="510222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50" name="Freeform 4391"/>
          <p:cNvSpPr>
            <a:spLocks noEditPoints="1"/>
          </p:cNvSpPr>
          <p:nvPr/>
        </p:nvSpPr>
        <p:spPr bwMode="auto">
          <a:xfrm>
            <a:off x="51022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51" name="Freeform 4392"/>
          <p:cNvSpPr>
            <a:spLocks noEditPoints="1"/>
          </p:cNvSpPr>
          <p:nvPr/>
        </p:nvSpPr>
        <p:spPr bwMode="auto">
          <a:xfrm>
            <a:off x="5145088"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52" name="Freeform 4393"/>
          <p:cNvSpPr>
            <a:spLocks noEditPoints="1"/>
          </p:cNvSpPr>
          <p:nvPr/>
        </p:nvSpPr>
        <p:spPr bwMode="auto">
          <a:xfrm>
            <a:off x="514508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53" name="Freeform 4394"/>
          <p:cNvSpPr>
            <a:spLocks noEditPoints="1"/>
          </p:cNvSpPr>
          <p:nvPr/>
        </p:nvSpPr>
        <p:spPr bwMode="auto">
          <a:xfrm>
            <a:off x="51546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54" name="Freeform 4395"/>
          <p:cNvSpPr>
            <a:spLocks noEditPoints="1"/>
          </p:cNvSpPr>
          <p:nvPr/>
        </p:nvSpPr>
        <p:spPr bwMode="auto">
          <a:xfrm>
            <a:off x="51546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55" name="Freeform 4396"/>
          <p:cNvSpPr>
            <a:spLocks noEditPoints="1"/>
          </p:cNvSpPr>
          <p:nvPr/>
        </p:nvSpPr>
        <p:spPr bwMode="auto">
          <a:xfrm>
            <a:off x="4997450"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56" name="Freeform 4397"/>
          <p:cNvSpPr>
            <a:spLocks noEditPoints="1"/>
          </p:cNvSpPr>
          <p:nvPr/>
        </p:nvSpPr>
        <p:spPr bwMode="auto">
          <a:xfrm>
            <a:off x="4997450"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57" name="Freeform 4398"/>
          <p:cNvSpPr>
            <a:spLocks noEditPoints="1"/>
          </p:cNvSpPr>
          <p:nvPr/>
        </p:nvSpPr>
        <p:spPr bwMode="auto">
          <a:xfrm>
            <a:off x="51149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58" name="Freeform 4399"/>
          <p:cNvSpPr>
            <a:spLocks noEditPoints="1"/>
          </p:cNvSpPr>
          <p:nvPr/>
        </p:nvSpPr>
        <p:spPr bwMode="auto">
          <a:xfrm>
            <a:off x="51149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59" name="Freeform 4400"/>
          <p:cNvSpPr>
            <a:spLocks noEditPoints="1"/>
          </p:cNvSpPr>
          <p:nvPr/>
        </p:nvSpPr>
        <p:spPr bwMode="auto">
          <a:xfrm>
            <a:off x="5181600"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60" name="Freeform 4401"/>
          <p:cNvSpPr>
            <a:spLocks noEditPoints="1"/>
          </p:cNvSpPr>
          <p:nvPr/>
        </p:nvSpPr>
        <p:spPr bwMode="auto">
          <a:xfrm>
            <a:off x="5181600"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61" name="Freeform 4402"/>
          <p:cNvSpPr>
            <a:spLocks noEditPoints="1"/>
          </p:cNvSpPr>
          <p:nvPr/>
        </p:nvSpPr>
        <p:spPr bwMode="auto">
          <a:xfrm>
            <a:off x="504190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62" name="Freeform 4403"/>
          <p:cNvSpPr>
            <a:spLocks noEditPoints="1"/>
          </p:cNvSpPr>
          <p:nvPr/>
        </p:nvSpPr>
        <p:spPr bwMode="auto">
          <a:xfrm>
            <a:off x="50419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63" name="Freeform 4404"/>
          <p:cNvSpPr>
            <a:spLocks noEditPoints="1"/>
          </p:cNvSpPr>
          <p:nvPr/>
        </p:nvSpPr>
        <p:spPr bwMode="auto">
          <a:xfrm>
            <a:off x="51260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64" name="Freeform 4405"/>
          <p:cNvSpPr>
            <a:spLocks noEditPoints="1"/>
          </p:cNvSpPr>
          <p:nvPr/>
        </p:nvSpPr>
        <p:spPr bwMode="auto">
          <a:xfrm>
            <a:off x="51260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65" name="Freeform 4406"/>
          <p:cNvSpPr>
            <a:spLocks noEditPoints="1"/>
          </p:cNvSpPr>
          <p:nvPr/>
        </p:nvSpPr>
        <p:spPr bwMode="auto">
          <a:xfrm>
            <a:off x="498951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66" name="Freeform 4407"/>
          <p:cNvSpPr>
            <a:spLocks noEditPoints="1"/>
          </p:cNvSpPr>
          <p:nvPr/>
        </p:nvSpPr>
        <p:spPr bwMode="auto">
          <a:xfrm>
            <a:off x="498951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67" name="Freeform 4408"/>
          <p:cNvSpPr>
            <a:spLocks noEditPoints="1"/>
          </p:cNvSpPr>
          <p:nvPr/>
        </p:nvSpPr>
        <p:spPr bwMode="auto">
          <a:xfrm>
            <a:off x="492125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68" name="Freeform 4409"/>
          <p:cNvSpPr>
            <a:spLocks noEditPoints="1"/>
          </p:cNvSpPr>
          <p:nvPr/>
        </p:nvSpPr>
        <p:spPr bwMode="auto">
          <a:xfrm>
            <a:off x="492125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69" name="Freeform 4410"/>
          <p:cNvSpPr>
            <a:spLocks noEditPoints="1"/>
          </p:cNvSpPr>
          <p:nvPr/>
        </p:nvSpPr>
        <p:spPr bwMode="auto">
          <a:xfrm>
            <a:off x="5060950"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70" name="Freeform 4411"/>
          <p:cNvSpPr>
            <a:spLocks noEditPoints="1"/>
          </p:cNvSpPr>
          <p:nvPr/>
        </p:nvSpPr>
        <p:spPr bwMode="auto">
          <a:xfrm>
            <a:off x="5060950"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71" name="Freeform 4412"/>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72" name="Freeform 4413"/>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73" name="Freeform 4414"/>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74" name="Freeform 4415"/>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75" name="Freeform 4416"/>
          <p:cNvSpPr>
            <a:spLocks noEditPoints="1"/>
          </p:cNvSpPr>
          <p:nvPr/>
        </p:nvSpPr>
        <p:spPr bwMode="auto">
          <a:xfrm>
            <a:off x="4857750"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76" name="Freeform 4417"/>
          <p:cNvSpPr>
            <a:spLocks noEditPoints="1"/>
          </p:cNvSpPr>
          <p:nvPr/>
        </p:nvSpPr>
        <p:spPr bwMode="auto">
          <a:xfrm>
            <a:off x="4857750"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77" name="Freeform 4418"/>
          <p:cNvSpPr>
            <a:spLocks noEditPoints="1"/>
          </p:cNvSpPr>
          <p:nvPr/>
        </p:nvSpPr>
        <p:spPr bwMode="auto">
          <a:xfrm>
            <a:off x="4981575"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78" name="Freeform 4419"/>
          <p:cNvSpPr>
            <a:spLocks noEditPoints="1"/>
          </p:cNvSpPr>
          <p:nvPr/>
        </p:nvSpPr>
        <p:spPr bwMode="auto">
          <a:xfrm>
            <a:off x="49815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79" name="Freeform 4420"/>
          <p:cNvSpPr>
            <a:spLocks noEditPoints="1"/>
          </p:cNvSpPr>
          <p:nvPr/>
        </p:nvSpPr>
        <p:spPr bwMode="auto">
          <a:xfrm>
            <a:off x="49863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80" name="Freeform 4421"/>
          <p:cNvSpPr>
            <a:spLocks noEditPoints="1"/>
          </p:cNvSpPr>
          <p:nvPr/>
        </p:nvSpPr>
        <p:spPr bwMode="auto">
          <a:xfrm>
            <a:off x="49863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81" name="Freeform 4422"/>
          <p:cNvSpPr>
            <a:spLocks noEditPoints="1"/>
          </p:cNvSpPr>
          <p:nvPr/>
        </p:nvSpPr>
        <p:spPr bwMode="auto">
          <a:xfrm>
            <a:off x="508158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82" name="Freeform 4423"/>
          <p:cNvSpPr>
            <a:spLocks noEditPoints="1"/>
          </p:cNvSpPr>
          <p:nvPr/>
        </p:nvSpPr>
        <p:spPr bwMode="auto">
          <a:xfrm>
            <a:off x="508158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83" name="Freeform 4424"/>
          <p:cNvSpPr>
            <a:spLocks noEditPoints="1"/>
          </p:cNvSpPr>
          <p:nvPr/>
        </p:nvSpPr>
        <p:spPr bwMode="auto">
          <a:xfrm>
            <a:off x="512127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84" name="Freeform 4425"/>
          <p:cNvSpPr>
            <a:spLocks noEditPoints="1"/>
          </p:cNvSpPr>
          <p:nvPr/>
        </p:nvSpPr>
        <p:spPr bwMode="auto">
          <a:xfrm>
            <a:off x="512127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85" name="Freeform 4426"/>
          <p:cNvSpPr>
            <a:spLocks noEditPoints="1"/>
          </p:cNvSpPr>
          <p:nvPr/>
        </p:nvSpPr>
        <p:spPr bwMode="auto">
          <a:xfrm>
            <a:off x="5084763"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86" name="Freeform 4427"/>
          <p:cNvSpPr>
            <a:spLocks noEditPoints="1"/>
          </p:cNvSpPr>
          <p:nvPr/>
        </p:nvSpPr>
        <p:spPr bwMode="auto">
          <a:xfrm>
            <a:off x="50847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87" name="Freeform 4428"/>
          <p:cNvSpPr>
            <a:spLocks noEditPoints="1"/>
          </p:cNvSpPr>
          <p:nvPr/>
        </p:nvSpPr>
        <p:spPr bwMode="auto">
          <a:xfrm>
            <a:off x="510222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88" name="Freeform 4429"/>
          <p:cNvSpPr>
            <a:spLocks noEditPoints="1"/>
          </p:cNvSpPr>
          <p:nvPr/>
        </p:nvSpPr>
        <p:spPr bwMode="auto">
          <a:xfrm>
            <a:off x="51022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89" name="Freeform 4430"/>
          <p:cNvSpPr>
            <a:spLocks noEditPoints="1"/>
          </p:cNvSpPr>
          <p:nvPr/>
        </p:nvSpPr>
        <p:spPr bwMode="auto">
          <a:xfrm>
            <a:off x="5153025"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90" name="Freeform 4431"/>
          <p:cNvSpPr>
            <a:spLocks noEditPoints="1"/>
          </p:cNvSpPr>
          <p:nvPr/>
        </p:nvSpPr>
        <p:spPr bwMode="auto">
          <a:xfrm>
            <a:off x="515302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91" name="Freeform 4432"/>
          <p:cNvSpPr>
            <a:spLocks noEditPoints="1"/>
          </p:cNvSpPr>
          <p:nvPr/>
        </p:nvSpPr>
        <p:spPr bwMode="auto">
          <a:xfrm>
            <a:off x="52419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92" name="Freeform 4433"/>
          <p:cNvSpPr>
            <a:spLocks noEditPoints="1"/>
          </p:cNvSpPr>
          <p:nvPr/>
        </p:nvSpPr>
        <p:spPr bwMode="auto">
          <a:xfrm>
            <a:off x="52419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93" name="Freeform 4434"/>
          <p:cNvSpPr>
            <a:spLocks noEditPoints="1"/>
          </p:cNvSpPr>
          <p:nvPr/>
        </p:nvSpPr>
        <p:spPr bwMode="auto">
          <a:xfrm>
            <a:off x="5084763"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94" name="Freeform 4435"/>
          <p:cNvSpPr>
            <a:spLocks noEditPoints="1"/>
          </p:cNvSpPr>
          <p:nvPr/>
        </p:nvSpPr>
        <p:spPr bwMode="auto">
          <a:xfrm>
            <a:off x="508476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95" name="Freeform 4436"/>
          <p:cNvSpPr>
            <a:spLocks noEditPoints="1"/>
          </p:cNvSpPr>
          <p:nvPr/>
        </p:nvSpPr>
        <p:spPr bwMode="auto">
          <a:xfrm>
            <a:off x="51943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896" name="Freeform 4437"/>
          <p:cNvSpPr>
            <a:spLocks noEditPoints="1"/>
          </p:cNvSpPr>
          <p:nvPr/>
        </p:nvSpPr>
        <p:spPr bwMode="auto">
          <a:xfrm>
            <a:off x="51943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97" name="Freeform 4438"/>
          <p:cNvSpPr>
            <a:spLocks noEditPoints="1"/>
          </p:cNvSpPr>
          <p:nvPr/>
        </p:nvSpPr>
        <p:spPr bwMode="auto">
          <a:xfrm>
            <a:off x="50577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898" name="Freeform 4439"/>
          <p:cNvSpPr>
            <a:spLocks noEditPoints="1"/>
          </p:cNvSpPr>
          <p:nvPr/>
        </p:nvSpPr>
        <p:spPr bwMode="auto">
          <a:xfrm>
            <a:off x="50577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899" name="Freeform 4440"/>
          <p:cNvSpPr>
            <a:spLocks noEditPoints="1"/>
          </p:cNvSpPr>
          <p:nvPr/>
        </p:nvSpPr>
        <p:spPr bwMode="auto">
          <a:xfrm>
            <a:off x="5257800"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00" name="Freeform 4441"/>
          <p:cNvSpPr>
            <a:spLocks noEditPoints="1"/>
          </p:cNvSpPr>
          <p:nvPr/>
        </p:nvSpPr>
        <p:spPr bwMode="auto">
          <a:xfrm>
            <a:off x="52578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01" name="Freeform 4442"/>
          <p:cNvSpPr>
            <a:spLocks noEditPoints="1"/>
          </p:cNvSpPr>
          <p:nvPr/>
        </p:nvSpPr>
        <p:spPr bwMode="auto">
          <a:xfrm>
            <a:off x="51911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02" name="Freeform 4443"/>
          <p:cNvSpPr>
            <a:spLocks noEditPoints="1"/>
          </p:cNvSpPr>
          <p:nvPr/>
        </p:nvSpPr>
        <p:spPr bwMode="auto">
          <a:xfrm>
            <a:off x="51911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03" name="Freeform 4444"/>
          <p:cNvSpPr>
            <a:spLocks noEditPoints="1"/>
          </p:cNvSpPr>
          <p:nvPr/>
        </p:nvSpPr>
        <p:spPr bwMode="auto">
          <a:xfrm>
            <a:off x="5054600" y="19780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04" name="Freeform 4445"/>
          <p:cNvSpPr>
            <a:spLocks noEditPoints="1"/>
          </p:cNvSpPr>
          <p:nvPr/>
        </p:nvSpPr>
        <p:spPr bwMode="auto">
          <a:xfrm>
            <a:off x="5054600" y="19780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05" name="Freeform 4446"/>
          <p:cNvSpPr>
            <a:spLocks noEditPoints="1"/>
          </p:cNvSpPr>
          <p:nvPr/>
        </p:nvSpPr>
        <p:spPr bwMode="auto">
          <a:xfrm>
            <a:off x="513397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06" name="Freeform 4447"/>
          <p:cNvSpPr>
            <a:spLocks noEditPoints="1"/>
          </p:cNvSpPr>
          <p:nvPr/>
        </p:nvSpPr>
        <p:spPr bwMode="auto">
          <a:xfrm>
            <a:off x="513397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07" name="Freeform 4448"/>
          <p:cNvSpPr>
            <a:spLocks noEditPoints="1"/>
          </p:cNvSpPr>
          <p:nvPr/>
        </p:nvSpPr>
        <p:spPr bwMode="auto">
          <a:xfrm>
            <a:off x="504190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08" name="Freeform 4449"/>
          <p:cNvSpPr>
            <a:spLocks noEditPoints="1"/>
          </p:cNvSpPr>
          <p:nvPr/>
        </p:nvSpPr>
        <p:spPr bwMode="auto">
          <a:xfrm>
            <a:off x="50419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09" name="Freeform 4450"/>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10" name="Freeform 4451"/>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11" name="Freeform 4452"/>
          <p:cNvSpPr>
            <a:spLocks noEditPoints="1"/>
          </p:cNvSpPr>
          <p:nvPr/>
        </p:nvSpPr>
        <p:spPr bwMode="auto">
          <a:xfrm>
            <a:off x="508952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12" name="Freeform 4453"/>
          <p:cNvSpPr>
            <a:spLocks noEditPoints="1"/>
          </p:cNvSpPr>
          <p:nvPr/>
        </p:nvSpPr>
        <p:spPr bwMode="auto">
          <a:xfrm>
            <a:off x="508952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13" name="Freeform 4454"/>
          <p:cNvSpPr>
            <a:spLocks noEditPoints="1"/>
          </p:cNvSpPr>
          <p:nvPr/>
        </p:nvSpPr>
        <p:spPr bwMode="auto">
          <a:xfrm>
            <a:off x="502285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14" name="Freeform 4455"/>
          <p:cNvSpPr>
            <a:spLocks noEditPoints="1"/>
          </p:cNvSpPr>
          <p:nvPr/>
        </p:nvSpPr>
        <p:spPr bwMode="auto">
          <a:xfrm>
            <a:off x="50228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15" name="Freeform 4456"/>
          <p:cNvSpPr>
            <a:spLocks noEditPoints="1"/>
          </p:cNvSpPr>
          <p:nvPr/>
        </p:nvSpPr>
        <p:spPr bwMode="auto">
          <a:xfrm>
            <a:off x="50260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16" name="Freeform 4457"/>
          <p:cNvSpPr>
            <a:spLocks noEditPoints="1"/>
          </p:cNvSpPr>
          <p:nvPr/>
        </p:nvSpPr>
        <p:spPr bwMode="auto">
          <a:xfrm>
            <a:off x="50260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17" name="Freeform 4458"/>
          <p:cNvSpPr>
            <a:spLocks noEditPoints="1"/>
          </p:cNvSpPr>
          <p:nvPr/>
        </p:nvSpPr>
        <p:spPr bwMode="auto">
          <a:xfrm>
            <a:off x="5137150"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18" name="Freeform 4459"/>
          <p:cNvSpPr>
            <a:spLocks noEditPoints="1"/>
          </p:cNvSpPr>
          <p:nvPr/>
        </p:nvSpPr>
        <p:spPr bwMode="auto">
          <a:xfrm>
            <a:off x="513715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19" name="Freeform 4460"/>
          <p:cNvSpPr>
            <a:spLocks noEditPoints="1"/>
          </p:cNvSpPr>
          <p:nvPr/>
        </p:nvSpPr>
        <p:spPr bwMode="auto">
          <a:xfrm>
            <a:off x="517683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20" name="Freeform 4461"/>
          <p:cNvSpPr>
            <a:spLocks noEditPoints="1"/>
          </p:cNvSpPr>
          <p:nvPr/>
        </p:nvSpPr>
        <p:spPr bwMode="auto">
          <a:xfrm>
            <a:off x="51768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21" name="Freeform 4462"/>
          <p:cNvSpPr>
            <a:spLocks noEditPoints="1"/>
          </p:cNvSpPr>
          <p:nvPr/>
        </p:nvSpPr>
        <p:spPr bwMode="auto">
          <a:xfrm>
            <a:off x="513397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22" name="Freeform 4463"/>
          <p:cNvSpPr>
            <a:spLocks noEditPoints="1"/>
          </p:cNvSpPr>
          <p:nvPr/>
        </p:nvSpPr>
        <p:spPr bwMode="auto">
          <a:xfrm>
            <a:off x="51339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23" name="Freeform 4464"/>
          <p:cNvSpPr>
            <a:spLocks noEditPoints="1"/>
          </p:cNvSpPr>
          <p:nvPr/>
        </p:nvSpPr>
        <p:spPr bwMode="auto">
          <a:xfrm>
            <a:off x="511016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24" name="Freeform 4465"/>
          <p:cNvSpPr>
            <a:spLocks noEditPoints="1"/>
          </p:cNvSpPr>
          <p:nvPr/>
        </p:nvSpPr>
        <p:spPr bwMode="auto">
          <a:xfrm>
            <a:off x="51101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25" name="Freeform 4466"/>
          <p:cNvSpPr>
            <a:spLocks noEditPoints="1"/>
          </p:cNvSpPr>
          <p:nvPr/>
        </p:nvSpPr>
        <p:spPr bwMode="auto">
          <a:xfrm>
            <a:off x="508635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26" name="Freeform 4467"/>
          <p:cNvSpPr>
            <a:spLocks noEditPoints="1"/>
          </p:cNvSpPr>
          <p:nvPr/>
        </p:nvSpPr>
        <p:spPr bwMode="auto">
          <a:xfrm>
            <a:off x="50863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27" name="Freeform 4468"/>
          <p:cNvSpPr>
            <a:spLocks noEditPoints="1"/>
          </p:cNvSpPr>
          <p:nvPr/>
        </p:nvSpPr>
        <p:spPr bwMode="auto">
          <a:xfrm>
            <a:off x="51704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28" name="Freeform 4469"/>
          <p:cNvSpPr>
            <a:spLocks noEditPoints="1"/>
          </p:cNvSpPr>
          <p:nvPr/>
        </p:nvSpPr>
        <p:spPr bwMode="auto">
          <a:xfrm>
            <a:off x="51704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29" name="Freeform 4470"/>
          <p:cNvSpPr>
            <a:spLocks noEditPoints="1"/>
          </p:cNvSpPr>
          <p:nvPr/>
        </p:nvSpPr>
        <p:spPr bwMode="auto">
          <a:xfrm>
            <a:off x="519906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30" name="Freeform 4471"/>
          <p:cNvSpPr>
            <a:spLocks noEditPoints="1"/>
          </p:cNvSpPr>
          <p:nvPr/>
        </p:nvSpPr>
        <p:spPr bwMode="auto">
          <a:xfrm>
            <a:off x="519906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31" name="Freeform 4472"/>
          <p:cNvSpPr>
            <a:spLocks noEditPoints="1"/>
          </p:cNvSpPr>
          <p:nvPr/>
        </p:nvSpPr>
        <p:spPr bwMode="auto">
          <a:xfrm>
            <a:off x="506253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32" name="Freeform 4473"/>
          <p:cNvSpPr>
            <a:spLocks noEditPoints="1"/>
          </p:cNvSpPr>
          <p:nvPr/>
        </p:nvSpPr>
        <p:spPr bwMode="auto">
          <a:xfrm>
            <a:off x="506253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33" name="Freeform 4474"/>
          <p:cNvSpPr>
            <a:spLocks noEditPoints="1"/>
          </p:cNvSpPr>
          <p:nvPr/>
        </p:nvSpPr>
        <p:spPr bwMode="auto">
          <a:xfrm>
            <a:off x="52387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34" name="Freeform 4475"/>
          <p:cNvSpPr>
            <a:spLocks noEditPoints="1"/>
          </p:cNvSpPr>
          <p:nvPr/>
        </p:nvSpPr>
        <p:spPr bwMode="auto">
          <a:xfrm>
            <a:off x="52387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35" name="Freeform 4476"/>
          <p:cNvSpPr>
            <a:spLocks noEditPoints="1"/>
          </p:cNvSpPr>
          <p:nvPr/>
        </p:nvSpPr>
        <p:spPr bwMode="auto">
          <a:xfrm>
            <a:off x="51419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36" name="Freeform 4477"/>
          <p:cNvSpPr>
            <a:spLocks noEditPoints="1"/>
          </p:cNvSpPr>
          <p:nvPr/>
        </p:nvSpPr>
        <p:spPr bwMode="auto">
          <a:xfrm>
            <a:off x="51419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37" name="Freeform 4478"/>
          <p:cNvSpPr>
            <a:spLocks noEditPoints="1"/>
          </p:cNvSpPr>
          <p:nvPr/>
        </p:nvSpPr>
        <p:spPr bwMode="auto">
          <a:xfrm>
            <a:off x="53070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38" name="Freeform 4479"/>
          <p:cNvSpPr>
            <a:spLocks noEditPoints="1"/>
          </p:cNvSpPr>
          <p:nvPr/>
        </p:nvSpPr>
        <p:spPr bwMode="auto">
          <a:xfrm>
            <a:off x="53070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39" name="Freeform 4480"/>
          <p:cNvSpPr>
            <a:spLocks noEditPoints="1"/>
          </p:cNvSpPr>
          <p:nvPr/>
        </p:nvSpPr>
        <p:spPr bwMode="auto">
          <a:xfrm>
            <a:off x="5345113" y="16557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40" name="Freeform 4481"/>
          <p:cNvSpPr>
            <a:spLocks noEditPoints="1"/>
          </p:cNvSpPr>
          <p:nvPr/>
        </p:nvSpPr>
        <p:spPr bwMode="auto">
          <a:xfrm>
            <a:off x="5345113" y="16557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41" name="Freeform 4482"/>
          <p:cNvSpPr>
            <a:spLocks noEditPoints="1"/>
          </p:cNvSpPr>
          <p:nvPr/>
        </p:nvSpPr>
        <p:spPr bwMode="auto">
          <a:xfrm>
            <a:off x="5213350"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42" name="Freeform 4483"/>
          <p:cNvSpPr>
            <a:spLocks noEditPoints="1"/>
          </p:cNvSpPr>
          <p:nvPr/>
        </p:nvSpPr>
        <p:spPr bwMode="auto">
          <a:xfrm>
            <a:off x="5213350"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43" name="Freeform 4484"/>
          <p:cNvSpPr>
            <a:spLocks noEditPoints="1"/>
          </p:cNvSpPr>
          <p:nvPr/>
        </p:nvSpPr>
        <p:spPr bwMode="auto">
          <a:xfrm>
            <a:off x="508635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44" name="Freeform 4485"/>
          <p:cNvSpPr>
            <a:spLocks noEditPoints="1"/>
          </p:cNvSpPr>
          <p:nvPr/>
        </p:nvSpPr>
        <p:spPr bwMode="auto">
          <a:xfrm>
            <a:off x="50863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45" name="Freeform 4486"/>
          <p:cNvSpPr>
            <a:spLocks noEditPoints="1"/>
          </p:cNvSpPr>
          <p:nvPr/>
        </p:nvSpPr>
        <p:spPr bwMode="auto">
          <a:xfrm>
            <a:off x="52022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46" name="Freeform 4487"/>
          <p:cNvSpPr>
            <a:spLocks noEditPoints="1"/>
          </p:cNvSpPr>
          <p:nvPr/>
        </p:nvSpPr>
        <p:spPr bwMode="auto">
          <a:xfrm>
            <a:off x="52022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47" name="Freeform 4488"/>
          <p:cNvSpPr>
            <a:spLocks noEditPoints="1"/>
          </p:cNvSpPr>
          <p:nvPr/>
        </p:nvSpPr>
        <p:spPr bwMode="auto">
          <a:xfrm>
            <a:off x="4973638"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48" name="Freeform 4489"/>
          <p:cNvSpPr>
            <a:spLocks noEditPoints="1"/>
          </p:cNvSpPr>
          <p:nvPr/>
        </p:nvSpPr>
        <p:spPr bwMode="auto">
          <a:xfrm>
            <a:off x="497363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49" name="Freeform 4490"/>
          <p:cNvSpPr>
            <a:spLocks noEditPoints="1"/>
          </p:cNvSpPr>
          <p:nvPr/>
        </p:nvSpPr>
        <p:spPr bwMode="auto">
          <a:xfrm>
            <a:off x="4933950"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50" name="Freeform 4491"/>
          <p:cNvSpPr>
            <a:spLocks noEditPoints="1"/>
          </p:cNvSpPr>
          <p:nvPr/>
        </p:nvSpPr>
        <p:spPr bwMode="auto">
          <a:xfrm>
            <a:off x="493395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51" name="Freeform 4492"/>
          <p:cNvSpPr>
            <a:spLocks noEditPoints="1"/>
          </p:cNvSpPr>
          <p:nvPr/>
        </p:nvSpPr>
        <p:spPr bwMode="auto">
          <a:xfrm>
            <a:off x="52149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52" name="Freeform 4493"/>
          <p:cNvSpPr>
            <a:spLocks noEditPoints="1"/>
          </p:cNvSpPr>
          <p:nvPr/>
        </p:nvSpPr>
        <p:spPr bwMode="auto">
          <a:xfrm>
            <a:off x="52149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53" name="Freeform 4494"/>
          <p:cNvSpPr>
            <a:spLocks noEditPoints="1"/>
          </p:cNvSpPr>
          <p:nvPr/>
        </p:nvSpPr>
        <p:spPr bwMode="auto">
          <a:xfrm>
            <a:off x="51831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54" name="Freeform 4495"/>
          <p:cNvSpPr>
            <a:spLocks noEditPoints="1"/>
          </p:cNvSpPr>
          <p:nvPr/>
        </p:nvSpPr>
        <p:spPr bwMode="auto">
          <a:xfrm>
            <a:off x="51831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55" name="Freeform 4496"/>
          <p:cNvSpPr>
            <a:spLocks noEditPoints="1"/>
          </p:cNvSpPr>
          <p:nvPr/>
        </p:nvSpPr>
        <p:spPr bwMode="auto">
          <a:xfrm>
            <a:off x="5105400"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56" name="Freeform 4497"/>
          <p:cNvSpPr>
            <a:spLocks noEditPoints="1"/>
          </p:cNvSpPr>
          <p:nvPr/>
        </p:nvSpPr>
        <p:spPr bwMode="auto">
          <a:xfrm>
            <a:off x="51054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57" name="Freeform 4498"/>
          <p:cNvSpPr>
            <a:spLocks noEditPoints="1"/>
          </p:cNvSpPr>
          <p:nvPr/>
        </p:nvSpPr>
        <p:spPr bwMode="auto">
          <a:xfrm>
            <a:off x="5226050" y="2101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58" name="Freeform 4499"/>
          <p:cNvSpPr>
            <a:spLocks noEditPoints="1"/>
          </p:cNvSpPr>
          <p:nvPr/>
        </p:nvSpPr>
        <p:spPr bwMode="auto">
          <a:xfrm>
            <a:off x="5226050" y="2101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59" name="Freeform 4500"/>
          <p:cNvSpPr>
            <a:spLocks noEditPoints="1"/>
          </p:cNvSpPr>
          <p:nvPr/>
        </p:nvSpPr>
        <p:spPr bwMode="auto">
          <a:xfrm>
            <a:off x="51831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60" name="Freeform 4501"/>
          <p:cNvSpPr>
            <a:spLocks noEditPoints="1"/>
          </p:cNvSpPr>
          <p:nvPr/>
        </p:nvSpPr>
        <p:spPr bwMode="auto">
          <a:xfrm>
            <a:off x="51831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61" name="Freeform 4502"/>
          <p:cNvSpPr>
            <a:spLocks noEditPoints="1"/>
          </p:cNvSpPr>
          <p:nvPr/>
        </p:nvSpPr>
        <p:spPr bwMode="auto">
          <a:xfrm>
            <a:off x="519112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62" name="Freeform 4503"/>
          <p:cNvSpPr>
            <a:spLocks noEditPoints="1"/>
          </p:cNvSpPr>
          <p:nvPr/>
        </p:nvSpPr>
        <p:spPr bwMode="auto">
          <a:xfrm>
            <a:off x="51911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63" name="Freeform 4504"/>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64" name="Freeform 4505"/>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65" name="Freeform 4506"/>
          <p:cNvSpPr>
            <a:spLocks noEditPoints="1"/>
          </p:cNvSpPr>
          <p:nvPr/>
        </p:nvSpPr>
        <p:spPr bwMode="auto">
          <a:xfrm>
            <a:off x="5237163"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66" name="Freeform 4507"/>
          <p:cNvSpPr>
            <a:spLocks noEditPoints="1"/>
          </p:cNvSpPr>
          <p:nvPr/>
        </p:nvSpPr>
        <p:spPr bwMode="auto">
          <a:xfrm>
            <a:off x="523716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67" name="Freeform 4508"/>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68" name="Freeform 4509"/>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69" name="Freeform 4510"/>
          <p:cNvSpPr>
            <a:spLocks noEditPoints="1"/>
          </p:cNvSpPr>
          <p:nvPr/>
        </p:nvSpPr>
        <p:spPr bwMode="auto">
          <a:xfrm>
            <a:off x="503713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70" name="Freeform 4511"/>
          <p:cNvSpPr>
            <a:spLocks noEditPoints="1"/>
          </p:cNvSpPr>
          <p:nvPr/>
        </p:nvSpPr>
        <p:spPr bwMode="auto">
          <a:xfrm>
            <a:off x="503713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71" name="Freeform 4512"/>
          <p:cNvSpPr>
            <a:spLocks noEditPoints="1"/>
          </p:cNvSpPr>
          <p:nvPr/>
        </p:nvSpPr>
        <p:spPr bwMode="auto">
          <a:xfrm>
            <a:off x="52339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72" name="Freeform 4513"/>
          <p:cNvSpPr>
            <a:spLocks noEditPoints="1"/>
          </p:cNvSpPr>
          <p:nvPr/>
        </p:nvSpPr>
        <p:spPr bwMode="auto">
          <a:xfrm>
            <a:off x="52339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73" name="Freeform 4514"/>
          <p:cNvSpPr>
            <a:spLocks noEditPoints="1"/>
          </p:cNvSpPr>
          <p:nvPr/>
        </p:nvSpPr>
        <p:spPr bwMode="auto">
          <a:xfrm>
            <a:off x="507841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74" name="Freeform 4515"/>
          <p:cNvSpPr>
            <a:spLocks noEditPoints="1"/>
          </p:cNvSpPr>
          <p:nvPr/>
        </p:nvSpPr>
        <p:spPr bwMode="auto">
          <a:xfrm>
            <a:off x="50784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75" name="Freeform 4516"/>
          <p:cNvSpPr>
            <a:spLocks noEditPoints="1"/>
          </p:cNvSpPr>
          <p:nvPr/>
        </p:nvSpPr>
        <p:spPr bwMode="auto">
          <a:xfrm>
            <a:off x="5073650"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76" name="Freeform 4517"/>
          <p:cNvSpPr>
            <a:spLocks noEditPoints="1"/>
          </p:cNvSpPr>
          <p:nvPr/>
        </p:nvSpPr>
        <p:spPr bwMode="auto">
          <a:xfrm>
            <a:off x="507365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77" name="Freeform 4518"/>
          <p:cNvSpPr>
            <a:spLocks noEditPoints="1"/>
          </p:cNvSpPr>
          <p:nvPr/>
        </p:nvSpPr>
        <p:spPr bwMode="auto">
          <a:xfrm>
            <a:off x="51260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78" name="Freeform 4519"/>
          <p:cNvSpPr>
            <a:spLocks noEditPoints="1"/>
          </p:cNvSpPr>
          <p:nvPr/>
        </p:nvSpPr>
        <p:spPr bwMode="auto">
          <a:xfrm>
            <a:off x="51260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79" name="Freeform 4520"/>
          <p:cNvSpPr>
            <a:spLocks noEditPoints="1"/>
          </p:cNvSpPr>
          <p:nvPr/>
        </p:nvSpPr>
        <p:spPr bwMode="auto">
          <a:xfrm>
            <a:off x="49387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80" name="Freeform 4521"/>
          <p:cNvSpPr>
            <a:spLocks noEditPoints="1"/>
          </p:cNvSpPr>
          <p:nvPr/>
        </p:nvSpPr>
        <p:spPr bwMode="auto">
          <a:xfrm>
            <a:off x="49387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81" name="Freeform 4522"/>
          <p:cNvSpPr>
            <a:spLocks noEditPoints="1"/>
          </p:cNvSpPr>
          <p:nvPr/>
        </p:nvSpPr>
        <p:spPr bwMode="auto">
          <a:xfrm>
            <a:off x="501015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82" name="Freeform 4523"/>
          <p:cNvSpPr>
            <a:spLocks noEditPoints="1"/>
          </p:cNvSpPr>
          <p:nvPr/>
        </p:nvSpPr>
        <p:spPr bwMode="auto">
          <a:xfrm>
            <a:off x="501015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83" name="Freeform 4524"/>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84" name="Freeform 4525"/>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85" name="Freeform 4526"/>
          <p:cNvSpPr>
            <a:spLocks noEditPoints="1"/>
          </p:cNvSpPr>
          <p:nvPr/>
        </p:nvSpPr>
        <p:spPr bwMode="auto">
          <a:xfrm>
            <a:off x="49387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86" name="Freeform 4527"/>
          <p:cNvSpPr>
            <a:spLocks noEditPoints="1"/>
          </p:cNvSpPr>
          <p:nvPr/>
        </p:nvSpPr>
        <p:spPr bwMode="auto">
          <a:xfrm>
            <a:off x="49387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87" name="Freeform 4528"/>
          <p:cNvSpPr>
            <a:spLocks noEditPoints="1"/>
          </p:cNvSpPr>
          <p:nvPr/>
        </p:nvSpPr>
        <p:spPr bwMode="auto">
          <a:xfrm>
            <a:off x="50625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88" name="Freeform 4529"/>
          <p:cNvSpPr>
            <a:spLocks noEditPoints="1"/>
          </p:cNvSpPr>
          <p:nvPr/>
        </p:nvSpPr>
        <p:spPr bwMode="auto">
          <a:xfrm>
            <a:off x="50625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89" name="Freeform 4530"/>
          <p:cNvSpPr>
            <a:spLocks noEditPoints="1"/>
          </p:cNvSpPr>
          <p:nvPr/>
        </p:nvSpPr>
        <p:spPr bwMode="auto">
          <a:xfrm>
            <a:off x="503872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90" name="Freeform 4531"/>
          <p:cNvSpPr>
            <a:spLocks noEditPoints="1"/>
          </p:cNvSpPr>
          <p:nvPr/>
        </p:nvSpPr>
        <p:spPr bwMode="auto">
          <a:xfrm>
            <a:off x="50387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91" name="Freeform 4532"/>
          <p:cNvSpPr>
            <a:spLocks noEditPoints="1"/>
          </p:cNvSpPr>
          <p:nvPr/>
        </p:nvSpPr>
        <p:spPr bwMode="auto">
          <a:xfrm>
            <a:off x="502126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92" name="Freeform 4533"/>
          <p:cNvSpPr>
            <a:spLocks noEditPoints="1"/>
          </p:cNvSpPr>
          <p:nvPr/>
        </p:nvSpPr>
        <p:spPr bwMode="auto">
          <a:xfrm>
            <a:off x="50212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93" name="Freeform 4534"/>
          <p:cNvSpPr>
            <a:spLocks noEditPoints="1"/>
          </p:cNvSpPr>
          <p:nvPr/>
        </p:nvSpPr>
        <p:spPr bwMode="auto">
          <a:xfrm>
            <a:off x="509746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94" name="Freeform 4535"/>
          <p:cNvSpPr>
            <a:spLocks noEditPoints="1"/>
          </p:cNvSpPr>
          <p:nvPr/>
        </p:nvSpPr>
        <p:spPr bwMode="auto">
          <a:xfrm>
            <a:off x="509746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95" name="Freeform 4536"/>
          <p:cNvSpPr>
            <a:spLocks noEditPoints="1"/>
          </p:cNvSpPr>
          <p:nvPr/>
        </p:nvSpPr>
        <p:spPr bwMode="auto">
          <a:xfrm>
            <a:off x="51387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4996" name="Freeform 4537"/>
          <p:cNvSpPr>
            <a:spLocks noEditPoints="1"/>
          </p:cNvSpPr>
          <p:nvPr/>
        </p:nvSpPr>
        <p:spPr bwMode="auto">
          <a:xfrm>
            <a:off x="51387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97" name="Freeform 4538"/>
          <p:cNvSpPr>
            <a:spLocks noEditPoints="1"/>
          </p:cNvSpPr>
          <p:nvPr/>
        </p:nvSpPr>
        <p:spPr bwMode="auto">
          <a:xfrm>
            <a:off x="4989513"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4998" name="Freeform 4539"/>
          <p:cNvSpPr>
            <a:spLocks noEditPoints="1"/>
          </p:cNvSpPr>
          <p:nvPr/>
        </p:nvSpPr>
        <p:spPr bwMode="auto">
          <a:xfrm>
            <a:off x="498951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4999" name="Freeform 4540"/>
          <p:cNvSpPr>
            <a:spLocks noEditPoints="1"/>
          </p:cNvSpPr>
          <p:nvPr/>
        </p:nvSpPr>
        <p:spPr bwMode="auto">
          <a:xfrm>
            <a:off x="5002213" y="2228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00" name="Freeform 4541"/>
          <p:cNvSpPr>
            <a:spLocks noEditPoints="1"/>
          </p:cNvSpPr>
          <p:nvPr/>
        </p:nvSpPr>
        <p:spPr bwMode="auto">
          <a:xfrm>
            <a:off x="5002213" y="2228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01" name="Freeform 4542"/>
          <p:cNvSpPr>
            <a:spLocks noEditPoints="1"/>
          </p:cNvSpPr>
          <p:nvPr/>
        </p:nvSpPr>
        <p:spPr bwMode="auto">
          <a:xfrm>
            <a:off x="5073650" y="22288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02" name="Freeform 4543"/>
          <p:cNvSpPr>
            <a:spLocks noEditPoints="1"/>
          </p:cNvSpPr>
          <p:nvPr/>
        </p:nvSpPr>
        <p:spPr bwMode="auto">
          <a:xfrm>
            <a:off x="5073650" y="22288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03" name="Freeform 4544"/>
          <p:cNvSpPr>
            <a:spLocks noEditPoints="1"/>
          </p:cNvSpPr>
          <p:nvPr/>
        </p:nvSpPr>
        <p:spPr bwMode="auto">
          <a:xfrm>
            <a:off x="514667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04" name="Freeform 4545"/>
          <p:cNvSpPr>
            <a:spLocks noEditPoints="1"/>
          </p:cNvSpPr>
          <p:nvPr/>
        </p:nvSpPr>
        <p:spPr bwMode="auto">
          <a:xfrm>
            <a:off x="514667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05" name="Freeform 4546"/>
          <p:cNvSpPr>
            <a:spLocks noEditPoints="1"/>
          </p:cNvSpPr>
          <p:nvPr/>
        </p:nvSpPr>
        <p:spPr bwMode="auto">
          <a:xfrm>
            <a:off x="503713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06" name="Freeform 4547"/>
          <p:cNvSpPr>
            <a:spLocks noEditPoints="1"/>
          </p:cNvSpPr>
          <p:nvPr/>
        </p:nvSpPr>
        <p:spPr bwMode="auto">
          <a:xfrm>
            <a:off x="503713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07" name="Freeform 4548"/>
          <p:cNvSpPr>
            <a:spLocks noEditPoints="1"/>
          </p:cNvSpPr>
          <p:nvPr/>
        </p:nvSpPr>
        <p:spPr bwMode="auto">
          <a:xfrm>
            <a:off x="4845050"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08" name="Freeform 4549"/>
          <p:cNvSpPr>
            <a:spLocks noEditPoints="1"/>
          </p:cNvSpPr>
          <p:nvPr/>
        </p:nvSpPr>
        <p:spPr bwMode="auto">
          <a:xfrm>
            <a:off x="4845050"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09" name="Freeform 4550"/>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10" name="Freeform 4551"/>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11" name="Freeform 4552"/>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12" name="Freeform 4553"/>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13" name="Freeform 4554"/>
          <p:cNvSpPr>
            <a:spLocks noEditPoints="1"/>
          </p:cNvSpPr>
          <p:nvPr/>
        </p:nvSpPr>
        <p:spPr bwMode="auto">
          <a:xfrm>
            <a:off x="504666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14" name="Freeform 4555"/>
          <p:cNvSpPr>
            <a:spLocks noEditPoints="1"/>
          </p:cNvSpPr>
          <p:nvPr/>
        </p:nvSpPr>
        <p:spPr bwMode="auto">
          <a:xfrm>
            <a:off x="504666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15" name="Freeform 4556"/>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16" name="Freeform 4557"/>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17" name="Freeform 4558"/>
          <p:cNvSpPr>
            <a:spLocks noEditPoints="1"/>
          </p:cNvSpPr>
          <p:nvPr/>
        </p:nvSpPr>
        <p:spPr bwMode="auto">
          <a:xfrm>
            <a:off x="4949825" y="21653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18" name="Freeform 4559"/>
          <p:cNvSpPr>
            <a:spLocks noEditPoints="1"/>
          </p:cNvSpPr>
          <p:nvPr/>
        </p:nvSpPr>
        <p:spPr bwMode="auto">
          <a:xfrm>
            <a:off x="4949825" y="21653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19" name="Freeform 4560"/>
          <p:cNvSpPr>
            <a:spLocks noEditPoints="1"/>
          </p:cNvSpPr>
          <p:nvPr/>
        </p:nvSpPr>
        <p:spPr bwMode="auto">
          <a:xfrm>
            <a:off x="500697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20" name="Freeform 4561"/>
          <p:cNvSpPr>
            <a:spLocks noEditPoints="1"/>
          </p:cNvSpPr>
          <p:nvPr/>
        </p:nvSpPr>
        <p:spPr bwMode="auto">
          <a:xfrm>
            <a:off x="50069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21" name="Freeform 4562"/>
          <p:cNvSpPr>
            <a:spLocks noEditPoints="1"/>
          </p:cNvSpPr>
          <p:nvPr/>
        </p:nvSpPr>
        <p:spPr bwMode="auto">
          <a:xfrm>
            <a:off x="5010150"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22" name="Freeform 4563"/>
          <p:cNvSpPr>
            <a:spLocks noEditPoints="1"/>
          </p:cNvSpPr>
          <p:nvPr/>
        </p:nvSpPr>
        <p:spPr bwMode="auto">
          <a:xfrm>
            <a:off x="501015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23" name="Freeform 4564"/>
          <p:cNvSpPr>
            <a:spLocks noEditPoints="1"/>
          </p:cNvSpPr>
          <p:nvPr/>
        </p:nvSpPr>
        <p:spPr bwMode="auto">
          <a:xfrm>
            <a:off x="505777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24" name="Freeform 4565"/>
          <p:cNvSpPr>
            <a:spLocks noEditPoints="1"/>
          </p:cNvSpPr>
          <p:nvPr/>
        </p:nvSpPr>
        <p:spPr bwMode="auto">
          <a:xfrm>
            <a:off x="50577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25" name="Freeform 4566"/>
          <p:cNvSpPr>
            <a:spLocks noEditPoints="1"/>
          </p:cNvSpPr>
          <p:nvPr/>
        </p:nvSpPr>
        <p:spPr bwMode="auto">
          <a:xfrm>
            <a:off x="509111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26" name="Freeform 4567"/>
          <p:cNvSpPr>
            <a:spLocks noEditPoints="1"/>
          </p:cNvSpPr>
          <p:nvPr/>
        </p:nvSpPr>
        <p:spPr bwMode="auto">
          <a:xfrm>
            <a:off x="50911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27" name="Freeform 4568"/>
          <p:cNvSpPr>
            <a:spLocks noEditPoints="1"/>
          </p:cNvSpPr>
          <p:nvPr/>
        </p:nvSpPr>
        <p:spPr bwMode="auto">
          <a:xfrm>
            <a:off x="508952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28" name="Freeform 4569"/>
          <p:cNvSpPr>
            <a:spLocks noEditPoints="1"/>
          </p:cNvSpPr>
          <p:nvPr/>
        </p:nvSpPr>
        <p:spPr bwMode="auto">
          <a:xfrm>
            <a:off x="508952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29" name="Freeform 4570"/>
          <p:cNvSpPr>
            <a:spLocks noEditPoints="1"/>
          </p:cNvSpPr>
          <p:nvPr/>
        </p:nvSpPr>
        <p:spPr bwMode="auto">
          <a:xfrm>
            <a:off x="52054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30" name="Freeform 4571"/>
          <p:cNvSpPr>
            <a:spLocks noEditPoints="1"/>
          </p:cNvSpPr>
          <p:nvPr/>
        </p:nvSpPr>
        <p:spPr bwMode="auto">
          <a:xfrm>
            <a:off x="52054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31" name="Freeform 4572"/>
          <p:cNvSpPr>
            <a:spLocks noEditPoints="1"/>
          </p:cNvSpPr>
          <p:nvPr/>
        </p:nvSpPr>
        <p:spPr bwMode="auto">
          <a:xfrm>
            <a:off x="50260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32" name="Freeform 4573"/>
          <p:cNvSpPr>
            <a:spLocks noEditPoints="1"/>
          </p:cNvSpPr>
          <p:nvPr/>
        </p:nvSpPr>
        <p:spPr bwMode="auto">
          <a:xfrm>
            <a:off x="50260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33" name="Freeform 4575"/>
          <p:cNvSpPr>
            <a:spLocks noEditPoints="1"/>
          </p:cNvSpPr>
          <p:nvPr/>
        </p:nvSpPr>
        <p:spPr bwMode="auto">
          <a:xfrm>
            <a:off x="50498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34" name="Freeform 4576"/>
          <p:cNvSpPr>
            <a:spLocks noEditPoints="1"/>
          </p:cNvSpPr>
          <p:nvPr/>
        </p:nvSpPr>
        <p:spPr bwMode="auto">
          <a:xfrm>
            <a:off x="50498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35" name="Freeform 4577"/>
          <p:cNvSpPr>
            <a:spLocks noEditPoints="1"/>
          </p:cNvSpPr>
          <p:nvPr/>
        </p:nvSpPr>
        <p:spPr bwMode="auto">
          <a:xfrm>
            <a:off x="5089525"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36" name="Freeform 4578"/>
          <p:cNvSpPr>
            <a:spLocks noEditPoints="1"/>
          </p:cNvSpPr>
          <p:nvPr/>
        </p:nvSpPr>
        <p:spPr bwMode="auto">
          <a:xfrm>
            <a:off x="5089525"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37" name="Freeform 4579"/>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38" name="Freeform 4580"/>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39" name="Freeform 4581"/>
          <p:cNvSpPr>
            <a:spLocks noEditPoints="1"/>
          </p:cNvSpPr>
          <p:nvPr/>
        </p:nvSpPr>
        <p:spPr bwMode="auto">
          <a:xfrm>
            <a:off x="510698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40" name="Freeform 4582"/>
          <p:cNvSpPr>
            <a:spLocks noEditPoints="1"/>
          </p:cNvSpPr>
          <p:nvPr/>
        </p:nvSpPr>
        <p:spPr bwMode="auto">
          <a:xfrm>
            <a:off x="51069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41" name="Freeform 4583"/>
          <p:cNvSpPr>
            <a:spLocks noEditPoints="1"/>
          </p:cNvSpPr>
          <p:nvPr/>
        </p:nvSpPr>
        <p:spPr bwMode="auto">
          <a:xfrm>
            <a:off x="470058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42" name="Freeform 4584"/>
          <p:cNvSpPr>
            <a:spLocks noEditPoints="1"/>
          </p:cNvSpPr>
          <p:nvPr/>
        </p:nvSpPr>
        <p:spPr bwMode="auto">
          <a:xfrm>
            <a:off x="470058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43" name="Freeform 4585"/>
          <p:cNvSpPr>
            <a:spLocks noEditPoints="1"/>
          </p:cNvSpPr>
          <p:nvPr/>
        </p:nvSpPr>
        <p:spPr bwMode="auto">
          <a:xfrm>
            <a:off x="51133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44" name="Freeform 4586"/>
          <p:cNvSpPr>
            <a:spLocks noEditPoints="1"/>
          </p:cNvSpPr>
          <p:nvPr/>
        </p:nvSpPr>
        <p:spPr bwMode="auto">
          <a:xfrm>
            <a:off x="51133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45" name="Freeform 4587"/>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46" name="Freeform 4588"/>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47" name="Freeform 4589"/>
          <p:cNvSpPr>
            <a:spLocks noEditPoints="1"/>
          </p:cNvSpPr>
          <p:nvPr/>
        </p:nvSpPr>
        <p:spPr bwMode="auto">
          <a:xfrm>
            <a:off x="5068888"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48" name="Freeform 4590"/>
          <p:cNvSpPr>
            <a:spLocks noEditPoints="1"/>
          </p:cNvSpPr>
          <p:nvPr/>
        </p:nvSpPr>
        <p:spPr bwMode="auto">
          <a:xfrm>
            <a:off x="5068888"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49" name="Freeform 4591"/>
          <p:cNvSpPr>
            <a:spLocks noEditPoints="1"/>
          </p:cNvSpPr>
          <p:nvPr/>
        </p:nvSpPr>
        <p:spPr bwMode="auto">
          <a:xfrm>
            <a:off x="517842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50" name="Freeform 4592"/>
          <p:cNvSpPr>
            <a:spLocks noEditPoints="1"/>
          </p:cNvSpPr>
          <p:nvPr/>
        </p:nvSpPr>
        <p:spPr bwMode="auto">
          <a:xfrm>
            <a:off x="51784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51" name="Freeform 4593"/>
          <p:cNvSpPr>
            <a:spLocks noEditPoints="1"/>
          </p:cNvSpPr>
          <p:nvPr/>
        </p:nvSpPr>
        <p:spPr bwMode="auto">
          <a:xfrm>
            <a:off x="499903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52" name="Freeform 4594"/>
          <p:cNvSpPr>
            <a:spLocks noEditPoints="1"/>
          </p:cNvSpPr>
          <p:nvPr/>
        </p:nvSpPr>
        <p:spPr bwMode="auto">
          <a:xfrm>
            <a:off x="499903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53" name="Freeform 4595"/>
          <p:cNvSpPr>
            <a:spLocks noEditPoints="1"/>
          </p:cNvSpPr>
          <p:nvPr/>
        </p:nvSpPr>
        <p:spPr bwMode="auto">
          <a:xfrm>
            <a:off x="507841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54" name="Freeform 4596"/>
          <p:cNvSpPr>
            <a:spLocks noEditPoints="1"/>
          </p:cNvSpPr>
          <p:nvPr/>
        </p:nvSpPr>
        <p:spPr bwMode="auto">
          <a:xfrm>
            <a:off x="50784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55" name="Freeform 4597"/>
          <p:cNvSpPr>
            <a:spLocks noEditPoints="1"/>
          </p:cNvSpPr>
          <p:nvPr/>
        </p:nvSpPr>
        <p:spPr bwMode="auto">
          <a:xfrm>
            <a:off x="5121275"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56" name="Freeform 4598"/>
          <p:cNvSpPr>
            <a:spLocks noEditPoints="1"/>
          </p:cNvSpPr>
          <p:nvPr/>
        </p:nvSpPr>
        <p:spPr bwMode="auto">
          <a:xfrm>
            <a:off x="512127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57" name="Freeform 4599"/>
          <p:cNvSpPr>
            <a:spLocks noEditPoints="1"/>
          </p:cNvSpPr>
          <p:nvPr/>
        </p:nvSpPr>
        <p:spPr bwMode="auto">
          <a:xfrm>
            <a:off x="5089525"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58" name="Freeform 4600"/>
          <p:cNvSpPr>
            <a:spLocks noEditPoints="1"/>
          </p:cNvSpPr>
          <p:nvPr/>
        </p:nvSpPr>
        <p:spPr bwMode="auto">
          <a:xfrm>
            <a:off x="508952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59" name="Freeform 4601"/>
          <p:cNvSpPr>
            <a:spLocks noEditPoints="1"/>
          </p:cNvSpPr>
          <p:nvPr/>
        </p:nvSpPr>
        <p:spPr bwMode="auto">
          <a:xfrm>
            <a:off x="4968875"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60" name="Freeform 4602"/>
          <p:cNvSpPr>
            <a:spLocks noEditPoints="1"/>
          </p:cNvSpPr>
          <p:nvPr/>
        </p:nvSpPr>
        <p:spPr bwMode="auto">
          <a:xfrm>
            <a:off x="49688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61" name="Freeform 4603"/>
          <p:cNvSpPr>
            <a:spLocks noEditPoints="1"/>
          </p:cNvSpPr>
          <p:nvPr/>
        </p:nvSpPr>
        <p:spPr bwMode="auto">
          <a:xfrm>
            <a:off x="500221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62" name="Freeform 4604"/>
          <p:cNvSpPr>
            <a:spLocks noEditPoints="1"/>
          </p:cNvSpPr>
          <p:nvPr/>
        </p:nvSpPr>
        <p:spPr bwMode="auto">
          <a:xfrm>
            <a:off x="500221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63" name="Freeform 4605"/>
          <p:cNvSpPr>
            <a:spLocks noEditPoints="1"/>
          </p:cNvSpPr>
          <p:nvPr/>
        </p:nvSpPr>
        <p:spPr bwMode="auto">
          <a:xfrm>
            <a:off x="507365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64" name="Freeform 4606"/>
          <p:cNvSpPr>
            <a:spLocks noEditPoints="1"/>
          </p:cNvSpPr>
          <p:nvPr/>
        </p:nvSpPr>
        <p:spPr bwMode="auto">
          <a:xfrm>
            <a:off x="507365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65" name="Freeform 4607"/>
          <p:cNvSpPr>
            <a:spLocks noEditPoints="1"/>
          </p:cNvSpPr>
          <p:nvPr/>
        </p:nvSpPr>
        <p:spPr bwMode="auto">
          <a:xfrm>
            <a:off x="520223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66" name="Freeform 4608"/>
          <p:cNvSpPr>
            <a:spLocks noEditPoints="1"/>
          </p:cNvSpPr>
          <p:nvPr/>
        </p:nvSpPr>
        <p:spPr bwMode="auto">
          <a:xfrm>
            <a:off x="520223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67" name="Freeform 4609"/>
          <p:cNvSpPr>
            <a:spLocks noEditPoints="1"/>
          </p:cNvSpPr>
          <p:nvPr/>
        </p:nvSpPr>
        <p:spPr bwMode="auto">
          <a:xfrm>
            <a:off x="5153025"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68" name="Freeform 4610"/>
          <p:cNvSpPr>
            <a:spLocks noEditPoints="1"/>
          </p:cNvSpPr>
          <p:nvPr/>
        </p:nvSpPr>
        <p:spPr bwMode="auto">
          <a:xfrm>
            <a:off x="515302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69" name="Freeform 4611"/>
          <p:cNvSpPr>
            <a:spLocks noEditPoints="1"/>
          </p:cNvSpPr>
          <p:nvPr/>
        </p:nvSpPr>
        <p:spPr bwMode="auto">
          <a:xfrm>
            <a:off x="496093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70" name="Freeform 4612"/>
          <p:cNvSpPr>
            <a:spLocks noEditPoints="1"/>
          </p:cNvSpPr>
          <p:nvPr/>
        </p:nvSpPr>
        <p:spPr bwMode="auto">
          <a:xfrm>
            <a:off x="496093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71" name="Freeform 4613"/>
          <p:cNvSpPr>
            <a:spLocks noEditPoints="1"/>
          </p:cNvSpPr>
          <p:nvPr/>
        </p:nvSpPr>
        <p:spPr bwMode="auto">
          <a:xfrm>
            <a:off x="4997450"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72" name="Freeform 4614"/>
          <p:cNvSpPr>
            <a:spLocks noEditPoints="1"/>
          </p:cNvSpPr>
          <p:nvPr/>
        </p:nvSpPr>
        <p:spPr bwMode="auto">
          <a:xfrm>
            <a:off x="4997450"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73" name="Freeform 4615"/>
          <p:cNvSpPr>
            <a:spLocks noEditPoints="1"/>
          </p:cNvSpPr>
          <p:nvPr/>
        </p:nvSpPr>
        <p:spPr bwMode="auto">
          <a:xfrm>
            <a:off x="499268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74" name="Freeform 4616"/>
          <p:cNvSpPr>
            <a:spLocks noEditPoints="1"/>
          </p:cNvSpPr>
          <p:nvPr/>
        </p:nvSpPr>
        <p:spPr bwMode="auto">
          <a:xfrm>
            <a:off x="499268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75" name="Freeform 4617"/>
          <p:cNvSpPr>
            <a:spLocks noEditPoints="1"/>
          </p:cNvSpPr>
          <p:nvPr/>
        </p:nvSpPr>
        <p:spPr bwMode="auto">
          <a:xfrm>
            <a:off x="503872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76" name="Freeform 4618"/>
          <p:cNvSpPr>
            <a:spLocks noEditPoints="1"/>
          </p:cNvSpPr>
          <p:nvPr/>
        </p:nvSpPr>
        <p:spPr bwMode="auto">
          <a:xfrm>
            <a:off x="50387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77" name="Freeform 4619"/>
          <p:cNvSpPr>
            <a:spLocks noEditPoints="1"/>
          </p:cNvSpPr>
          <p:nvPr/>
        </p:nvSpPr>
        <p:spPr bwMode="auto">
          <a:xfrm>
            <a:off x="5054600"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78" name="Freeform 4620"/>
          <p:cNvSpPr>
            <a:spLocks noEditPoints="1"/>
          </p:cNvSpPr>
          <p:nvPr/>
        </p:nvSpPr>
        <p:spPr bwMode="auto">
          <a:xfrm>
            <a:off x="505460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79" name="Freeform 4621"/>
          <p:cNvSpPr>
            <a:spLocks noEditPoints="1"/>
          </p:cNvSpPr>
          <p:nvPr/>
        </p:nvSpPr>
        <p:spPr bwMode="auto">
          <a:xfrm>
            <a:off x="50546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80" name="Freeform 4622"/>
          <p:cNvSpPr>
            <a:spLocks noEditPoints="1"/>
          </p:cNvSpPr>
          <p:nvPr/>
        </p:nvSpPr>
        <p:spPr bwMode="auto">
          <a:xfrm>
            <a:off x="50546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81" name="Freeform 4623"/>
          <p:cNvSpPr>
            <a:spLocks noEditPoints="1"/>
          </p:cNvSpPr>
          <p:nvPr/>
        </p:nvSpPr>
        <p:spPr bwMode="auto">
          <a:xfrm>
            <a:off x="503713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82" name="Freeform 4624"/>
          <p:cNvSpPr>
            <a:spLocks noEditPoints="1"/>
          </p:cNvSpPr>
          <p:nvPr/>
        </p:nvSpPr>
        <p:spPr bwMode="auto">
          <a:xfrm>
            <a:off x="503713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83" name="Freeform 4625"/>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84" name="Freeform 4626"/>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85" name="Freeform 4627"/>
          <p:cNvSpPr>
            <a:spLocks noEditPoints="1"/>
          </p:cNvSpPr>
          <p:nvPr/>
        </p:nvSpPr>
        <p:spPr bwMode="auto">
          <a:xfrm>
            <a:off x="5062538"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86" name="Freeform 4628"/>
          <p:cNvSpPr>
            <a:spLocks noEditPoints="1"/>
          </p:cNvSpPr>
          <p:nvPr/>
        </p:nvSpPr>
        <p:spPr bwMode="auto">
          <a:xfrm>
            <a:off x="5062538"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87" name="Freeform 4629"/>
          <p:cNvSpPr>
            <a:spLocks noEditPoints="1"/>
          </p:cNvSpPr>
          <p:nvPr/>
        </p:nvSpPr>
        <p:spPr bwMode="auto">
          <a:xfrm>
            <a:off x="503396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88" name="Freeform 4630"/>
          <p:cNvSpPr>
            <a:spLocks noEditPoints="1"/>
          </p:cNvSpPr>
          <p:nvPr/>
        </p:nvSpPr>
        <p:spPr bwMode="auto">
          <a:xfrm>
            <a:off x="503396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89" name="Freeform 4631"/>
          <p:cNvSpPr>
            <a:spLocks noEditPoints="1"/>
          </p:cNvSpPr>
          <p:nvPr/>
        </p:nvSpPr>
        <p:spPr bwMode="auto">
          <a:xfrm>
            <a:off x="498157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90" name="Freeform 4632"/>
          <p:cNvSpPr>
            <a:spLocks noEditPoints="1"/>
          </p:cNvSpPr>
          <p:nvPr/>
        </p:nvSpPr>
        <p:spPr bwMode="auto">
          <a:xfrm>
            <a:off x="498157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91" name="Freeform 4633"/>
          <p:cNvSpPr>
            <a:spLocks noEditPoints="1"/>
          </p:cNvSpPr>
          <p:nvPr/>
        </p:nvSpPr>
        <p:spPr bwMode="auto">
          <a:xfrm>
            <a:off x="511333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92" name="Freeform 4634"/>
          <p:cNvSpPr>
            <a:spLocks noEditPoints="1"/>
          </p:cNvSpPr>
          <p:nvPr/>
        </p:nvSpPr>
        <p:spPr bwMode="auto">
          <a:xfrm>
            <a:off x="511333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93" name="Freeform 4635"/>
          <p:cNvSpPr>
            <a:spLocks noEditPoints="1"/>
          </p:cNvSpPr>
          <p:nvPr/>
        </p:nvSpPr>
        <p:spPr bwMode="auto">
          <a:xfrm>
            <a:off x="50657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94" name="Freeform 4636"/>
          <p:cNvSpPr>
            <a:spLocks noEditPoints="1"/>
          </p:cNvSpPr>
          <p:nvPr/>
        </p:nvSpPr>
        <p:spPr bwMode="auto">
          <a:xfrm>
            <a:off x="50657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95" name="Freeform 4637"/>
          <p:cNvSpPr>
            <a:spLocks noEditPoints="1"/>
          </p:cNvSpPr>
          <p:nvPr/>
        </p:nvSpPr>
        <p:spPr bwMode="auto">
          <a:xfrm>
            <a:off x="503872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096" name="Freeform 4638"/>
          <p:cNvSpPr>
            <a:spLocks noEditPoints="1"/>
          </p:cNvSpPr>
          <p:nvPr/>
        </p:nvSpPr>
        <p:spPr bwMode="auto">
          <a:xfrm>
            <a:off x="50387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97" name="Freeform 4639"/>
          <p:cNvSpPr>
            <a:spLocks noEditPoints="1"/>
          </p:cNvSpPr>
          <p:nvPr/>
        </p:nvSpPr>
        <p:spPr bwMode="auto">
          <a:xfrm>
            <a:off x="5129213" y="16557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098" name="Freeform 4640"/>
          <p:cNvSpPr>
            <a:spLocks noEditPoints="1"/>
          </p:cNvSpPr>
          <p:nvPr/>
        </p:nvSpPr>
        <p:spPr bwMode="auto">
          <a:xfrm>
            <a:off x="5129213" y="16557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099" name="Freeform 4641"/>
          <p:cNvSpPr>
            <a:spLocks noEditPoints="1"/>
          </p:cNvSpPr>
          <p:nvPr/>
        </p:nvSpPr>
        <p:spPr bwMode="auto">
          <a:xfrm>
            <a:off x="50260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00" name="Freeform 4642"/>
          <p:cNvSpPr>
            <a:spLocks noEditPoints="1"/>
          </p:cNvSpPr>
          <p:nvPr/>
        </p:nvSpPr>
        <p:spPr bwMode="auto">
          <a:xfrm>
            <a:off x="50260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01" name="Freeform 4643"/>
          <p:cNvSpPr>
            <a:spLocks noEditPoints="1"/>
          </p:cNvSpPr>
          <p:nvPr/>
        </p:nvSpPr>
        <p:spPr bwMode="auto">
          <a:xfrm>
            <a:off x="506888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02" name="Freeform 4644"/>
          <p:cNvSpPr>
            <a:spLocks noEditPoints="1"/>
          </p:cNvSpPr>
          <p:nvPr/>
        </p:nvSpPr>
        <p:spPr bwMode="auto">
          <a:xfrm>
            <a:off x="50688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03" name="Freeform 4645"/>
          <p:cNvSpPr>
            <a:spLocks noEditPoints="1"/>
          </p:cNvSpPr>
          <p:nvPr/>
        </p:nvSpPr>
        <p:spPr bwMode="auto">
          <a:xfrm>
            <a:off x="5041900"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04" name="Freeform 4646"/>
          <p:cNvSpPr>
            <a:spLocks noEditPoints="1"/>
          </p:cNvSpPr>
          <p:nvPr/>
        </p:nvSpPr>
        <p:spPr bwMode="auto">
          <a:xfrm>
            <a:off x="5041900"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05" name="Freeform 4647"/>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106" name="Freeform 4648"/>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07" name="Freeform 4649"/>
          <p:cNvSpPr>
            <a:spLocks noEditPoints="1"/>
          </p:cNvSpPr>
          <p:nvPr/>
        </p:nvSpPr>
        <p:spPr bwMode="auto">
          <a:xfrm>
            <a:off x="51149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108" name="Freeform 4650"/>
          <p:cNvSpPr>
            <a:spLocks noEditPoints="1"/>
          </p:cNvSpPr>
          <p:nvPr/>
        </p:nvSpPr>
        <p:spPr bwMode="auto">
          <a:xfrm>
            <a:off x="51149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09" name="Freeform 4651"/>
          <p:cNvSpPr>
            <a:spLocks noEditPoints="1"/>
          </p:cNvSpPr>
          <p:nvPr/>
        </p:nvSpPr>
        <p:spPr bwMode="auto">
          <a:xfrm>
            <a:off x="495776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10" name="Freeform 4652"/>
          <p:cNvSpPr>
            <a:spLocks noEditPoints="1"/>
          </p:cNvSpPr>
          <p:nvPr/>
        </p:nvSpPr>
        <p:spPr bwMode="auto">
          <a:xfrm>
            <a:off x="495776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11" name="Freeform 4653"/>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12" name="Freeform 4654"/>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13" name="Freeform 4655"/>
          <p:cNvSpPr>
            <a:spLocks noEditPoints="1"/>
          </p:cNvSpPr>
          <p:nvPr/>
        </p:nvSpPr>
        <p:spPr bwMode="auto">
          <a:xfrm>
            <a:off x="5105400"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14" name="Freeform 4656"/>
          <p:cNvSpPr>
            <a:spLocks noEditPoints="1"/>
          </p:cNvSpPr>
          <p:nvPr/>
        </p:nvSpPr>
        <p:spPr bwMode="auto">
          <a:xfrm>
            <a:off x="51054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15" name="Freeform 4657"/>
          <p:cNvSpPr>
            <a:spLocks noEditPoints="1"/>
          </p:cNvSpPr>
          <p:nvPr/>
        </p:nvSpPr>
        <p:spPr bwMode="auto">
          <a:xfrm>
            <a:off x="5121275"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16" name="Freeform 4658"/>
          <p:cNvSpPr>
            <a:spLocks noEditPoints="1"/>
          </p:cNvSpPr>
          <p:nvPr/>
        </p:nvSpPr>
        <p:spPr bwMode="auto">
          <a:xfrm>
            <a:off x="5121275"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17" name="Freeform 4659"/>
          <p:cNvSpPr>
            <a:spLocks noEditPoints="1"/>
          </p:cNvSpPr>
          <p:nvPr/>
        </p:nvSpPr>
        <p:spPr bwMode="auto">
          <a:xfrm>
            <a:off x="5084763"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118" name="Freeform 4660"/>
          <p:cNvSpPr>
            <a:spLocks noEditPoints="1"/>
          </p:cNvSpPr>
          <p:nvPr/>
        </p:nvSpPr>
        <p:spPr bwMode="auto">
          <a:xfrm>
            <a:off x="508476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19" name="Freeform 4661"/>
          <p:cNvSpPr>
            <a:spLocks noEditPoints="1"/>
          </p:cNvSpPr>
          <p:nvPr/>
        </p:nvSpPr>
        <p:spPr bwMode="auto">
          <a:xfrm>
            <a:off x="5176838" y="17795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20" name="Freeform 4662"/>
          <p:cNvSpPr>
            <a:spLocks noEditPoints="1"/>
          </p:cNvSpPr>
          <p:nvPr/>
        </p:nvSpPr>
        <p:spPr bwMode="auto">
          <a:xfrm>
            <a:off x="5176838" y="17795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21" name="Freeform 4663"/>
          <p:cNvSpPr>
            <a:spLocks noEditPoints="1"/>
          </p:cNvSpPr>
          <p:nvPr/>
        </p:nvSpPr>
        <p:spPr bwMode="auto">
          <a:xfrm>
            <a:off x="508158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22" name="Freeform 4664"/>
          <p:cNvSpPr>
            <a:spLocks noEditPoints="1"/>
          </p:cNvSpPr>
          <p:nvPr/>
        </p:nvSpPr>
        <p:spPr bwMode="auto">
          <a:xfrm>
            <a:off x="508158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23" name="Freeform 4665"/>
          <p:cNvSpPr>
            <a:spLocks noEditPoints="1"/>
          </p:cNvSpPr>
          <p:nvPr/>
        </p:nvSpPr>
        <p:spPr bwMode="auto">
          <a:xfrm>
            <a:off x="510698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24" name="Freeform 4666"/>
          <p:cNvSpPr>
            <a:spLocks noEditPoints="1"/>
          </p:cNvSpPr>
          <p:nvPr/>
        </p:nvSpPr>
        <p:spPr bwMode="auto">
          <a:xfrm>
            <a:off x="51069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25" name="Freeform 4667"/>
          <p:cNvSpPr>
            <a:spLocks noEditPoints="1"/>
          </p:cNvSpPr>
          <p:nvPr/>
        </p:nvSpPr>
        <p:spPr bwMode="auto">
          <a:xfrm>
            <a:off x="496887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26" name="Freeform 4668"/>
          <p:cNvSpPr>
            <a:spLocks noEditPoints="1"/>
          </p:cNvSpPr>
          <p:nvPr/>
        </p:nvSpPr>
        <p:spPr bwMode="auto">
          <a:xfrm>
            <a:off x="496887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27" name="Freeform 4669"/>
          <p:cNvSpPr>
            <a:spLocks noEditPoints="1"/>
          </p:cNvSpPr>
          <p:nvPr/>
        </p:nvSpPr>
        <p:spPr bwMode="auto">
          <a:xfrm>
            <a:off x="514667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28" name="Freeform 4670"/>
          <p:cNvSpPr>
            <a:spLocks noEditPoints="1"/>
          </p:cNvSpPr>
          <p:nvPr/>
        </p:nvSpPr>
        <p:spPr bwMode="auto">
          <a:xfrm>
            <a:off x="514667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29" name="Freeform 4671"/>
          <p:cNvSpPr>
            <a:spLocks noEditPoints="1"/>
          </p:cNvSpPr>
          <p:nvPr/>
        </p:nvSpPr>
        <p:spPr bwMode="auto">
          <a:xfrm>
            <a:off x="5168900"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30" name="Freeform 4672"/>
          <p:cNvSpPr>
            <a:spLocks noEditPoints="1"/>
          </p:cNvSpPr>
          <p:nvPr/>
        </p:nvSpPr>
        <p:spPr bwMode="auto">
          <a:xfrm>
            <a:off x="51689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31" name="Freeform 4673"/>
          <p:cNvSpPr>
            <a:spLocks noEditPoints="1"/>
          </p:cNvSpPr>
          <p:nvPr/>
        </p:nvSpPr>
        <p:spPr bwMode="auto">
          <a:xfrm>
            <a:off x="508476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32" name="Freeform 4674"/>
          <p:cNvSpPr>
            <a:spLocks noEditPoints="1"/>
          </p:cNvSpPr>
          <p:nvPr/>
        </p:nvSpPr>
        <p:spPr bwMode="auto">
          <a:xfrm>
            <a:off x="508476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33" name="Freeform 4675"/>
          <p:cNvSpPr>
            <a:spLocks noEditPoints="1"/>
          </p:cNvSpPr>
          <p:nvPr/>
        </p:nvSpPr>
        <p:spPr bwMode="auto">
          <a:xfrm>
            <a:off x="506888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34" name="Freeform 4676"/>
          <p:cNvSpPr>
            <a:spLocks noEditPoints="1"/>
          </p:cNvSpPr>
          <p:nvPr/>
        </p:nvSpPr>
        <p:spPr bwMode="auto">
          <a:xfrm>
            <a:off x="506888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35" name="Freeform 4677"/>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36" name="Freeform 4678"/>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37" name="Freeform 4679"/>
          <p:cNvSpPr>
            <a:spLocks noEditPoints="1"/>
          </p:cNvSpPr>
          <p:nvPr/>
        </p:nvSpPr>
        <p:spPr bwMode="auto">
          <a:xfrm>
            <a:off x="513715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38" name="Freeform 4680"/>
          <p:cNvSpPr>
            <a:spLocks noEditPoints="1"/>
          </p:cNvSpPr>
          <p:nvPr/>
        </p:nvSpPr>
        <p:spPr bwMode="auto">
          <a:xfrm>
            <a:off x="513715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39" name="Freeform 4681"/>
          <p:cNvSpPr>
            <a:spLocks noEditPoints="1"/>
          </p:cNvSpPr>
          <p:nvPr/>
        </p:nvSpPr>
        <p:spPr bwMode="auto">
          <a:xfrm>
            <a:off x="493395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40" name="Freeform 4682"/>
          <p:cNvSpPr>
            <a:spLocks noEditPoints="1"/>
          </p:cNvSpPr>
          <p:nvPr/>
        </p:nvSpPr>
        <p:spPr bwMode="auto">
          <a:xfrm>
            <a:off x="493395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41" name="Freeform 4683"/>
          <p:cNvSpPr>
            <a:spLocks noEditPoints="1"/>
          </p:cNvSpPr>
          <p:nvPr/>
        </p:nvSpPr>
        <p:spPr bwMode="auto">
          <a:xfrm>
            <a:off x="5153025"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42" name="Freeform 4684"/>
          <p:cNvSpPr>
            <a:spLocks noEditPoints="1"/>
          </p:cNvSpPr>
          <p:nvPr/>
        </p:nvSpPr>
        <p:spPr bwMode="auto">
          <a:xfrm>
            <a:off x="5153025"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43" name="Freeform 4685"/>
          <p:cNvSpPr>
            <a:spLocks noEditPoints="1"/>
          </p:cNvSpPr>
          <p:nvPr/>
        </p:nvSpPr>
        <p:spPr bwMode="auto">
          <a:xfrm>
            <a:off x="517842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44" name="Freeform 4686"/>
          <p:cNvSpPr>
            <a:spLocks noEditPoints="1"/>
          </p:cNvSpPr>
          <p:nvPr/>
        </p:nvSpPr>
        <p:spPr bwMode="auto">
          <a:xfrm>
            <a:off x="51784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45" name="Freeform 4687"/>
          <p:cNvSpPr>
            <a:spLocks noEditPoints="1"/>
          </p:cNvSpPr>
          <p:nvPr/>
        </p:nvSpPr>
        <p:spPr bwMode="auto">
          <a:xfrm>
            <a:off x="52466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46" name="Freeform 4688"/>
          <p:cNvSpPr>
            <a:spLocks noEditPoints="1"/>
          </p:cNvSpPr>
          <p:nvPr/>
        </p:nvSpPr>
        <p:spPr bwMode="auto">
          <a:xfrm>
            <a:off x="52466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47" name="Freeform 4689"/>
          <p:cNvSpPr>
            <a:spLocks noEditPoints="1"/>
          </p:cNvSpPr>
          <p:nvPr/>
        </p:nvSpPr>
        <p:spPr bwMode="auto">
          <a:xfrm>
            <a:off x="5021263"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148" name="Freeform 4690"/>
          <p:cNvSpPr>
            <a:spLocks noEditPoints="1"/>
          </p:cNvSpPr>
          <p:nvPr/>
        </p:nvSpPr>
        <p:spPr bwMode="auto">
          <a:xfrm>
            <a:off x="502126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49" name="Freeform 4691"/>
          <p:cNvSpPr>
            <a:spLocks noEditPoints="1"/>
          </p:cNvSpPr>
          <p:nvPr/>
        </p:nvSpPr>
        <p:spPr bwMode="auto">
          <a:xfrm>
            <a:off x="51022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50" name="Freeform 4692"/>
          <p:cNvSpPr>
            <a:spLocks noEditPoints="1"/>
          </p:cNvSpPr>
          <p:nvPr/>
        </p:nvSpPr>
        <p:spPr bwMode="auto">
          <a:xfrm>
            <a:off x="51022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51" name="Freeform 4693"/>
          <p:cNvSpPr>
            <a:spLocks noEditPoints="1"/>
          </p:cNvSpPr>
          <p:nvPr/>
        </p:nvSpPr>
        <p:spPr bwMode="auto">
          <a:xfrm>
            <a:off x="50022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52" name="Freeform 4694"/>
          <p:cNvSpPr>
            <a:spLocks noEditPoints="1"/>
          </p:cNvSpPr>
          <p:nvPr/>
        </p:nvSpPr>
        <p:spPr bwMode="auto">
          <a:xfrm>
            <a:off x="50022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53" name="Freeform 4695"/>
          <p:cNvSpPr>
            <a:spLocks noEditPoints="1"/>
          </p:cNvSpPr>
          <p:nvPr/>
        </p:nvSpPr>
        <p:spPr bwMode="auto">
          <a:xfrm>
            <a:off x="511810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154" name="Freeform 4696"/>
          <p:cNvSpPr>
            <a:spLocks noEditPoints="1"/>
          </p:cNvSpPr>
          <p:nvPr/>
        </p:nvSpPr>
        <p:spPr bwMode="auto">
          <a:xfrm>
            <a:off x="51181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55" name="Freeform 4697"/>
          <p:cNvSpPr>
            <a:spLocks noEditPoints="1"/>
          </p:cNvSpPr>
          <p:nvPr/>
        </p:nvSpPr>
        <p:spPr bwMode="auto">
          <a:xfrm>
            <a:off x="51387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56" name="Freeform 4698"/>
          <p:cNvSpPr>
            <a:spLocks noEditPoints="1"/>
          </p:cNvSpPr>
          <p:nvPr/>
        </p:nvSpPr>
        <p:spPr bwMode="auto">
          <a:xfrm>
            <a:off x="51387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57" name="Freeform 4699"/>
          <p:cNvSpPr>
            <a:spLocks noEditPoints="1"/>
          </p:cNvSpPr>
          <p:nvPr/>
        </p:nvSpPr>
        <p:spPr bwMode="auto">
          <a:xfrm>
            <a:off x="5153025"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58" name="Freeform 4700"/>
          <p:cNvSpPr>
            <a:spLocks noEditPoints="1"/>
          </p:cNvSpPr>
          <p:nvPr/>
        </p:nvSpPr>
        <p:spPr bwMode="auto">
          <a:xfrm>
            <a:off x="515302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59" name="Freeform 4701"/>
          <p:cNvSpPr>
            <a:spLocks noEditPoints="1"/>
          </p:cNvSpPr>
          <p:nvPr/>
        </p:nvSpPr>
        <p:spPr bwMode="auto">
          <a:xfrm>
            <a:off x="51784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60" name="Freeform 4702"/>
          <p:cNvSpPr>
            <a:spLocks noEditPoints="1"/>
          </p:cNvSpPr>
          <p:nvPr/>
        </p:nvSpPr>
        <p:spPr bwMode="auto">
          <a:xfrm>
            <a:off x="51784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61" name="Freeform 4703"/>
          <p:cNvSpPr>
            <a:spLocks noEditPoints="1"/>
          </p:cNvSpPr>
          <p:nvPr/>
        </p:nvSpPr>
        <p:spPr bwMode="auto">
          <a:xfrm>
            <a:off x="5137150"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62" name="Freeform 4704"/>
          <p:cNvSpPr>
            <a:spLocks noEditPoints="1"/>
          </p:cNvSpPr>
          <p:nvPr/>
        </p:nvSpPr>
        <p:spPr bwMode="auto">
          <a:xfrm>
            <a:off x="513715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63" name="Freeform 4705"/>
          <p:cNvSpPr>
            <a:spLocks noEditPoints="1"/>
          </p:cNvSpPr>
          <p:nvPr/>
        </p:nvSpPr>
        <p:spPr bwMode="auto">
          <a:xfrm>
            <a:off x="51784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164" name="Freeform 4706"/>
          <p:cNvSpPr>
            <a:spLocks noEditPoints="1"/>
          </p:cNvSpPr>
          <p:nvPr/>
        </p:nvSpPr>
        <p:spPr bwMode="auto">
          <a:xfrm>
            <a:off x="51784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65" name="Freeform 4707"/>
          <p:cNvSpPr>
            <a:spLocks noEditPoints="1"/>
          </p:cNvSpPr>
          <p:nvPr/>
        </p:nvSpPr>
        <p:spPr bwMode="auto">
          <a:xfrm>
            <a:off x="49863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66" name="Freeform 4708"/>
          <p:cNvSpPr>
            <a:spLocks noEditPoints="1"/>
          </p:cNvSpPr>
          <p:nvPr/>
        </p:nvSpPr>
        <p:spPr bwMode="auto">
          <a:xfrm>
            <a:off x="49863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67" name="Freeform 4709"/>
          <p:cNvSpPr>
            <a:spLocks noEditPoints="1"/>
          </p:cNvSpPr>
          <p:nvPr/>
        </p:nvSpPr>
        <p:spPr bwMode="auto">
          <a:xfrm>
            <a:off x="523398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68" name="Freeform 4710"/>
          <p:cNvSpPr>
            <a:spLocks noEditPoints="1"/>
          </p:cNvSpPr>
          <p:nvPr/>
        </p:nvSpPr>
        <p:spPr bwMode="auto">
          <a:xfrm>
            <a:off x="523398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69" name="Freeform 4711"/>
          <p:cNvSpPr>
            <a:spLocks noEditPoints="1"/>
          </p:cNvSpPr>
          <p:nvPr/>
        </p:nvSpPr>
        <p:spPr bwMode="auto">
          <a:xfrm>
            <a:off x="5168900"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70" name="Freeform 4712"/>
          <p:cNvSpPr>
            <a:spLocks noEditPoints="1"/>
          </p:cNvSpPr>
          <p:nvPr/>
        </p:nvSpPr>
        <p:spPr bwMode="auto">
          <a:xfrm>
            <a:off x="51689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71" name="Freeform 4713"/>
          <p:cNvSpPr>
            <a:spLocks noEditPoints="1"/>
          </p:cNvSpPr>
          <p:nvPr/>
        </p:nvSpPr>
        <p:spPr bwMode="auto">
          <a:xfrm>
            <a:off x="5229225"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72" name="Freeform 4714"/>
          <p:cNvSpPr>
            <a:spLocks noEditPoints="1"/>
          </p:cNvSpPr>
          <p:nvPr/>
        </p:nvSpPr>
        <p:spPr bwMode="auto">
          <a:xfrm>
            <a:off x="5229225"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73" name="Freeform 4715"/>
          <p:cNvSpPr>
            <a:spLocks noEditPoints="1"/>
          </p:cNvSpPr>
          <p:nvPr/>
        </p:nvSpPr>
        <p:spPr bwMode="auto">
          <a:xfrm>
            <a:off x="5178425" y="19145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74" name="Freeform 4716"/>
          <p:cNvSpPr>
            <a:spLocks noEditPoints="1"/>
          </p:cNvSpPr>
          <p:nvPr/>
        </p:nvSpPr>
        <p:spPr bwMode="auto">
          <a:xfrm>
            <a:off x="5178425" y="19145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00B0F0"/>
          </a:solidFill>
          <a:ln w="0" cap="flat">
            <a:solidFill>
              <a:srgbClr val="FF0000"/>
            </a:solidFill>
            <a:prstDash val="solid"/>
            <a:round/>
            <a:headEnd/>
            <a:tailEnd/>
          </a:ln>
        </p:spPr>
        <p:txBody>
          <a:bodyPr/>
          <a:lstStyle/>
          <a:p>
            <a:endParaRPr lang="fr-FR"/>
          </a:p>
        </p:txBody>
      </p:sp>
      <p:sp>
        <p:nvSpPr>
          <p:cNvPr id="45175" name="Freeform 4717"/>
          <p:cNvSpPr>
            <a:spLocks noEditPoints="1"/>
          </p:cNvSpPr>
          <p:nvPr/>
        </p:nvSpPr>
        <p:spPr bwMode="auto">
          <a:xfrm>
            <a:off x="49736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76" name="Freeform 4718"/>
          <p:cNvSpPr>
            <a:spLocks noEditPoints="1"/>
          </p:cNvSpPr>
          <p:nvPr/>
        </p:nvSpPr>
        <p:spPr bwMode="auto">
          <a:xfrm>
            <a:off x="49736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77" name="Freeform 4719"/>
          <p:cNvSpPr>
            <a:spLocks noEditPoints="1"/>
          </p:cNvSpPr>
          <p:nvPr/>
        </p:nvSpPr>
        <p:spPr bwMode="auto">
          <a:xfrm>
            <a:off x="518160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78" name="Freeform 4720"/>
          <p:cNvSpPr>
            <a:spLocks noEditPoints="1"/>
          </p:cNvSpPr>
          <p:nvPr/>
        </p:nvSpPr>
        <p:spPr bwMode="auto">
          <a:xfrm>
            <a:off x="518160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79" name="Freeform 4721"/>
          <p:cNvSpPr>
            <a:spLocks noEditPoints="1"/>
          </p:cNvSpPr>
          <p:nvPr/>
        </p:nvSpPr>
        <p:spPr bwMode="auto">
          <a:xfrm>
            <a:off x="51466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80" name="Freeform 4722"/>
          <p:cNvSpPr>
            <a:spLocks noEditPoints="1"/>
          </p:cNvSpPr>
          <p:nvPr/>
        </p:nvSpPr>
        <p:spPr bwMode="auto">
          <a:xfrm>
            <a:off x="51466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81" name="Freeform 4723"/>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82" name="Freeform 4724"/>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83" name="Freeform 4725"/>
          <p:cNvSpPr>
            <a:spLocks noEditPoints="1"/>
          </p:cNvSpPr>
          <p:nvPr/>
        </p:nvSpPr>
        <p:spPr bwMode="auto">
          <a:xfrm>
            <a:off x="516255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84" name="Freeform 4726"/>
          <p:cNvSpPr>
            <a:spLocks noEditPoints="1"/>
          </p:cNvSpPr>
          <p:nvPr/>
        </p:nvSpPr>
        <p:spPr bwMode="auto">
          <a:xfrm>
            <a:off x="51625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85" name="Freeform 4727"/>
          <p:cNvSpPr>
            <a:spLocks noEditPoints="1"/>
          </p:cNvSpPr>
          <p:nvPr/>
        </p:nvSpPr>
        <p:spPr bwMode="auto">
          <a:xfrm>
            <a:off x="5013325"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186" name="Freeform 4728"/>
          <p:cNvSpPr>
            <a:spLocks noEditPoints="1"/>
          </p:cNvSpPr>
          <p:nvPr/>
        </p:nvSpPr>
        <p:spPr bwMode="auto">
          <a:xfrm>
            <a:off x="501332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87" name="Freeform 4729"/>
          <p:cNvSpPr>
            <a:spLocks noEditPoints="1"/>
          </p:cNvSpPr>
          <p:nvPr/>
        </p:nvSpPr>
        <p:spPr bwMode="auto">
          <a:xfrm>
            <a:off x="5141913"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88" name="Freeform 4730"/>
          <p:cNvSpPr>
            <a:spLocks noEditPoints="1"/>
          </p:cNvSpPr>
          <p:nvPr/>
        </p:nvSpPr>
        <p:spPr bwMode="auto">
          <a:xfrm>
            <a:off x="5141913"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89" name="Freeform 4731"/>
          <p:cNvSpPr>
            <a:spLocks noEditPoints="1"/>
          </p:cNvSpPr>
          <p:nvPr/>
        </p:nvSpPr>
        <p:spPr bwMode="auto">
          <a:xfrm>
            <a:off x="51530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90" name="Freeform 4732"/>
          <p:cNvSpPr>
            <a:spLocks noEditPoints="1"/>
          </p:cNvSpPr>
          <p:nvPr/>
        </p:nvSpPr>
        <p:spPr bwMode="auto">
          <a:xfrm>
            <a:off x="51530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91" name="Freeform 4733"/>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92" name="Freeform 4734"/>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93" name="Freeform 4735"/>
          <p:cNvSpPr>
            <a:spLocks noEditPoints="1"/>
          </p:cNvSpPr>
          <p:nvPr/>
        </p:nvSpPr>
        <p:spPr bwMode="auto">
          <a:xfrm>
            <a:off x="5168900"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94" name="Freeform 4736"/>
          <p:cNvSpPr>
            <a:spLocks noEditPoints="1"/>
          </p:cNvSpPr>
          <p:nvPr/>
        </p:nvSpPr>
        <p:spPr bwMode="auto">
          <a:xfrm>
            <a:off x="51689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95" name="Freeform 4737"/>
          <p:cNvSpPr>
            <a:spLocks noEditPoints="1"/>
          </p:cNvSpPr>
          <p:nvPr/>
        </p:nvSpPr>
        <p:spPr bwMode="auto">
          <a:xfrm>
            <a:off x="51308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96" name="Freeform 4738"/>
          <p:cNvSpPr>
            <a:spLocks noEditPoints="1"/>
          </p:cNvSpPr>
          <p:nvPr/>
        </p:nvSpPr>
        <p:spPr bwMode="auto">
          <a:xfrm>
            <a:off x="51308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97" name="Freeform 4739"/>
          <p:cNvSpPr>
            <a:spLocks noEditPoints="1"/>
          </p:cNvSpPr>
          <p:nvPr/>
        </p:nvSpPr>
        <p:spPr bwMode="auto">
          <a:xfrm>
            <a:off x="510540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198" name="Freeform 4740"/>
          <p:cNvSpPr>
            <a:spLocks noEditPoints="1"/>
          </p:cNvSpPr>
          <p:nvPr/>
        </p:nvSpPr>
        <p:spPr bwMode="auto">
          <a:xfrm>
            <a:off x="510540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199" name="Freeform 4741"/>
          <p:cNvSpPr>
            <a:spLocks noEditPoints="1"/>
          </p:cNvSpPr>
          <p:nvPr/>
        </p:nvSpPr>
        <p:spPr bwMode="auto">
          <a:xfrm>
            <a:off x="52181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00" name="Freeform 4742"/>
          <p:cNvSpPr>
            <a:spLocks noEditPoints="1"/>
          </p:cNvSpPr>
          <p:nvPr/>
        </p:nvSpPr>
        <p:spPr bwMode="auto">
          <a:xfrm>
            <a:off x="52181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01" name="Freeform 4743"/>
          <p:cNvSpPr>
            <a:spLocks noEditPoints="1"/>
          </p:cNvSpPr>
          <p:nvPr/>
        </p:nvSpPr>
        <p:spPr bwMode="auto">
          <a:xfrm>
            <a:off x="507047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02" name="Freeform 4744"/>
          <p:cNvSpPr>
            <a:spLocks noEditPoints="1"/>
          </p:cNvSpPr>
          <p:nvPr/>
        </p:nvSpPr>
        <p:spPr bwMode="auto">
          <a:xfrm>
            <a:off x="507047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03" name="Freeform 4745"/>
          <p:cNvSpPr>
            <a:spLocks noEditPoints="1"/>
          </p:cNvSpPr>
          <p:nvPr/>
        </p:nvSpPr>
        <p:spPr bwMode="auto">
          <a:xfrm>
            <a:off x="524986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04" name="Freeform 4746"/>
          <p:cNvSpPr>
            <a:spLocks noEditPoints="1"/>
          </p:cNvSpPr>
          <p:nvPr/>
        </p:nvSpPr>
        <p:spPr bwMode="auto">
          <a:xfrm>
            <a:off x="524986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05" name="Freeform 4747"/>
          <p:cNvSpPr>
            <a:spLocks noEditPoints="1"/>
          </p:cNvSpPr>
          <p:nvPr/>
        </p:nvSpPr>
        <p:spPr bwMode="auto">
          <a:xfrm>
            <a:off x="516096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06" name="Freeform 4748"/>
          <p:cNvSpPr>
            <a:spLocks noEditPoints="1"/>
          </p:cNvSpPr>
          <p:nvPr/>
        </p:nvSpPr>
        <p:spPr bwMode="auto">
          <a:xfrm>
            <a:off x="516096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07" name="Freeform 4749"/>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08" name="Freeform 4750"/>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09" name="Freeform 4751"/>
          <p:cNvSpPr>
            <a:spLocks noEditPoints="1"/>
          </p:cNvSpPr>
          <p:nvPr/>
        </p:nvSpPr>
        <p:spPr bwMode="auto">
          <a:xfrm>
            <a:off x="52784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10" name="Freeform 4752"/>
          <p:cNvSpPr>
            <a:spLocks noEditPoints="1"/>
          </p:cNvSpPr>
          <p:nvPr/>
        </p:nvSpPr>
        <p:spPr bwMode="auto">
          <a:xfrm>
            <a:off x="52784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11" name="Freeform 4753"/>
          <p:cNvSpPr>
            <a:spLocks noEditPoints="1"/>
          </p:cNvSpPr>
          <p:nvPr/>
        </p:nvSpPr>
        <p:spPr bwMode="auto">
          <a:xfrm>
            <a:off x="5105400"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12" name="Freeform 4754"/>
          <p:cNvSpPr>
            <a:spLocks noEditPoints="1"/>
          </p:cNvSpPr>
          <p:nvPr/>
        </p:nvSpPr>
        <p:spPr bwMode="auto">
          <a:xfrm>
            <a:off x="5105400"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13" name="Freeform 4755"/>
          <p:cNvSpPr>
            <a:spLocks noEditPoints="1"/>
          </p:cNvSpPr>
          <p:nvPr/>
        </p:nvSpPr>
        <p:spPr bwMode="auto">
          <a:xfrm>
            <a:off x="510540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14" name="Freeform 4756"/>
          <p:cNvSpPr>
            <a:spLocks noEditPoints="1"/>
          </p:cNvSpPr>
          <p:nvPr/>
        </p:nvSpPr>
        <p:spPr bwMode="auto">
          <a:xfrm>
            <a:off x="51054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15" name="Freeform 4757"/>
          <p:cNvSpPr>
            <a:spLocks noEditPoints="1"/>
          </p:cNvSpPr>
          <p:nvPr/>
        </p:nvSpPr>
        <p:spPr bwMode="auto">
          <a:xfrm>
            <a:off x="514667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16" name="Freeform 4758"/>
          <p:cNvSpPr>
            <a:spLocks noEditPoints="1"/>
          </p:cNvSpPr>
          <p:nvPr/>
        </p:nvSpPr>
        <p:spPr bwMode="auto">
          <a:xfrm>
            <a:off x="514667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17" name="Freeform 4759"/>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18" name="Freeform 4760"/>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19" name="Freeform 4761"/>
          <p:cNvSpPr>
            <a:spLocks noEditPoints="1"/>
          </p:cNvSpPr>
          <p:nvPr/>
        </p:nvSpPr>
        <p:spPr bwMode="auto">
          <a:xfrm>
            <a:off x="50260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20" name="Freeform 4762"/>
          <p:cNvSpPr>
            <a:spLocks noEditPoints="1"/>
          </p:cNvSpPr>
          <p:nvPr/>
        </p:nvSpPr>
        <p:spPr bwMode="auto">
          <a:xfrm>
            <a:off x="50260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21" name="Freeform 4763"/>
          <p:cNvSpPr>
            <a:spLocks noEditPoints="1"/>
          </p:cNvSpPr>
          <p:nvPr/>
        </p:nvSpPr>
        <p:spPr bwMode="auto">
          <a:xfrm>
            <a:off x="518160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22" name="Freeform 4764"/>
          <p:cNvSpPr>
            <a:spLocks noEditPoints="1"/>
          </p:cNvSpPr>
          <p:nvPr/>
        </p:nvSpPr>
        <p:spPr bwMode="auto">
          <a:xfrm>
            <a:off x="518160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23" name="Freeform 4765"/>
          <p:cNvSpPr>
            <a:spLocks noEditPoints="1"/>
          </p:cNvSpPr>
          <p:nvPr/>
        </p:nvSpPr>
        <p:spPr bwMode="auto">
          <a:xfrm>
            <a:off x="517842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24" name="Freeform 4766"/>
          <p:cNvSpPr>
            <a:spLocks noEditPoints="1"/>
          </p:cNvSpPr>
          <p:nvPr/>
        </p:nvSpPr>
        <p:spPr bwMode="auto">
          <a:xfrm>
            <a:off x="517842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25" name="Freeform 4767"/>
          <p:cNvSpPr>
            <a:spLocks noEditPoints="1"/>
          </p:cNvSpPr>
          <p:nvPr/>
        </p:nvSpPr>
        <p:spPr bwMode="auto">
          <a:xfrm>
            <a:off x="51419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26" name="Freeform 4768"/>
          <p:cNvSpPr>
            <a:spLocks noEditPoints="1"/>
          </p:cNvSpPr>
          <p:nvPr/>
        </p:nvSpPr>
        <p:spPr bwMode="auto">
          <a:xfrm>
            <a:off x="51419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27" name="Freeform 4769"/>
          <p:cNvSpPr>
            <a:spLocks noEditPoints="1"/>
          </p:cNvSpPr>
          <p:nvPr/>
        </p:nvSpPr>
        <p:spPr bwMode="auto">
          <a:xfrm>
            <a:off x="5222875"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28" name="Freeform 4770"/>
          <p:cNvSpPr>
            <a:spLocks noEditPoints="1"/>
          </p:cNvSpPr>
          <p:nvPr/>
        </p:nvSpPr>
        <p:spPr bwMode="auto">
          <a:xfrm>
            <a:off x="522287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29" name="Freeform 4771"/>
          <p:cNvSpPr>
            <a:spLocks noEditPoints="1"/>
          </p:cNvSpPr>
          <p:nvPr/>
        </p:nvSpPr>
        <p:spPr bwMode="auto">
          <a:xfrm>
            <a:off x="50657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30" name="Freeform 4772"/>
          <p:cNvSpPr>
            <a:spLocks noEditPoints="1"/>
          </p:cNvSpPr>
          <p:nvPr/>
        </p:nvSpPr>
        <p:spPr bwMode="auto">
          <a:xfrm>
            <a:off x="50657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31" name="Freeform 4773"/>
          <p:cNvSpPr>
            <a:spLocks noEditPoints="1"/>
          </p:cNvSpPr>
          <p:nvPr/>
        </p:nvSpPr>
        <p:spPr bwMode="auto">
          <a:xfrm>
            <a:off x="5313363" y="18494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232" name="Freeform 4774"/>
          <p:cNvSpPr>
            <a:spLocks noEditPoints="1"/>
          </p:cNvSpPr>
          <p:nvPr/>
        </p:nvSpPr>
        <p:spPr bwMode="auto">
          <a:xfrm>
            <a:off x="5313363" y="18494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33" name="Freeform 4776"/>
          <p:cNvSpPr>
            <a:spLocks noEditPoints="1"/>
          </p:cNvSpPr>
          <p:nvPr/>
        </p:nvSpPr>
        <p:spPr bwMode="auto">
          <a:xfrm>
            <a:off x="52339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34" name="Freeform 4777"/>
          <p:cNvSpPr>
            <a:spLocks noEditPoints="1"/>
          </p:cNvSpPr>
          <p:nvPr/>
        </p:nvSpPr>
        <p:spPr bwMode="auto">
          <a:xfrm>
            <a:off x="52339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35" name="Freeform 4778"/>
          <p:cNvSpPr>
            <a:spLocks noEditPoints="1"/>
          </p:cNvSpPr>
          <p:nvPr/>
        </p:nvSpPr>
        <p:spPr bwMode="auto">
          <a:xfrm>
            <a:off x="52022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36" name="Freeform 4779"/>
          <p:cNvSpPr>
            <a:spLocks noEditPoints="1"/>
          </p:cNvSpPr>
          <p:nvPr/>
        </p:nvSpPr>
        <p:spPr bwMode="auto">
          <a:xfrm>
            <a:off x="52022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37" name="Freeform 4780"/>
          <p:cNvSpPr>
            <a:spLocks noEditPoints="1"/>
          </p:cNvSpPr>
          <p:nvPr/>
        </p:nvSpPr>
        <p:spPr bwMode="auto">
          <a:xfrm>
            <a:off x="510222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38" name="Freeform 4781"/>
          <p:cNvSpPr>
            <a:spLocks noEditPoints="1"/>
          </p:cNvSpPr>
          <p:nvPr/>
        </p:nvSpPr>
        <p:spPr bwMode="auto">
          <a:xfrm>
            <a:off x="510222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39" name="Freeform 4782"/>
          <p:cNvSpPr>
            <a:spLocks noEditPoints="1"/>
          </p:cNvSpPr>
          <p:nvPr/>
        </p:nvSpPr>
        <p:spPr bwMode="auto">
          <a:xfrm>
            <a:off x="51911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40" name="Freeform 4783"/>
          <p:cNvSpPr>
            <a:spLocks noEditPoints="1"/>
          </p:cNvSpPr>
          <p:nvPr/>
        </p:nvSpPr>
        <p:spPr bwMode="auto">
          <a:xfrm>
            <a:off x="51911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41" name="Freeform 4784"/>
          <p:cNvSpPr>
            <a:spLocks noEditPoints="1"/>
          </p:cNvSpPr>
          <p:nvPr/>
        </p:nvSpPr>
        <p:spPr bwMode="auto">
          <a:xfrm>
            <a:off x="515302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42" name="Freeform 4785"/>
          <p:cNvSpPr>
            <a:spLocks noEditPoints="1"/>
          </p:cNvSpPr>
          <p:nvPr/>
        </p:nvSpPr>
        <p:spPr bwMode="auto">
          <a:xfrm>
            <a:off x="515302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43" name="Freeform 4786"/>
          <p:cNvSpPr>
            <a:spLocks noEditPoints="1"/>
          </p:cNvSpPr>
          <p:nvPr/>
        </p:nvSpPr>
        <p:spPr bwMode="auto">
          <a:xfrm>
            <a:off x="51181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44" name="Freeform 4787"/>
          <p:cNvSpPr>
            <a:spLocks noEditPoints="1"/>
          </p:cNvSpPr>
          <p:nvPr/>
        </p:nvSpPr>
        <p:spPr bwMode="auto">
          <a:xfrm>
            <a:off x="51181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45" name="Freeform 4788"/>
          <p:cNvSpPr>
            <a:spLocks noEditPoints="1"/>
          </p:cNvSpPr>
          <p:nvPr/>
        </p:nvSpPr>
        <p:spPr bwMode="auto">
          <a:xfrm>
            <a:off x="5307013"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46" name="Freeform 4789"/>
          <p:cNvSpPr>
            <a:spLocks noEditPoints="1"/>
          </p:cNvSpPr>
          <p:nvPr/>
        </p:nvSpPr>
        <p:spPr bwMode="auto">
          <a:xfrm>
            <a:off x="5307013"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47" name="Freeform 4790"/>
          <p:cNvSpPr>
            <a:spLocks noEditPoints="1"/>
          </p:cNvSpPr>
          <p:nvPr/>
        </p:nvSpPr>
        <p:spPr bwMode="auto">
          <a:xfrm>
            <a:off x="522287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48" name="Freeform 4791"/>
          <p:cNvSpPr>
            <a:spLocks noEditPoints="1"/>
          </p:cNvSpPr>
          <p:nvPr/>
        </p:nvSpPr>
        <p:spPr bwMode="auto">
          <a:xfrm>
            <a:off x="52228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49" name="Freeform 4792"/>
          <p:cNvSpPr>
            <a:spLocks noEditPoints="1"/>
          </p:cNvSpPr>
          <p:nvPr/>
        </p:nvSpPr>
        <p:spPr bwMode="auto">
          <a:xfrm>
            <a:off x="52149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50" name="Freeform 4793"/>
          <p:cNvSpPr>
            <a:spLocks noEditPoints="1"/>
          </p:cNvSpPr>
          <p:nvPr/>
        </p:nvSpPr>
        <p:spPr bwMode="auto">
          <a:xfrm>
            <a:off x="52149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51" name="Freeform 4794"/>
          <p:cNvSpPr>
            <a:spLocks noEditPoints="1"/>
          </p:cNvSpPr>
          <p:nvPr/>
        </p:nvSpPr>
        <p:spPr bwMode="auto">
          <a:xfrm>
            <a:off x="5199063"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52" name="Freeform 4795"/>
          <p:cNvSpPr>
            <a:spLocks noEditPoints="1"/>
          </p:cNvSpPr>
          <p:nvPr/>
        </p:nvSpPr>
        <p:spPr bwMode="auto">
          <a:xfrm>
            <a:off x="5199063"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53" name="Freeform 4796"/>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54" name="Freeform 4797"/>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55" name="Freeform 4798"/>
          <p:cNvSpPr>
            <a:spLocks noEditPoints="1"/>
          </p:cNvSpPr>
          <p:nvPr/>
        </p:nvSpPr>
        <p:spPr bwMode="auto">
          <a:xfrm>
            <a:off x="50228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256" name="Freeform 4799"/>
          <p:cNvSpPr>
            <a:spLocks noEditPoints="1"/>
          </p:cNvSpPr>
          <p:nvPr/>
        </p:nvSpPr>
        <p:spPr bwMode="auto">
          <a:xfrm>
            <a:off x="50228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57" name="Freeform 4800"/>
          <p:cNvSpPr>
            <a:spLocks noEditPoints="1"/>
          </p:cNvSpPr>
          <p:nvPr/>
        </p:nvSpPr>
        <p:spPr bwMode="auto">
          <a:xfrm>
            <a:off x="507047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58" name="Freeform 4801"/>
          <p:cNvSpPr>
            <a:spLocks noEditPoints="1"/>
          </p:cNvSpPr>
          <p:nvPr/>
        </p:nvSpPr>
        <p:spPr bwMode="auto">
          <a:xfrm>
            <a:off x="50704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59" name="Freeform 4802"/>
          <p:cNvSpPr>
            <a:spLocks noEditPoints="1"/>
          </p:cNvSpPr>
          <p:nvPr/>
        </p:nvSpPr>
        <p:spPr bwMode="auto">
          <a:xfrm>
            <a:off x="511333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60" name="Freeform 4803"/>
          <p:cNvSpPr>
            <a:spLocks noEditPoints="1"/>
          </p:cNvSpPr>
          <p:nvPr/>
        </p:nvSpPr>
        <p:spPr bwMode="auto">
          <a:xfrm>
            <a:off x="51133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61" name="Freeform 4804"/>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62" name="Freeform 4805"/>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63" name="Freeform 4806"/>
          <p:cNvSpPr>
            <a:spLocks noEditPoints="1"/>
          </p:cNvSpPr>
          <p:nvPr/>
        </p:nvSpPr>
        <p:spPr bwMode="auto">
          <a:xfrm>
            <a:off x="505460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264" name="Freeform 4807"/>
          <p:cNvSpPr>
            <a:spLocks noEditPoints="1"/>
          </p:cNvSpPr>
          <p:nvPr/>
        </p:nvSpPr>
        <p:spPr bwMode="auto">
          <a:xfrm>
            <a:off x="505460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65" name="Freeform 4808"/>
          <p:cNvSpPr>
            <a:spLocks noEditPoints="1"/>
          </p:cNvSpPr>
          <p:nvPr/>
        </p:nvSpPr>
        <p:spPr bwMode="auto">
          <a:xfrm>
            <a:off x="5129213" y="16557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66" name="Freeform 4809"/>
          <p:cNvSpPr>
            <a:spLocks noEditPoints="1"/>
          </p:cNvSpPr>
          <p:nvPr/>
        </p:nvSpPr>
        <p:spPr bwMode="auto">
          <a:xfrm>
            <a:off x="5129213" y="16557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67" name="Freeform 4810"/>
          <p:cNvSpPr>
            <a:spLocks noEditPoints="1"/>
          </p:cNvSpPr>
          <p:nvPr/>
        </p:nvSpPr>
        <p:spPr bwMode="auto">
          <a:xfrm>
            <a:off x="519906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68" name="Freeform 4811"/>
          <p:cNvSpPr>
            <a:spLocks noEditPoints="1"/>
          </p:cNvSpPr>
          <p:nvPr/>
        </p:nvSpPr>
        <p:spPr bwMode="auto">
          <a:xfrm>
            <a:off x="519906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69" name="Freeform 4812"/>
          <p:cNvSpPr>
            <a:spLocks noEditPoints="1"/>
          </p:cNvSpPr>
          <p:nvPr/>
        </p:nvSpPr>
        <p:spPr bwMode="auto">
          <a:xfrm>
            <a:off x="5218113"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70" name="Freeform 4813"/>
          <p:cNvSpPr>
            <a:spLocks noEditPoints="1"/>
          </p:cNvSpPr>
          <p:nvPr/>
        </p:nvSpPr>
        <p:spPr bwMode="auto">
          <a:xfrm>
            <a:off x="5218113"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71" name="Freeform 4814"/>
          <p:cNvSpPr>
            <a:spLocks noEditPoints="1"/>
          </p:cNvSpPr>
          <p:nvPr/>
        </p:nvSpPr>
        <p:spPr bwMode="auto">
          <a:xfrm>
            <a:off x="5165725"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72" name="Freeform 4815"/>
          <p:cNvSpPr>
            <a:spLocks noEditPoints="1"/>
          </p:cNvSpPr>
          <p:nvPr/>
        </p:nvSpPr>
        <p:spPr bwMode="auto">
          <a:xfrm>
            <a:off x="5165725"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73" name="Freeform 4816"/>
          <p:cNvSpPr>
            <a:spLocks noEditPoints="1"/>
          </p:cNvSpPr>
          <p:nvPr/>
        </p:nvSpPr>
        <p:spPr bwMode="auto">
          <a:xfrm>
            <a:off x="510698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274" name="Freeform 4817"/>
          <p:cNvSpPr>
            <a:spLocks noEditPoints="1"/>
          </p:cNvSpPr>
          <p:nvPr/>
        </p:nvSpPr>
        <p:spPr bwMode="auto">
          <a:xfrm>
            <a:off x="510698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75" name="Freeform 4818"/>
          <p:cNvSpPr>
            <a:spLocks noEditPoints="1"/>
          </p:cNvSpPr>
          <p:nvPr/>
        </p:nvSpPr>
        <p:spPr bwMode="auto">
          <a:xfrm>
            <a:off x="5110163"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76" name="Freeform 4819"/>
          <p:cNvSpPr>
            <a:spLocks noEditPoints="1"/>
          </p:cNvSpPr>
          <p:nvPr/>
        </p:nvSpPr>
        <p:spPr bwMode="auto">
          <a:xfrm>
            <a:off x="51101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77" name="Freeform 4820"/>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78" name="Freeform 4821"/>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79" name="Freeform 4822"/>
          <p:cNvSpPr>
            <a:spLocks noEditPoints="1"/>
          </p:cNvSpPr>
          <p:nvPr/>
        </p:nvSpPr>
        <p:spPr bwMode="auto">
          <a:xfrm>
            <a:off x="508635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80" name="Freeform 4823"/>
          <p:cNvSpPr>
            <a:spLocks noEditPoints="1"/>
          </p:cNvSpPr>
          <p:nvPr/>
        </p:nvSpPr>
        <p:spPr bwMode="auto">
          <a:xfrm>
            <a:off x="508635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81" name="Freeform 4824"/>
          <p:cNvSpPr>
            <a:spLocks noEditPoints="1"/>
          </p:cNvSpPr>
          <p:nvPr/>
        </p:nvSpPr>
        <p:spPr bwMode="auto">
          <a:xfrm>
            <a:off x="51530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82" name="Freeform 4825"/>
          <p:cNvSpPr>
            <a:spLocks noEditPoints="1"/>
          </p:cNvSpPr>
          <p:nvPr/>
        </p:nvSpPr>
        <p:spPr bwMode="auto">
          <a:xfrm>
            <a:off x="51530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83" name="Freeform 4826"/>
          <p:cNvSpPr>
            <a:spLocks noEditPoints="1"/>
          </p:cNvSpPr>
          <p:nvPr/>
        </p:nvSpPr>
        <p:spPr bwMode="auto">
          <a:xfrm>
            <a:off x="5081588" y="17795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84" name="Freeform 4827"/>
          <p:cNvSpPr>
            <a:spLocks noEditPoints="1"/>
          </p:cNvSpPr>
          <p:nvPr/>
        </p:nvSpPr>
        <p:spPr bwMode="auto">
          <a:xfrm>
            <a:off x="5081588" y="17795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85" name="Freeform 4828"/>
          <p:cNvSpPr>
            <a:spLocks noEditPoints="1"/>
          </p:cNvSpPr>
          <p:nvPr/>
        </p:nvSpPr>
        <p:spPr bwMode="auto">
          <a:xfrm>
            <a:off x="51784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86" name="Freeform 4829"/>
          <p:cNvSpPr>
            <a:spLocks noEditPoints="1"/>
          </p:cNvSpPr>
          <p:nvPr/>
        </p:nvSpPr>
        <p:spPr bwMode="auto">
          <a:xfrm>
            <a:off x="51784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87" name="Freeform 4830"/>
          <p:cNvSpPr>
            <a:spLocks noEditPoints="1"/>
          </p:cNvSpPr>
          <p:nvPr/>
        </p:nvSpPr>
        <p:spPr bwMode="auto">
          <a:xfrm>
            <a:off x="51831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88" name="Freeform 4831"/>
          <p:cNvSpPr>
            <a:spLocks noEditPoints="1"/>
          </p:cNvSpPr>
          <p:nvPr/>
        </p:nvSpPr>
        <p:spPr bwMode="auto">
          <a:xfrm>
            <a:off x="51831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89" name="Freeform 4832"/>
          <p:cNvSpPr>
            <a:spLocks noEditPoints="1"/>
          </p:cNvSpPr>
          <p:nvPr/>
        </p:nvSpPr>
        <p:spPr bwMode="auto">
          <a:xfrm>
            <a:off x="5121275"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90" name="Freeform 4833"/>
          <p:cNvSpPr>
            <a:spLocks noEditPoints="1"/>
          </p:cNvSpPr>
          <p:nvPr/>
        </p:nvSpPr>
        <p:spPr bwMode="auto">
          <a:xfrm>
            <a:off x="5121275"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91" name="Freeform 4834"/>
          <p:cNvSpPr>
            <a:spLocks noEditPoints="1"/>
          </p:cNvSpPr>
          <p:nvPr/>
        </p:nvSpPr>
        <p:spPr bwMode="auto">
          <a:xfrm>
            <a:off x="512603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292" name="Freeform 4835"/>
          <p:cNvSpPr>
            <a:spLocks noEditPoints="1"/>
          </p:cNvSpPr>
          <p:nvPr/>
        </p:nvSpPr>
        <p:spPr bwMode="auto">
          <a:xfrm>
            <a:off x="512603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93" name="Freeform 4836"/>
          <p:cNvSpPr>
            <a:spLocks noEditPoints="1"/>
          </p:cNvSpPr>
          <p:nvPr/>
        </p:nvSpPr>
        <p:spPr bwMode="auto">
          <a:xfrm>
            <a:off x="506253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94" name="Freeform 4837"/>
          <p:cNvSpPr>
            <a:spLocks noEditPoints="1"/>
          </p:cNvSpPr>
          <p:nvPr/>
        </p:nvSpPr>
        <p:spPr bwMode="auto">
          <a:xfrm>
            <a:off x="506253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95" name="Freeform 4838"/>
          <p:cNvSpPr>
            <a:spLocks noEditPoints="1"/>
          </p:cNvSpPr>
          <p:nvPr/>
        </p:nvSpPr>
        <p:spPr bwMode="auto">
          <a:xfrm>
            <a:off x="514191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96" name="Freeform 4839"/>
          <p:cNvSpPr>
            <a:spLocks noEditPoints="1"/>
          </p:cNvSpPr>
          <p:nvPr/>
        </p:nvSpPr>
        <p:spPr bwMode="auto">
          <a:xfrm>
            <a:off x="514191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97" name="Freeform 4840"/>
          <p:cNvSpPr>
            <a:spLocks noEditPoints="1"/>
          </p:cNvSpPr>
          <p:nvPr/>
        </p:nvSpPr>
        <p:spPr bwMode="auto">
          <a:xfrm>
            <a:off x="50577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298" name="Freeform 4841"/>
          <p:cNvSpPr>
            <a:spLocks noEditPoints="1"/>
          </p:cNvSpPr>
          <p:nvPr/>
        </p:nvSpPr>
        <p:spPr bwMode="auto">
          <a:xfrm>
            <a:off x="50577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299" name="Freeform 4842"/>
          <p:cNvSpPr>
            <a:spLocks noEditPoints="1"/>
          </p:cNvSpPr>
          <p:nvPr/>
        </p:nvSpPr>
        <p:spPr bwMode="auto">
          <a:xfrm>
            <a:off x="506888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00" name="Freeform 4843"/>
          <p:cNvSpPr>
            <a:spLocks noEditPoints="1"/>
          </p:cNvSpPr>
          <p:nvPr/>
        </p:nvSpPr>
        <p:spPr bwMode="auto">
          <a:xfrm>
            <a:off x="50688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01" name="Freeform 4844"/>
          <p:cNvSpPr>
            <a:spLocks noEditPoints="1"/>
          </p:cNvSpPr>
          <p:nvPr/>
        </p:nvSpPr>
        <p:spPr bwMode="auto">
          <a:xfrm>
            <a:off x="49990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02" name="Freeform 4845"/>
          <p:cNvSpPr>
            <a:spLocks noEditPoints="1"/>
          </p:cNvSpPr>
          <p:nvPr/>
        </p:nvSpPr>
        <p:spPr bwMode="auto">
          <a:xfrm>
            <a:off x="49990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03" name="Freeform 4846"/>
          <p:cNvSpPr>
            <a:spLocks noEditPoints="1"/>
          </p:cNvSpPr>
          <p:nvPr/>
        </p:nvSpPr>
        <p:spPr bwMode="auto">
          <a:xfrm>
            <a:off x="5121275"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304" name="Freeform 4847"/>
          <p:cNvSpPr>
            <a:spLocks noEditPoints="1"/>
          </p:cNvSpPr>
          <p:nvPr/>
        </p:nvSpPr>
        <p:spPr bwMode="auto">
          <a:xfrm>
            <a:off x="512127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05" name="Freeform 4848"/>
          <p:cNvSpPr>
            <a:spLocks noEditPoints="1"/>
          </p:cNvSpPr>
          <p:nvPr/>
        </p:nvSpPr>
        <p:spPr bwMode="auto">
          <a:xfrm>
            <a:off x="51419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06" name="Freeform 4849"/>
          <p:cNvSpPr>
            <a:spLocks noEditPoints="1"/>
          </p:cNvSpPr>
          <p:nvPr/>
        </p:nvSpPr>
        <p:spPr bwMode="auto">
          <a:xfrm>
            <a:off x="51419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07" name="Freeform 4850"/>
          <p:cNvSpPr>
            <a:spLocks noEditPoints="1"/>
          </p:cNvSpPr>
          <p:nvPr/>
        </p:nvSpPr>
        <p:spPr bwMode="auto">
          <a:xfrm>
            <a:off x="46863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08" name="Freeform 4851"/>
          <p:cNvSpPr>
            <a:spLocks noEditPoints="1"/>
          </p:cNvSpPr>
          <p:nvPr/>
        </p:nvSpPr>
        <p:spPr bwMode="auto">
          <a:xfrm>
            <a:off x="46863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09" name="Freeform 4852"/>
          <p:cNvSpPr>
            <a:spLocks noEditPoints="1"/>
          </p:cNvSpPr>
          <p:nvPr/>
        </p:nvSpPr>
        <p:spPr bwMode="auto">
          <a:xfrm>
            <a:off x="52022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10" name="Freeform 4853"/>
          <p:cNvSpPr>
            <a:spLocks noEditPoints="1"/>
          </p:cNvSpPr>
          <p:nvPr/>
        </p:nvSpPr>
        <p:spPr bwMode="auto">
          <a:xfrm>
            <a:off x="52022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11" name="Freeform 4854"/>
          <p:cNvSpPr>
            <a:spLocks noEditPoints="1"/>
          </p:cNvSpPr>
          <p:nvPr/>
        </p:nvSpPr>
        <p:spPr bwMode="auto">
          <a:xfrm>
            <a:off x="5229225" y="15954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12" name="Freeform 4855"/>
          <p:cNvSpPr>
            <a:spLocks noEditPoints="1"/>
          </p:cNvSpPr>
          <p:nvPr/>
        </p:nvSpPr>
        <p:spPr bwMode="auto">
          <a:xfrm>
            <a:off x="5229225" y="1595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13" name="Freeform 4856"/>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14" name="Freeform 4857"/>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15" name="Freeform 4858"/>
          <p:cNvSpPr>
            <a:spLocks noEditPoints="1"/>
          </p:cNvSpPr>
          <p:nvPr/>
        </p:nvSpPr>
        <p:spPr bwMode="auto">
          <a:xfrm>
            <a:off x="5113338" y="17795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16" name="Freeform 4859"/>
          <p:cNvSpPr>
            <a:spLocks noEditPoints="1"/>
          </p:cNvSpPr>
          <p:nvPr/>
        </p:nvSpPr>
        <p:spPr bwMode="auto">
          <a:xfrm>
            <a:off x="5113338" y="17795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17" name="Freeform 4860"/>
          <p:cNvSpPr>
            <a:spLocks noEditPoints="1"/>
          </p:cNvSpPr>
          <p:nvPr/>
        </p:nvSpPr>
        <p:spPr bwMode="auto">
          <a:xfrm>
            <a:off x="503078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18" name="Freeform 4861"/>
          <p:cNvSpPr>
            <a:spLocks noEditPoints="1"/>
          </p:cNvSpPr>
          <p:nvPr/>
        </p:nvSpPr>
        <p:spPr bwMode="auto">
          <a:xfrm>
            <a:off x="503078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19" name="Freeform 4862"/>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20" name="Freeform 4863"/>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21" name="Freeform 4864"/>
          <p:cNvSpPr>
            <a:spLocks noEditPoints="1"/>
          </p:cNvSpPr>
          <p:nvPr/>
        </p:nvSpPr>
        <p:spPr bwMode="auto">
          <a:xfrm>
            <a:off x="524192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22" name="Freeform 4865"/>
          <p:cNvSpPr>
            <a:spLocks noEditPoints="1"/>
          </p:cNvSpPr>
          <p:nvPr/>
        </p:nvSpPr>
        <p:spPr bwMode="auto">
          <a:xfrm>
            <a:off x="524192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23" name="Freeform 4866"/>
          <p:cNvSpPr>
            <a:spLocks noEditPoints="1"/>
          </p:cNvSpPr>
          <p:nvPr/>
        </p:nvSpPr>
        <p:spPr bwMode="auto">
          <a:xfrm>
            <a:off x="5214938"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24" name="Freeform 4867"/>
          <p:cNvSpPr>
            <a:spLocks noEditPoints="1"/>
          </p:cNvSpPr>
          <p:nvPr/>
        </p:nvSpPr>
        <p:spPr bwMode="auto">
          <a:xfrm>
            <a:off x="5214938"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25" name="Freeform 4868"/>
          <p:cNvSpPr>
            <a:spLocks noEditPoints="1"/>
          </p:cNvSpPr>
          <p:nvPr/>
        </p:nvSpPr>
        <p:spPr bwMode="auto">
          <a:xfrm>
            <a:off x="5168900" y="15954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26" name="Freeform 4869"/>
          <p:cNvSpPr>
            <a:spLocks noEditPoints="1"/>
          </p:cNvSpPr>
          <p:nvPr/>
        </p:nvSpPr>
        <p:spPr bwMode="auto">
          <a:xfrm>
            <a:off x="5168900" y="1595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27" name="Freeform 4870"/>
          <p:cNvSpPr>
            <a:spLocks noEditPoints="1"/>
          </p:cNvSpPr>
          <p:nvPr/>
        </p:nvSpPr>
        <p:spPr bwMode="auto">
          <a:xfrm>
            <a:off x="51657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28" name="Freeform 4871"/>
          <p:cNvSpPr>
            <a:spLocks noEditPoints="1"/>
          </p:cNvSpPr>
          <p:nvPr/>
        </p:nvSpPr>
        <p:spPr bwMode="auto">
          <a:xfrm>
            <a:off x="51657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29" name="Freeform 4872"/>
          <p:cNvSpPr>
            <a:spLocks noEditPoints="1"/>
          </p:cNvSpPr>
          <p:nvPr/>
        </p:nvSpPr>
        <p:spPr bwMode="auto">
          <a:xfrm>
            <a:off x="508158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30" name="Freeform 4873"/>
          <p:cNvSpPr>
            <a:spLocks noEditPoints="1"/>
          </p:cNvSpPr>
          <p:nvPr/>
        </p:nvSpPr>
        <p:spPr bwMode="auto">
          <a:xfrm>
            <a:off x="50815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31" name="Freeform 4874"/>
          <p:cNvSpPr>
            <a:spLocks noEditPoints="1"/>
          </p:cNvSpPr>
          <p:nvPr/>
        </p:nvSpPr>
        <p:spPr bwMode="auto">
          <a:xfrm>
            <a:off x="52054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32" name="Freeform 4875"/>
          <p:cNvSpPr>
            <a:spLocks noEditPoints="1"/>
          </p:cNvSpPr>
          <p:nvPr/>
        </p:nvSpPr>
        <p:spPr bwMode="auto">
          <a:xfrm>
            <a:off x="52054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33" name="Freeform 4876"/>
          <p:cNvSpPr>
            <a:spLocks noEditPoints="1"/>
          </p:cNvSpPr>
          <p:nvPr/>
        </p:nvSpPr>
        <p:spPr bwMode="auto">
          <a:xfrm>
            <a:off x="523875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34" name="Freeform 4877"/>
          <p:cNvSpPr>
            <a:spLocks noEditPoints="1"/>
          </p:cNvSpPr>
          <p:nvPr/>
        </p:nvSpPr>
        <p:spPr bwMode="auto">
          <a:xfrm>
            <a:off x="5238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35" name="Freeform 4878"/>
          <p:cNvSpPr>
            <a:spLocks noEditPoints="1"/>
          </p:cNvSpPr>
          <p:nvPr/>
        </p:nvSpPr>
        <p:spPr bwMode="auto">
          <a:xfrm>
            <a:off x="52228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36" name="Freeform 4879"/>
          <p:cNvSpPr>
            <a:spLocks noEditPoints="1"/>
          </p:cNvSpPr>
          <p:nvPr/>
        </p:nvSpPr>
        <p:spPr bwMode="auto">
          <a:xfrm>
            <a:off x="52228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37" name="Freeform 4880"/>
          <p:cNvSpPr>
            <a:spLocks noEditPoints="1"/>
          </p:cNvSpPr>
          <p:nvPr/>
        </p:nvSpPr>
        <p:spPr bwMode="auto">
          <a:xfrm>
            <a:off x="512603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38" name="Freeform 4881"/>
          <p:cNvSpPr>
            <a:spLocks noEditPoints="1"/>
          </p:cNvSpPr>
          <p:nvPr/>
        </p:nvSpPr>
        <p:spPr bwMode="auto">
          <a:xfrm>
            <a:off x="512603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39" name="Freeform 4882"/>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40" name="Freeform 4883"/>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41" name="Freeform 4884"/>
          <p:cNvSpPr>
            <a:spLocks noEditPoints="1"/>
          </p:cNvSpPr>
          <p:nvPr/>
        </p:nvSpPr>
        <p:spPr bwMode="auto">
          <a:xfrm>
            <a:off x="5145088" y="17795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42" name="Freeform 4885"/>
          <p:cNvSpPr>
            <a:spLocks noEditPoints="1"/>
          </p:cNvSpPr>
          <p:nvPr/>
        </p:nvSpPr>
        <p:spPr bwMode="auto">
          <a:xfrm>
            <a:off x="5145088" y="17795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43" name="Freeform 4886"/>
          <p:cNvSpPr>
            <a:spLocks noEditPoints="1"/>
          </p:cNvSpPr>
          <p:nvPr/>
        </p:nvSpPr>
        <p:spPr bwMode="auto">
          <a:xfrm>
            <a:off x="518160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44" name="Freeform 4887"/>
          <p:cNvSpPr>
            <a:spLocks noEditPoints="1"/>
          </p:cNvSpPr>
          <p:nvPr/>
        </p:nvSpPr>
        <p:spPr bwMode="auto">
          <a:xfrm>
            <a:off x="51816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45" name="Freeform 4888"/>
          <p:cNvSpPr>
            <a:spLocks noEditPoints="1"/>
          </p:cNvSpPr>
          <p:nvPr/>
        </p:nvSpPr>
        <p:spPr bwMode="auto">
          <a:xfrm>
            <a:off x="52228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46" name="Freeform 4889"/>
          <p:cNvSpPr>
            <a:spLocks noEditPoints="1"/>
          </p:cNvSpPr>
          <p:nvPr/>
        </p:nvSpPr>
        <p:spPr bwMode="auto">
          <a:xfrm>
            <a:off x="52228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47" name="Freeform 4890"/>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48" name="Freeform 4891"/>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49" name="Freeform 4892"/>
          <p:cNvSpPr>
            <a:spLocks noEditPoints="1"/>
          </p:cNvSpPr>
          <p:nvPr/>
        </p:nvSpPr>
        <p:spPr bwMode="auto">
          <a:xfrm>
            <a:off x="5106988"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45350" name="Freeform 4893"/>
          <p:cNvSpPr>
            <a:spLocks noEditPoints="1"/>
          </p:cNvSpPr>
          <p:nvPr/>
        </p:nvSpPr>
        <p:spPr bwMode="auto">
          <a:xfrm>
            <a:off x="510698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51" name="Freeform 4894"/>
          <p:cNvSpPr>
            <a:spLocks noEditPoints="1"/>
          </p:cNvSpPr>
          <p:nvPr/>
        </p:nvSpPr>
        <p:spPr bwMode="auto">
          <a:xfrm>
            <a:off x="5105400"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52" name="Freeform 4895"/>
          <p:cNvSpPr>
            <a:spLocks noEditPoints="1"/>
          </p:cNvSpPr>
          <p:nvPr/>
        </p:nvSpPr>
        <p:spPr bwMode="auto">
          <a:xfrm>
            <a:off x="5105400"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53" name="Freeform 4896"/>
          <p:cNvSpPr>
            <a:spLocks noEditPoints="1"/>
          </p:cNvSpPr>
          <p:nvPr/>
        </p:nvSpPr>
        <p:spPr bwMode="auto">
          <a:xfrm>
            <a:off x="513080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54" name="Freeform 4897"/>
          <p:cNvSpPr>
            <a:spLocks noEditPoints="1"/>
          </p:cNvSpPr>
          <p:nvPr/>
        </p:nvSpPr>
        <p:spPr bwMode="auto">
          <a:xfrm>
            <a:off x="513080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55" name="Freeform 4898"/>
          <p:cNvSpPr>
            <a:spLocks noEditPoints="1"/>
          </p:cNvSpPr>
          <p:nvPr/>
        </p:nvSpPr>
        <p:spPr bwMode="auto">
          <a:xfrm>
            <a:off x="520700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56" name="Freeform 4899"/>
          <p:cNvSpPr>
            <a:spLocks noEditPoints="1"/>
          </p:cNvSpPr>
          <p:nvPr/>
        </p:nvSpPr>
        <p:spPr bwMode="auto">
          <a:xfrm>
            <a:off x="520700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57" name="Freeform 4900"/>
          <p:cNvSpPr>
            <a:spLocks noEditPoints="1"/>
          </p:cNvSpPr>
          <p:nvPr/>
        </p:nvSpPr>
        <p:spPr bwMode="auto">
          <a:xfrm>
            <a:off x="5129213" y="1595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58" name="Freeform 4901"/>
          <p:cNvSpPr>
            <a:spLocks noEditPoints="1"/>
          </p:cNvSpPr>
          <p:nvPr/>
        </p:nvSpPr>
        <p:spPr bwMode="auto">
          <a:xfrm>
            <a:off x="5129213"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59" name="Freeform 4902"/>
          <p:cNvSpPr>
            <a:spLocks noEditPoints="1"/>
          </p:cNvSpPr>
          <p:nvPr/>
        </p:nvSpPr>
        <p:spPr bwMode="auto">
          <a:xfrm>
            <a:off x="51784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60" name="Freeform 4903"/>
          <p:cNvSpPr>
            <a:spLocks noEditPoints="1"/>
          </p:cNvSpPr>
          <p:nvPr/>
        </p:nvSpPr>
        <p:spPr bwMode="auto">
          <a:xfrm>
            <a:off x="51784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61" name="Freeform 4904"/>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62" name="Freeform 4905"/>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63" name="Freeform 4906"/>
          <p:cNvSpPr>
            <a:spLocks noEditPoints="1"/>
          </p:cNvSpPr>
          <p:nvPr/>
        </p:nvSpPr>
        <p:spPr bwMode="auto">
          <a:xfrm>
            <a:off x="511492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64" name="Freeform 4907"/>
          <p:cNvSpPr>
            <a:spLocks noEditPoints="1"/>
          </p:cNvSpPr>
          <p:nvPr/>
        </p:nvSpPr>
        <p:spPr bwMode="auto">
          <a:xfrm>
            <a:off x="511492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65" name="Freeform 4908"/>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66" name="Freeform 4909"/>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67" name="Freeform 4910"/>
          <p:cNvSpPr>
            <a:spLocks noEditPoints="1"/>
          </p:cNvSpPr>
          <p:nvPr/>
        </p:nvSpPr>
        <p:spPr bwMode="auto">
          <a:xfrm>
            <a:off x="527526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68" name="Freeform 4911"/>
          <p:cNvSpPr>
            <a:spLocks noEditPoints="1"/>
          </p:cNvSpPr>
          <p:nvPr/>
        </p:nvSpPr>
        <p:spPr bwMode="auto">
          <a:xfrm>
            <a:off x="527526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69" name="Freeform 4912"/>
          <p:cNvSpPr>
            <a:spLocks noEditPoints="1"/>
          </p:cNvSpPr>
          <p:nvPr/>
        </p:nvSpPr>
        <p:spPr bwMode="auto">
          <a:xfrm>
            <a:off x="5213350"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70" name="Freeform 4913"/>
          <p:cNvSpPr>
            <a:spLocks noEditPoints="1"/>
          </p:cNvSpPr>
          <p:nvPr/>
        </p:nvSpPr>
        <p:spPr bwMode="auto">
          <a:xfrm>
            <a:off x="5213350"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71" name="Freeform 4914"/>
          <p:cNvSpPr>
            <a:spLocks noEditPoints="1"/>
          </p:cNvSpPr>
          <p:nvPr/>
        </p:nvSpPr>
        <p:spPr bwMode="auto">
          <a:xfrm>
            <a:off x="519430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72" name="Freeform 4915"/>
          <p:cNvSpPr>
            <a:spLocks noEditPoints="1"/>
          </p:cNvSpPr>
          <p:nvPr/>
        </p:nvSpPr>
        <p:spPr bwMode="auto">
          <a:xfrm>
            <a:off x="519430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73" name="Freeform 4916"/>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74" name="Freeform 4917"/>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75" name="Freeform 4918"/>
          <p:cNvSpPr>
            <a:spLocks noEditPoints="1"/>
          </p:cNvSpPr>
          <p:nvPr/>
        </p:nvSpPr>
        <p:spPr bwMode="auto">
          <a:xfrm>
            <a:off x="52101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76" name="Freeform 4919"/>
          <p:cNvSpPr>
            <a:spLocks noEditPoints="1"/>
          </p:cNvSpPr>
          <p:nvPr/>
        </p:nvSpPr>
        <p:spPr bwMode="auto">
          <a:xfrm>
            <a:off x="52101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77" name="Freeform 4920"/>
          <p:cNvSpPr>
            <a:spLocks noEditPoints="1"/>
          </p:cNvSpPr>
          <p:nvPr/>
        </p:nvSpPr>
        <p:spPr bwMode="auto">
          <a:xfrm>
            <a:off x="51069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78" name="Freeform 4921"/>
          <p:cNvSpPr>
            <a:spLocks noEditPoints="1"/>
          </p:cNvSpPr>
          <p:nvPr/>
        </p:nvSpPr>
        <p:spPr bwMode="auto">
          <a:xfrm>
            <a:off x="51069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79" name="Freeform 4922"/>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80" name="Freeform 4923"/>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81" name="Freeform 4924"/>
          <p:cNvSpPr>
            <a:spLocks noEditPoints="1"/>
          </p:cNvSpPr>
          <p:nvPr/>
        </p:nvSpPr>
        <p:spPr bwMode="auto">
          <a:xfrm>
            <a:off x="519430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82" name="Freeform 4925"/>
          <p:cNvSpPr>
            <a:spLocks noEditPoints="1"/>
          </p:cNvSpPr>
          <p:nvPr/>
        </p:nvSpPr>
        <p:spPr bwMode="auto">
          <a:xfrm>
            <a:off x="519430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83" name="Freeform 4926"/>
          <p:cNvSpPr>
            <a:spLocks noEditPoints="1"/>
          </p:cNvSpPr>
          <p:nvPr/>
        </p:nvSpPr>
        <p:spPr bwMode="auto">
          <a:xfrm>
            <a:off x="5202238"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84" name="Freeform 4927"/>
          <p:cNvSpPr>
            <a:spLocks noEditPoints="1"/>
          </p:cNvSpPr>
          <p:nvPr/>
        </p:nvSpPr>
        <p:spPr bwMode="auto">
          <a:xfrm>
            <a:off x="520223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85" name="Freeform 4928"/>
          <p:cNvSpPr>
            <a:spLocks noEditPoints="1"/>
          </p:cNvSpPr>
          <p:nvPr/>
        </p:nvSpPr>
        <p:spPr bwMode="auto">
          <a:xfrm>
            <a:off x="5186363"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86" name="Freeform 4929"/>
          <p:cNvSpPr>
            <a:spLocks noEditPoints="1"/>
          </p:cNvSpPr>
          <p:nvPr/>
        </p:nvSpPr>
        <p:spPr bwMode="auto">
          <a:xfrm>
            <a:off x="5186363"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87" name="Freeform 4930"/>
          <p:cNvSpPr>
            <a:spLocks noEditPoints="1"/>
          </p:cNvSpPr>
          <p:nvPr/>
        </p:nvSpPr>
        <p:spPr bwMode="auto">
          <a:xfrm>
            <a:off x="499903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88" name="Freeform 4931"/>
          <p:cNvSpPr>
            <a:spLocks noEditPoints="1"/>
          </p:cNvSpPr>
          <p:nvPr/>
        </p:nvSpPr>
        <p:spPr bwMode="auto">
          <a:xfrm>
            <a:off x="499903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89" name="Freeform 4932"/>
          <p:cNvSpPr>
            <a:spLocks noEditPoints="1"/>
          </p:cNvSpPr>
          <p:nvPr/>
        </p:nvSpPr>
        <p:spPr bwMode="auto">
          <a:xfrm>
            <a:off x="51466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90" name="Freeform 4933"/>
          <p:cNvSpPr>
            <a:spLocks noEditPoints="1"/>
          </p:cNvSpPr>
          <p:nvPr/>
        </p:nvSpPr>
        <p:spPr bwMode="auto">
          <a:xfrm>
            <a:off x="51466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91" name="Freeform 4934"/>
          <p:cNvSpPr>
            <a:spLocks noEditPoints="1"/>
          </p:cNvSpPr>
          <p:nvPr/>
        </p:nvSpPr>
        <p:spPr bwMode="auto">
          <a:xfrm>
            <a:off x="5081588"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92" name="Freeform 4935"/>
          <p:cNvSpPr>
            <a:spLocks noEditPoints="1"/>
          </p:cNvSpPr>
          <p:nvPr/>
        </p:nvSpPr>
        <p:spPr bwMode="auto">
          <a:xfrm>
            <a:off x="5081588"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93" name="Freeform 4936"/>
          <p:cNvSpPr>
            <a:spLocks noEditPoints="1"/>
          </p:cNvSpPr>
          <p:nvPr/>
        </p:nvSpPr>
        <p:spPr bwMode="auto">
          <a:xfrm>
            <a:off x="5429250" y="15954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94" name="Freeform 4937"/>
          <p:cNvSpPr>
            <a:spLocks noEditPoints="1"/>
          </p:cNvSpPr>
          <p:nvPr/>
        </p:nvSpPr>
        <p:spPr bwMode="auto">
          <a:xfrm>
            <a:off x="5429250" y="1595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95" name="Freeform 4938"/>
          <p:cNvSpPr>
            <a:spLocks noEditPoints="1"/>
          </p:cNvSpPr>
          <p:nvPr/>
        </p:nvSpPr>
        <p:spPr bwMode="auto">
          <a:xfrm>
            <a:off x="516255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96" name="Freeform 4939"/>
          <p:cNvSpPr>
            <a:spLocks noEditPoints="1"/>
          </p:cNvSpPr>
          <p:nvPr/>
        </p:nvSpPr>
        <p:spPr bwMode="auto">
          <a:xfrm>
            <a:off x="516255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97" name="Freeform 4940"/>
          <p:cNvSpPr>
            <a:spLocks noEditPoints="1"/>
          </p:cNvSpPr>
          <p:nvPr/>
        </p:nvSpPr>
        <p:spPr bwMode="auto">
          <a:xfrm>
            <a:off x="5181600"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398" name="Freeform 4941"/>
          <p:cNvSpPr>
            <a:spLocks noEditPoints="1"/>
          </p:cNvSpPr>
          <p:nvPr/>
        </p:nvSpPr>
        <p:spPr bwMode="auto">
          <a:xfrm>
            <a:off x="5181600"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399" name="Freeform 4942"/>
          <p:cNvSpPr>
            <a:spLocks noEditPoints="1"/>
          </p:cNvSpPr>
          <p:nvPr/>
        </p:nvSpPr>
        <p:spPr bwMode="auto">
          <a:xfrm>
            <a:off x="5329238"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00" name="Freeform 4943"/>
          <p:cNvSpPr>
            <a:spLocks noEditPoints="1"/>
          </p:cNvSpPr>
          <p:nvPr/>
        </p:nvSpPr>
        <p:spPr bwMode="auto">
          <a:xfrm>
            <a:off x="5329238"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01" name="Freeform 4944"/>
          <p:cNvSpPr>
            <a:spLocks noEditPoints="1"/>
          </p:cNvSpPr>
          <p:nvPr/>
        </p:nvSpPr>
        <p:spPr bwMode="auto">
          <a:xfrm>
            <a:off x="525780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02" name="Freeform 4945"/>
          <p:cNvSpPr>
            <a:spLocks noEditPoints="1"/>
          </p:cNvSpPr>
          <p:nvPr/>
        </p:nvSpPr>
        <p:spPr bwMode="auto">
          <a:xfrm>
            <a:off x="525780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03" name="Freeform 4946"/>
          <p:cNvSpPr>
            <a:spLocks noEditPoints="1"/>
          </p:cNvSpPr>
          <p:nvPr/>
        </p:nvSpPr>
        <p:spPr bwMode="auto">
          <a:xfrm>
            <a:off x="518160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04" name="Freeform 4947"/>
          <p:cNvSpPr>
            <a:spLocks noEditPoints="1"/>
          </p:cNvSpPr>
          <p:nvPr/>
        </p:nvSpPr>
        <p:spPr bwMode="auto">
          <a:xfrm>
            <a:off x="51816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05" name="Freeform 4948"/>
          <p:cNvSpPr>
            <a:spLocks noEditPoints="1"/>
          </p:cNvSpPr>
          <p:nvPr/>
        </p:nvSpPr>
        <p:spPr bwMode="auto">
          <a:xfrm>
            <a:off x="50911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06" name="Freeform 4949"/>
          <p:cNvSpPr>
            <a:spLocks noEditPoints="1"/>
          </p:cNvSpPr>
          <p:nvPr/>
        </p:nvSpPr>
        <p:spPr bwMode="auto">
          <a:xfrm>
            <a:off x="5091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07" name="Freeform 4950"/>
          <p:cNvSpPr>
            <a:spLocks noEditPoints="1"/>
          </p:cNvSpPr>
          <p:nvPr/>
        </p:nvSpPr>
        <p:spPr bwMode="auto">
          <a:xfrm>
            <a:off x="5289550"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08" name="Freeform 4951"/>
          <p:cNvSpPr>
            <a:spLocks noEditPoints="1"/>
          </p:cNvSpPr>
          <p:nvPr/>
        </p:nvSpPr>
        <p:spPr bwMode="auto">
          <a:xfrm>
            <a:off x="5289550"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09" name="Freeform 4952"/>
          <p:cNvSpPr>
            <a:spLocks noEditPoints="1"/>
          </p:cNvSpPr>
          <p:nvPr/>
        </p:nvSpPr>
        <p:spPr bwMode="auto">
          <a:xfrm>
            <a:off x="5233988"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10" name="Freeform 4953"/>
          <p:cNvSpPr>
            <a:spLocks noEditPoints="1"/>
          </p:cNvSpPr>
          <p:nvPr/>
        </p:nvSpPr>
        <p:spPr bwMode="auto">
          <a:xfrm>
            <a:off x="5233988"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11" name="Freeform 4954"/>
          <p:cNvSpPr>
            <a:spLocks noEditPoints="1"/>
          </p:cNvSpPr>
          <p:nvPr/>
        </p:nvSpPr>
        <p:spPr bwMode="auto">
          <a:xfrm>
            <a:off x="524668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12" name="Freeform 4955"/>
          <p:cNvSpPr>
            <a:spLocks noEditPoints="1"/>
          </p:cNvSpPr>
          <p:nvPr/>
        </p:nvSpPr>
        <p:spPr bwMode="auto">
          <a:xfrm>
            <a:off x="524668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13" name="Freeform 4956"/>
          <p:cNvSpPr>
            <a:spLocks noEditPoints="1"/>
          </p:cNvSpPr>
          <p:nvPr/>
        </p:nvSpPr>
        <p:spPr bwMode="auto">
          <a:xfrm>
            <a:off x="519112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14" name="Freeform 4957"/>
          <p:cNvSpPr>
            <a:spLocks noEditPoints="1"/>
          </p:cNvSpPr>
          <p:nvPr/>
        </p:nvSpPr>
        <p:spPr bwMode="auto">
          <a:xfrm>
            <a:off x="519112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15" name="Freeform 4958"/>
          <p:cNvSpPr>
            <a:spLocks noEditPoints="1"/>
          </p:cNvSpPr>
          <p:nvPr/>
        </p:nvSpPr>
        <p:spPr bwMode="auto">
          <a:xfrm>
            <a:off x="5130800"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16" name="Freeform 4959"/>
          <p:cNvSpPr>
            <a:spLocks noEditPoints="1"/>
          </p:cNvSpPr>
          <p:nvPr/>
        </p:nvSpPr>
        <p:spPr bwMode="auto">
          <a:xfrm>
            <a:off x="513080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17" name="Freeform 4960"/>
          <p:cNvSpPr>
            <a:spLocks noEditPoints="1"/>
          </p:cNvSpPr>
          <p:nvPr/>
        </p:nvSpPr>
        <p:spPr bwMode="auto">
          <a:xfrm>
            <a:off x="5183188"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18" name="Freeform 4961"/>
          <p:cNvSpPr>
            <a:spLocks noEditPoints="1"/>
          </p:cNvSpPr>
          <p:nvPr/>
        </p:nvSpPr>
        <p:spPr bwMode="auto">
          <a:xfrm>
            <a:off x="5183188"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19" name="Freeform 4962"/>
          <p:cNvSpPr>
            <a:spLocks noEditPoints="1"/>
          </p:cNvSpPr>
          <p:nvPr/>
        </p:nvSpPr>
        <p:spPr bwMode="auto">
          <a:xfrm>
            <a:off x="5229225"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20" name="Freeform 4963"/>
          <p:cNvSpPr>
            <a:spLocks noEditPoints="1"/>
          </p:cNvSpPr>
          <p:nvPr/>
        </p:nvSpPr>
        <p:spPr bwMode="auto">
          <a:xfrm>
            <a:off x="5229225"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21" name="Freeform 4964"/>
          <p:cNvSpPr>
            <a:spLocks noEditPoints="1"/>
          </p:cNvSpPr>
          <p:nvPr/>
        </p:nvSpPr>
        <p:spPr bwMode="auto">
          <a:xfrm>
            <a:off x="5176838" y="16557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22" name="Freeform 4965"/>
          <p:cNvSpPr>
            <a:spLocks noEditPoints="1"/>
          </p:cNvSpPr>
          <p:nvPr/>
        </p:nvSpPr>
        <p:spPr bwMode="auto">
          <a:xfrm>
            <a:off x="5176838" y="16557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23" name="Freeform 4966"/>
          <p:cNvSpPr>
            <a:spLocks noEditPoints="1"/>
          </p:cNvSpPr>
          <p:nvPr/>
        </p:nvSpPr>
        <p:spPr bwMode="auto">
          <a:xfrm>
            <a:off x="528161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24" name="Freeform 4967"/>
          <p:cNvSpPr>
            <a:spLocks noEditPoints="1"/>
          </p:cNvSpPr>
          <p:nvPr/>
        </p:nvSpPr>
        <p:spPr bwMode="auto">
          <a:xfrm>
            <a:off x="528161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25" name="Freeform 4968"/>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26" name="Freeform 4969"/>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27" name="Freeform 4970"/>
          <p:cNvSpPr>
            <a:spLocks noEditPoints="1"/>
          </p:cNvSpPr>
          <p:nvPr/>
        </p:nvSpPr>
        <p:spPr bwMode="auto">
          <a:xfrm>
            <a:off x="50895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28" name="Freeform 4971"/>
          <p:cNvSpPr>
            <a:spLocks noEditPoints="1"/>
          </p:cNvSpPr>
          <p:nvPr/>
        </p:nvSpPr>
        <p:spPr bwMode="auto">
          <a:xfrm>
            <a:off x="50895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29" name="Freeform 4972"/>
          <p:cNvSpPr>
            <a:spLocks noEditPoints="1"/>
          </p:cNvSpPr>
          <p:nvPr/>
        </p:nvSpPr>
        <p:spPr bwMode="auto">
          <a:xfrm>
            <a:off x="5186363"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30" name="Freeform 4973"/>
          <p:cNvSpPr>
            <a:spLocks noEditPoints="1"/>
          </p:cNvSpPr>
          <p:nvPr/>
        </p:nvSpPr>
        <p:spPr bwMode="auto">
          <a:xfrm>
            <a:off x="5186363"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31" name="Freeform 4974"/>
          <p:cNvSpPr>
            <a:spLocks noEditPoints="1"/>
          </p:cNvSpPr>
          <p:nvPr/>
        </p:nvSpPr>
        <p:spPr bwMode="auto">
          <a:xfrm>
            <a:off x="5265738" y="1595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32" name="Freeform 4975"/>
          <p:cNvSpPr>
            <a:spLocks noEditPoints="1"/>
          </p:cNvSpPr>
          <p:nvPr/>
        </p:nvSpPr>
        <p:spPr bwMode="auto">
          <a:xfrm>
            <a:off x="52657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33" name="Freeform 4977"/>
          <p:cNvSpPr>
            <a:spLocks noEditPoints="1"/>
          </p:cNvSpPr>
          <p:nvPr/>
        </p:nvSpPr>
        <p:spPr bwMode="auto">
          <a:xfrm>
            <a:off x="520700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34" name="Freeform 4978"/>
          <p:cNvSpPr>
            <a:spLocks noEditPoints="1"/>
          </p:cNvSpPr>
          <p:nvPr/>
        </p:nvSpPr>
        <p:spPr bwMode="auto">
          <a:xfrm>
            <a:off x="520700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35" name="Freeform 4979"/>
          <p:cNvSpPr>
            <a:spLocks noEditPoints="1"/>
          </p:cNvSpPr>
          <p:nvPr/>
        </p:nvSpPr>
        <p:spPr bwMode="auto">
          <a:xfrm>
            <a:off x="522605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36" name="Freeform 4980"/>
          <p:cNvSpPr>
            <a:spLocks noEditPoints="1"/>
          </p:cNvSpPr>
          <p:nvPr/>
        </p:nvSpPr>
        <p:spPr bwMode="auto">
          <a:xfrm>
            <a:off x="522605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37" name="Freeform 4981"/>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38" name="Freeform 4982"/>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39" name="Freeform 4983"/>
          <p:cNvSpPr>
            <a:spLocks noEditPoints="1"/>
          </p:cNvSpPr>
          <p:nvPr/>
        </p:nvSpPr>
        <p:spPr bwMode="auto">
          <a:xfrm>
            <a:off x="498633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40" name="Freeform 4984"/>
          <p:cNvSpPr>
            <a:spLocks noEditPoints="1"/>
          </p:cNvSpPr>
          <p:nvPr/>
        </p:nvSpPr>
        <p:spPr bwMode="auto">
          <a:xfrm>
            <a:off x="498633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41" name="Freeform 4985"/>
          <p:cNvSpPr>
            <a:spLocks noEditPoints="1"/>
          </p:cNvSpPr>
          <p:nvPr/>
        </p:nvSpPr>
        <p:spPr bwMode="auto">
          <a:xfrm>
            <a:off x="520700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42" name="Freeform 4986"/>
          <p:cNvSpPr>
            <a:spLocks noEditPoints="1"/>
          </p:cNvSpPr>
          <p:nvPr/>
        </p:nvSpPr>
        <p:spPr bwMode="auto">
          <a:xfrm>
            <a:off x="520700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43" name="Freeform 4987"/>
          <p:cNvSpPr>
            <a:spLocks noEditPoints="1"/>
          </p:cNvSpPr>
          <p:nvPr/>
        </p:nvSpPr>
        <p:spPr bwMode="auto">
          <a:xfrm>
            <a:off x="5205413"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44" name="Freeform 4988"/>
          <p:cNvSpPr>
            <a:spLocks noEditPoints="1"/>
          </p:cNvSpPr>
          <p:nvPr/>
        </p:nvSpPr>
        <p:spPr bwMode="auto">
          <a:xfrm>
            <a:off x="520541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45" name="Freeform 4989"/>
          <p:cNvSpPr>
            <a:spLocks noEditPoints="1"/>
          </p:cNvSpPr>
          <p:nvPr/>
        </p:nvSpPr>
        <p:spPr bwMode="auto">
          <a:xfrm>
            <a:off x="5291138"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46" name="Freeform 4990"/>
          <p:cNvSpPr>
            <a:spLocks noEditPoints="1"/>
          </p:cNvSpPr>
          <p:nvPr/>
        </p:nvSpPr>
        <p:spPr bwMode="auto">
          <a:xfrm>
            <a:off x="529113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47" name="Freeform 4991"/>
          <p:cNvSpPr>
            <a:spLocks noEditPoints="1"/>
          </p:cNvSpPr>
          <p:nvPr/>
        </p:nvSpPr>
        <p:spPr bwMode="auto">
          <a:xfrm>
            <a:off x="5068888"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48" name="Freeform 4992"/>
          <p:cNvSpPr>
            <a:spLocks noEditPoints="1"/>
          </p:cNvSpPr>
          <p:nvPr/>
        </p:nvSpPr>
        <p:spPr bwMode="auto">
          <a:xfrm>
            <a:off x="5068888"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49" name="Freeform 4993"/>
          <p:cNvSpPr>
            <a:spLocks noEditPoints="1"/>
          </p:cNvSpPr>
          <p:nvPr/>
        </p:nvSpPr>
        <p:spPr bwMode="auto">
          <a:xfrm>
            <a:off x="51546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50" name="Freeform 4994"/>
          <p:cNvSpPr>
            <a:spLocks noEditPoints="1"/>
          </p:cNvSpPr>
          <p:nvPr/>
        </p:nvSpPr>
        <p:spPr bwMode="auto">
          <a:xfrm>
            <a:off x="51546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51" name="Freeform 4995"/>
          <p:cNvSpPr>
            <a:spLocks noEditPoints="1"/>
          </p:cNvSpPr>
          <p:nvPr/>
        </p:nvSpPr>
        <p:spPr bwMode="auto">
          <a:xfrm>
            <a:off x="52228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52" name="Freeform 4996"/>
          <p:cNvSpPr>
            <a:spLocks noEditPoints="1"/>
          </p:cNvSpPr>
          <p:nvPr/>
        </p:nvSpPr>
        <p:spPr bwMode="auto">
          <a:xfrm>
            <a:off x="52228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53" name="Freeform 4997"/>
          <p:cNvSpPr>
            <a:spLocks noEditPoints="1"/>
          </p:cNvSpPr>
          <p:nvPr/>
        </p:nvSpPr>
        <p:spPr bwMode="auto">
          <a:xfrm>
            <a:off x="5253038"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54" name="Freeform 4998"/>
          <p:cNvSpPr>
            <a:spLocks noEditPoints="1"/>
          </p:cNvSpPr>
          <p:nvPr/>
        </p:nvSpPr>
        <p:spPr bwMode="auto">
          <a:xfrm>
            <a:off x="525303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55" name="Freeform 4999"/>
          <p:cNvSpPr>
            <a:spLocks noEditPoints="1"/>
          </p:cNvSpPr>
          <p:nvPr/>
        </p:nvSpPr>
        <p:spPr bwMode="auto">
          <a:xfrm>
            <a:off x="527050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56" name="Freeform 5000"/>
          <p:cNvSpPr>
            <a:spLocks noEditPoints="1"/>
          </p:cNvSpPr>
          <p:nvPr/>
        </p:nvSpPr>
        <p:spPr bwMode="auto">
          <a:xfrm>
            <a:off x="527050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57" name="Freeform 5001"/>
          <p:cNvSpPr>
            <a:spLocks noEditPoints="1"/>
          </p:cNvSpPr>
          <p:nvPr/>
        </p:nvSpPr>
        <p:spPr bwMode="auto">
          <a:xfrm>
            <a:off x="53070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58" name="Freeform 5002"/>
          <p:cNvSpPr>
            <a:spLocks noEditPoints="1"/>
          </p:cNvSpPr>
          <p:nvPr/>
        </p:nvSpPr>
        <p:spPr bwMode="auto">
          <a:xfrm>
            <a:off x="53070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59" name="Freeform 5003"/>
          <p:cNvSpPr>
            <a:spLocks noEditPoints="1"/>
          </p:cNvSpPr>
          <p:nvPr/>
        </p:nvSpPr>
        <p:spPr bwMode="auto">
          <a:xfrm>
            <a:off x="52546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60" name="Freeform 5004"/>
          <p:cNvSpPr>
            <a:spLocks noEditPoints="1"/>
          </p:cNvSpPr>
          <p:nvPr/>
        </p:nvSpPr>
        <p:spPr bwMode="auto">
          <a:xfrm>
            <a:off x="52546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61" name="Freeform 5005"/>
          <p:cNvSpPr>
            <a:spLocks noEditPoints="1"/>
          </p:cNvSpPr>
          <p:nvPr/>
        </p:nvSpPr>
        <p:spPr bwMode="auto">
          <a:xfrm>
            <a:off x="531495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62" name="Freeform 5006"/>
          <p:cNvSpPr>
            <a:spLocks noEditPoints="1"/>
          </p:cNvSpPr>
          <p:nvPr/>
        </p:nvSpPr>
        <p:spPr bwMode="auto">
          <a:xfrm>
            <a:off x="53149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63" name="Freeform 5007"/>
          <p:cNvSpPr>
            <a:spLocks noEditPoints="1"/>
          </p:cNvSpPr>
          <p:nvPr/>
        </p:nvSpPr>
        <p:spPr bwMode="auto">
          <a:xfrm>
            <a:off x="5068888"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64" name="Freeform 5008"/>
          <p:cNvSpPr>
            <a:spLocks noEditPoints="1"/>
          </p:cNvSpPr>
          <p:nvPr/>
        </p:nvSpPr>
        <p:spPr bwMode="auto">
          <a:xfrm>
            <a:off x="5068888"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65" name="Freeform 5009"/>
          <p:cNvSpPr>
            <a:spLocks noEditPoints="1"/>
          </p:cNvSpPr>
          <p:nvPr/>
        </p:nvSpPr>
        <p:spPr bwMode="auto">
          <a:xfrm>
            <a:off x="5305425"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66" name="Freeform 5010"/>
          <p:cNvSpPr>
            <a:spLocks noEditPoints="1"/>
          </p:cNvSpPr>
          <p:nvPr/>
        </p:nvSpPr>
        <p:spPr bwMode="auto">
          <a:xfrm>
            <a:off x="5305425"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67" name="Freeform 5011"/>
          <p:cNvSpPr>
            <a:spLocks noEditPoints="1"/>
          </p:cNvSpPr>
          <p:nvPr/>
        </p:nvSpPr>
        <p:spPr bwMode="auto">
          <a:xfrm>
            <a:off x="507047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68" name="Freeform 5012"/>
          <p:cNvSpPr>
            <a:spLocks noEditPoints="1"/>
          </p:cNvSpPr>
          <p:nvPr/>
        </p:nvSpPr>
        <p:spPr bwMode="auto">
          <a:xfrm>
            <a:off x="507047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69" name="Freeform 5013"/>
          <p:cNvSpPr>
            <a:spLocks noEditPoints="1"/>
          </p:cNvSpPr>
          <p:nvPr/>
        </p:nvSpPr>
        <p:spPr bwMode="auto">
          <a:xfrm>
            <a:off x="51546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70" name="Freeform 5014"/>
          <p:cNvSpPr>
            <a:spLocks noEditPoints="1"/>
          </p:cNvSpPr>
          <p:nvPr/>
        </p:nvSpPr>
        <p:spPr bwMode="auto">
          <a:xfrm>
            <a:off x="51546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71" name="Freeform 5015"/>
          <p:cNvSpPr>
            <a:spLocks noEditPoints="1"/>
          </p:cNvSpPr>
          <p:nvPr/>
        </p:nvSpPr>
        <p:spPr bwMode="auto">
          <a:xfrm>
            <a:off x="5273675"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72" name="Freeform 5016"/>
          <p:cNvSpPr>
            <a:spLocks noEditPoints="1"/>
          </p:cNvSpPr>
          <p:nvPr/>
        </p:nvSpPr>
        <p:spPr bwMode="auto">
          <a:xfrm>
            <a:off x="5273675"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73" name="Freeform 5017"/>
          <p:cNvSpPr>
            <a:spLocks noEditPoints="1"/>
          </p:cNvSpPr>
          <p:nvPr/>
        </p:nvSpPr>
        <p:spPr bwMode="auto">
          <a:xfrm>
            <a:off x="528637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74" name="Freeform 5018"/>
          <p:cNvSpPr>
            <a:spLocks noEditPoints="1"/>
          </p:cNvSpPr>
          <p:nvPr/>
        </p:nvSpPr>
        <p:spPr bwMode="auto">
          <a:xfrm>
            <a:off x="528637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75" name="Freeform 5019"/>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76" name="Freeform 5020"/>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77" name="Freeform 5021"/>
          <p:cNvSpPr>
            <a:spLocks noEditPoints="1"/>
          </p:cNvSpPr>
          <p:nvPr/>
        </p:nvSpPr>
        <p:spPr bwMode="auto">
          <a:xfrm>
            <a:off x="52181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78" name="Freeform 5022"/>
          <p:cNvSpPr>
            <a:spLocks noEditPoints="1"/>
          </p:cNvSpPr>
          <p:nvPr/>
        </p:nvSpPr>
        <p:spPr bwMode="auto">
          <a:xfrm>
            <a:off x="5218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79" name="Freeform 5023"/>
          <p:cNvSpPr>
            <a:spLocks noEditPoints="1"/>
          </p:cNvSpPr>
          <p:nvPr/>
        </p:nvSpPr>
        <p:spPr bwMode="auto">
          <a:xfrm>
            <a:off x="516255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80" name="Freeform 5024"/>
          <p:cNvSpPr>
            <a:spLocks noEditPoints="1"/>
          </p:cNvSpPr>
          <p:nvPr/>
        </p:nvSpPr>
        <p:spPr bwMode="auto">
          <a:xfrm>
            <a:off x="516255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81" name="Freeform 5025"/>
          <p:cNvSpPr>
            <a:spLocks noEditPoints="1"/>
          </p:cNvSpPr>
          <p:nvPr/>
        </p:nvSpPr>
        <p:spPr bwMode="auto">
          <a:xfrm>
            <a:off x="5322888"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82" name="Freeform 5026"/>
          <p:cNvSpPr>
            <a:spLocks noEditPoints="1"/>
          </p:cNvSpPr>
          <p:nvPr/>
        </p:nvSpPr>
        <p:spPr bwMode="auto">
          <a:xfrm>
            <a:off x="532288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83" name="Freeform 5027"/>
          <p:cNvSpPr>
            <a:spLocks noEditPoints="1"/>
          </p:cNvSpPr>
          <p:nvPr/>
        </p:nvSpPr>
        <p:spPr bwMode="auto">
          <a:xfrm>
            <a:off x="5265738" y="1595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84" name="Freeform 5028"/>
          <p:cNvSpPr>
            <a:spLocks noEditPoints="1"/>
          </p:cNvSpPr>
          <p:nvPr/>
        </p:nvSpPr>
        <p:spPr bwMode="auto">
          <a:xfrm>
            <a:off x="52657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85" name="Freeform 5029"/>
          <p:cNvSpPr>
            <a:spLocks noEditPoints="1"/>
          </p:cNvSpPr>
          <p:nvPr/>
        </p:nvSpPr>
        <p:spPr bwMode="auto">
          <a:xfrm>
            <a:off x="528320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86" name="Freeform 5030"/>
          <p:cNvSpPr>
            <a:spLocks noEditPoints="1"/>
          </p:cNvSpPr>
          <p:nvPr/>
        </p:nvSpPr>
        <p:spPr bwMode="auto">
          <a:xfrm>
            <a:off x="528320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87" name="Freeform 5031"/>
          <p:cNvSpPr>
            <a:spLocks noEditPoints="1"/>
          </p:cNvSpPr>
          <p:nvPr/>
        </p:nvSpPr>
        <p:spPr bwMode="auto">
          <a:xfrm>
            <a:off x="5249863"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88" name="Freeform 5032"/>
          <p:cNvSpPr>
            <a:spLocks noEditPoints="1"/>
          </p:cNvSpPr>
          <p:nvPr/>
        </p:nvSpPr>
        <p:spPr bwMode="auto">
          <a:xfrm>
            <a:off x="5249863"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89" name="Freeform 5033"/>
          <p:cNvSpPr>
            <a:spLocks noEditPoints="1"/>
          </p:cNvSpPr>
          <p:nvPr/>
        </p:nvSpPr>
        <p:spPr bwMode="auto">
          <a:xfrm>
            <a:off x="53022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90" name="Freeform 5034"/>
          <p:cNvSpPr>
            <a:spLocks noEditPoints="1"/>
          </p:cNvSpPr>
          <p:nvPr/>
        </p:nvSpPr>
        <p:spPr bwMode="auto">
          <a:xfrm>
            <a:off x="53022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91" name="Freeform 5035"/>
          <p:cNvSpPr>
            <a:spLocks noEditPoints="1"/>
          </p:cNvSpPr>
          <p:nvPr/>
        </p:nvSpPr>
        <p:spPr bwMode="auto">
          <a:xfrm>
            <a:off x="53133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92" name="Freeform 5036"/>
          <p:cNvSpPr>
            <a:spLocks noEditPoints="1"/>
          </p:cNvSpPr>
          <p:nvPr/>
        </p:nvSpPr>
        <p:spPr bwMode="auto">
          <a:xfrm>
            <a:off x="53133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93" name="Freeform 5037"/>
          <p:cNvSpPr>
            <a:spLocks noEditPoints="1"/>
          </p:cNvSpPr>
          <p:nvPr/>
        </p:nvSpPr>
        <p:spPr bwMode="auto">
          <a:xfrm>
            <a:off x="5121275"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94" name="Freeform 5038"/>
          <p:cNvSpPr>
            <a:spLocks noEditPoints="1"/>
          </p:cNvSpPr>
          <p:nvPr/>
        </p:nvSpPr>
        <p:spPr bwMode="auto">
          <a:xfrm>
            <a:off x="5121275"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95" name="Freeform 5039"/>
          <p:cNvSpPr>
            <a:spLocks noEditPoints="1"/>
          </p:cNvSpPr>
          <p:nvPr/>
        </p:nvSpPr>
        <p:spPr bwMode="auto">
          <a:xfrm>
            <a:off x="51609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96" name="Freeform 5040"/>
          <p:cNvSpPr>
            <a:spLocks noEditPoints="1"/>
          </p:cNvSpPr>
          <p:nvPr/>
        </p:nvSpPr>
        <p:spPr bwMode="auto">
          <a:xfrm>
            <a:off x="51609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97" name="Freeform 5041"/>
          <p:cNvSpPr>
            <a:spLocks noEditPoints="1"/>
          </p:cNvSpPr>
          <p:nvPr/>
        </p:nvSpPr>
        <p:spPr bwMode="auto">
          <a:xfrm>
            <a:off x="522287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498" name="Freeform 5042"/>
          <p:cNvSpPr>
            <a:spLocks noEditPoints="1"/>
          </p:cNvSpPr>
          <p:nvPr/>
        </p:nvSpPr>
        <p:spPr bwMode="auto">
          <a:xfrm>
            <a:off x="522287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499" name="Freeform 5043"/>
          <p:cNvSpPr>
            <a:spLocks noEditPoints="1"/>
          </p:cNvSpPr>
          <p:nvPr/>
        </p:nvSpPr>
        <p:spPr bwMode="auto">
          <a:xfrm>
            <a:off x="514667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500" name="Freeform 5044"/>
          <p:cNvSpPr>
            <a:spLocks noEditPoints="1"/>
          </p:cNvSpPr>
          <p:nvPr/>
        </p:nvSpPr>
        <p:spPr bwMode="auto">
          <a:xfrm>
            <a:off x="514667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501" name="Freeform 5045"/>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502" name="Freeform 5046"/>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503" name="Freeform 5047"/>
          <p:cNvSpPr>
            <a:spLocks noEditPoints="1"/>
          </p:cNvSpPr>
          <p:nvPr/>
        </p:nvSpPr>
        <p:spPr bwMode="auto">
          <a:xfrm>
            <a:off x="5205413"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504" name="Freeform 5048"/>
          <p:cNvSpPr>
            <a:spLocks noEditPoints="1"/>
          </p:cNvSpPr>
          <p:nvPr/>
        </p:nvSpPr>
        <p:spPr bwMode="auto">
          <a:xfrm>
            <a:off x="520541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505" name="Freeform 5049"/>
          <p:cNvSpPr>
            <a:spLocks noEditPoints="1"/>
          </p:cNvSpPr>
          <p:nvPr/>
        </p:nvSpPr>
        <p:spPr bwMode="auto">
          <a:xfrm>
            <a:off x="51387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506" name="Freeform 5050"/>
          <p:cNvSpPr>
            <a:spLocks noEditPoints="1"/>
          </p:cNvSpPr>
          <p:nvPr/>
        </p:nvSpPr>
        <p:spPr bwMode="auto">
          <a:xfrm>
            <a:off x="51387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507" name="Freeform 5051"/>
          <p:cNvSpPr>
            <a:spLocks noEditPoints="1"/>
          </p:cNvSpPr>
          <p:nvPr/>
        </p:nvSpPr>
        <p:spPr bwMode="auto">
          <a:xfrm>
            <a:off x="52101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508" name="Freeform 5052"/>
          <p:cNvSpPr>
            <a:spLocks noEditPoints="1"/>
          </p:cNvSpPr>
          <p:nvPr/>
        </p:nvSpPr>
        <p:spPr bwMode="auto">
          <a:xfrm>
            <a:off x="52101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509" name="Freeform 5053"/>
          <p:cNvSpPr>
            <a:spLocks noEditPoints="1"/>
          </p:cNvSpPr>
          <p:nvPr/>
        </p:nvSpPr>
        <p:spPr bwMode="auto">
          <a:xfrm>
            <a:off x="523875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510" name="Freeform 5054"/>
          <p:cNvSpPr>
            <a:spLocks noEditPoints="1"/>
          </p:cNvSpPr>
          <p:nvPr/>
        </p:nvSpPr>
        <p:spPr bwMode="auto">
          <a:xfrm>
            <a:off x="5238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511" name="Freeform 5055"/>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512" name="Freeform 5056"/>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513" name="Freeform 5057"/>
          <p:cNvSpPr>
            <a:spLocks noEditPoints="1"/>
          </p:cNvSpPr>
          <p:nvPr/>
        </p:nvSpPr>
        <p:spPr bwMode="auto">
          <a:xfrm>
            <a:off x="52863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45514" name="Freeform 5058"/>
          <p:cNvSpPr>
            <a:spLocks noEditPoints="1"/>
          </p:cNvSpPr>
          <p:nvPr/>
        </p:nvSpPr>
        <p:spPr bwMode="auto">
          <a:xfrm>
            <a:off x="52863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45515" name="Rectangle 5059"/>
          <p:cNvSpPr>
            <a:spLocks noChangeArrowheads="1"/>
          </p:cNvSpPr>
          <p:nvPr/>
        </p:nvSpPr>
        <p:spPr bwMode="auto">
          <a:xfrm>
            <a:off x="3473450" y="3316288"/>
            <a:ext cx="117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45516" name="Rectangle 5060"/>
          <p:cNvSpPr>
            <a:spLocks noChangeArrowheads="1"/>
          </p:cNvSpPr>
          <p:nvPr/>
        </p:nvSpPr>
        <p:spPr bwMode="auto">
          <a:xfrm>
            <a:off x="3362325" y="2395538"/>
            <a:ext cx="2333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45517" name="Rectangle 5061"/>
          <p:cNvSpPr>
            <a:spLocks noChangeArrowheads="1"/>
          </p:cNvSpPr>
          <p:nvPr/>
        </p:nvSpPr>
        <p:spPr bwMode="auto">
          <a:xfrm>
            <a:off x="3251200" y="1474788"/>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45518" name="Rectangle 5062"/>
          <p:cNvSpPr>
            <a:spLocks noChangeArrowheads="1"/>
          </p:cNvSpPr>
          <p:nvPr/>
        </p:nvSpPr>
        <p:spPr bwMode="auto">
          <a:xfrm>
            <a:off x="3732213" y="3700463"/>
            <a:ext cx="117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45519" name="Rectangle 5063"/>
          <p:cNvSpPr>
            <a:spLocks noChangeArrowheads="1"/>
          </p:cNvSpPr>
          <p:nvPr/>
        </p:nvSpPr>
        <p:spPr bwMode="auto">
          <a:xfrm>
            <a:off x="4562475" y="3700463"/>
            <a:ext cx="2333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45520" name="Rectangle 5064"/>
          <p:cNvSpPr>
            <a:spLocks noChangeArrowheads="1"/>
          </p:cNvSpPr>
          <p:nvPr/>
        </p:nvSpPr>
        <p:spPr bwMode="auto">
          <a:xfrm>
            <a:off x="5241925" y="3700463"/>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45521" name="Rectangle 5065"/>
          <p:cNvSpPr>
            <a:spLocks noChangeArrowheads="1"/>
          </p:cNvSpPr>
          <p:nvPr/>
        </p:nvSpPr>
        <p:spPr bwMode="auto">
          <a:xfrm>
            <a:off x="3851275" y="4149725"/>
            <a:ext cx="188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FFFFFF"/>
                </a:solidFill>
                <a:latin typeface="Calibri" panose="020F0502020204030204" pitchFamily="34" charset="0"/>
              </a:rPr>
              <a:t>Predicted % Correct</a:t>
            </a:r>
            <a:endParaRPr lang="fr-FR" altLang="fr-FR" sz="1800">
              <a:solidFill>
                <a:srgbClr val="FFFFFF"/>
              </a:solidFill>
            </a:endParaRPr>
          </a:p>
        </p:txBody>
      </p:sp>
      <p:sp>
        <p:nvSpPr>
          <p:cNvPr id="45522" name="Rectangle 5066"/>
          <p:cNvSpPr>
            <a:spLocks noChangeArrowheads="1"/>
          </p:cNvSpPr>
          <p:nvPr/>
        </p:nvSpPr>
        <p:spPr bwMode="auto">
          <a:xfrm>
            <a:off x="6511925" y="1673225"/>
            <a:ext cx="15875" cy="1839913"/>
          </a:xfrm>
          <a:prstGeom prst="rect">
            <a:avLst/>
          </a:prstGeom>
          <a:solidFill>
            <a:srgbClr val="92D050"/>
          </a:solidFill>
          <a:ln w="3175">
            <a:solidFill>
              <a:srgbClr val="92D050"/>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800">
              <a:solidFill>
                <a:srgbClr val="FFFFFF"/>
              </a:solidFill>
            </a:endParaRPr>
          </a:p>
        </p:txBody>
      </p:sp>
      <p:sp>
        <p:nvSpPr>
          <p:cNvPr id="45523" name="Freeform 5067"/>
          <p:cNvSpPr>
            <a:spLocks noEditPoints="1"/>
          </p:cNvSpPr>
          <p:nvPr/>
        </p:nvSpPr>
        <p:spPr bwMode="auto">
          <a:xfrm>
            <a:off x="6451600" y="1662113"/>
            <a:ext cx="68263" cy="1860550"/>
          </a:xfrm>
          <a:custGeom>
            <a:avLst/>
            <a:gdLst>
              <a:gd name="T0" fmla="*/ 0 w 43"/>
              <a:gd name="T1" fmla="*/ 2147483646 h 1172"/>
              <a:gd name="T2" fmla="*/ 2147483646 w 43"/>
              <a:gd name="T3" fmla="*/ 2147483646 h 1172"/>
              <a:gd name="T4" fmla="*/ 2147483646 w 43"/>
              <a:gd name="T5" fmla="*/ 2147483646 h 1172"/>
              <a:gd name="T6" fmla="*/ 0 w 43"/>
              <a:gd name="T7" fmla="*/ 2147483646 h 1172"/>
              <a:gd name="T8" fmla="*/ 0 w 43"/>
              <a:gd name="T9" fmla="*/ 2147483646 h 1172"/>
              <a:gd name="T10" fmla="*/ 0 w 43"/>
              <a:gd name="T11" fmla="*/ 2147483646 h 1172"/>
              <a:gd name="T12" fmla="*/ 2147483646 w 43"/>
              <a:gd name="T13" fmla="*/ 2147483646 h 1172"/>
              <a:gd name="T14" fmla="*/ 2147483646 w 43"/>
              <a:gd name="T15" fmla="*/ 2147483646 h 1172"/>
              <a:gd name="T16" fmla="*/ 0 w 43"/>
              <a:gd name="T17" fmla="*/ 2147483646 h 1172"/>
              <a:gd name="T18" fmla="*/ 0 w 43"/>
              <a:gd name="T19" fmla="*/ 2147483646 h 1172"/>
              <a:gd name="T20" fmla="*/ 0 w 43"/>
              <a:gd name="T21" fmla="*/ 0 h 1172"/>
              <a:gd name="T22" fmla="*/ 2147483646 w 43"/>
              <a:gd name="T23" fmla="*/ 0 h 1172"/>
              <a:gd name="T24" fmla="*/ 2147483646 w 43"/>
              <a:gd name="T25" fmla="*/ 2147483646 h 1172"/>
              <a:gd name="T26" fmla="*/ 0 w 43"/>
              <a:gd name="T27" fmla="*/ 2147483646 h 1172"/>
              <a:gd name="T28" fmla="*/ 0 w 43"/>
              <a:gd name="T29" fmla="*/ 0 h 1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 h="1172">
                <a:moveTo>
                  <a:pt x="0" y="1159"/>
                </a:moveTo>
                <a:lnTo>
                  <a:pt x="43" y="1159"/>
                </a:lnTo>
                <a:lnTo>
                  <a:pt x="43" y="1172"/>
                </a:lnTo>
                <a:lnTo>
                  <a:pt x="0" y="1172"/>
                </a:lnTo>
                <a:lnTo>
                  <a:pt x="0" y="1159"/>
                </a:lnTo>
                <a:close/>
                <a:moveTo>
                  <a:pt x="0" y="578"/>
                </a:moveTo>
                <a:lnTo>
                  <a:pt x="43" y="578"/>
                </a:lnTo>
                <a:lnTo>
                  <a:pt x="43" y="592"/>
                </a:lnTo>
                <a:lnTo>
                  <a:pt x="0" y="592"/>
                </a:lnTo>
                <a:lnTo>
                  <a:pt x="0" y="578"/>
                </a:lnTo>
                <a:close/>
                <a:moveTo>
                  <a:pt x="0" y="0"/>
                </a:moveTo>
                <a:lnTo>
                  <a:pt x="43" y="0"/>
                </a:lnTo>
                <a:lnTo>
                  <a:pt x="43" y="13"/>
                </a:lnTo>
                <a:lnTo>
                  <a:pt x="0" y="13"/>
                </a:lnTo>
                <a:lnTo>
                  <a:pt x="0" y="0"/>
                </a:lnTo>
                <a:close/>
              </a:path>
            </a:pathLst>
          </a:custGeom>
          <a:solidFill>
            <a:srgbClr val="868686"/>
          </a:solidFill>
          <a:ln w="3175" cap="flat">
            <a:solidFill>
              <a:srgbClr val="868686"/>
            </a:solidFill>
            <a:prstDash val="solid"/>
            <a:bevel/>
            <a:headEnd/>
            <a:tailEnd/>
          </a:ln>
        </p:spPr>
        <p:txBody>
          <a:bodyPr/>
          <a:lstStyle/>
          <a:p>
            <a:endParaRPr lang="fr-FR"/>
          </a:p>
        </p:txBody>
      </p:sp>
      <p:sp>
        <p:nvSpPr>
          <p:cNvPr id="45524" name="Rectangle 5068"/>
          <p:cNvSpPr>
            <a:spLocks noChangeArrowheads="1"/>
          </p:cNvSpPr>
          <p:nvPr/>
        </p:nvSpPr>
        <p:spPr bwMode="auto">
          <a:xfrm>
            <a:off x="6519863" y="3502025"/>
            <a:ext cx="1773237" cy="20638"/>
          </a:xfrm>
          <a:prstGeom prst="rect">
            <a:avLst/>
          </a:prstGeom>
          <a:solidFill>
            <a:schemeClr val="bg1"/>
          </a:solidFill>
          <a:ln w="3175">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800">
              <a:solidFill>
                <a:srgbClr val="FFFFFF"/>
              </a:solidFill>
            </a:endParaRPr>
          </a:p>
        </p:txBody>
      </p:sp>
      <p:sp>
        <p:nvSpPr>
          <p:cNvPr id="45525" name="Freeform 5069"/>
          <p:cNvSpPr>
            <a:spLocks noEditPoints="1"/>
          </p:cNvSpPr>
          <p:nvPr/>
        </p:nvSpPr>
        <p:spPr bwMode="auto">
          <a:xfrm>
            <a:off x="6511925" y="3513138"/>
            <a:ext cx="1789113" cy="92075"/>
          </a:xfrm>
          <a:custGeom>
            <a:avLst/>
            <a:gdLst>
              <a:gd name="T0" fmla="*/ 2147483646 w 1127"/>
              <a:gd name="T1" fmla="*/ 0 h 58"/>
              <a:gd name="T2" fmla="*/ 2147483646 w 1127"/>
              <a:gd name="T3" fmla="*/ 2147483646 h 58"/>
              <a:gd name="T4" fmla="*/ 0 w 1127"/>
              <a:gd name="T5" fmla="*/ 2147483646 h 58"/>
              <a:gd name="T6" fmla="*/ 0 w 1127"/>
              <a:gd name="T7" fmla="*/ 0 h 58"/>
              <a:gd name="T8" fmla="*/ 2147483646 w 1127"/>
              <a:gd name="T9" fmla="*/ 0 h 58"/>
              <a:gd name="T10" fmla="*/ 2147483646 w 1127"/>
              <a:gd name="T11" fmla="*/ 0 h 58"/>
              <a:gd name="T12" fmla="*/ 2147483646 w 1127"/>
              <a:gd name="T13" fmla="*/ 2147483646 h 58"/>
              <a:gd name="T14" fmla="*/ 2147483646 w 1127"/>
              <a:gd name="T15" fmla="*/ 2147483646 h 58"/>
              <a:gd name="T16" fmla="*/ 2147483646 w 1127"/>
              <a:gd name="T17" fmla="*/ 0 h 58"/>
              <a:gd name="T18" fmla="*/ 2147483646 w 1127"/>
              <a:gd name="T19" fmla="*/ 0 h 58"/>
              <a:gd name="T20" fmla="*/ 2147483646 w 1127"/>
              <a:gd name="T21" fmla="*/ 0 h 58"/>
              <a:gd name="T22" fmla="*/ 2147483646 w 1127"/>
              <a:gd name="T23" fmla="*/ 2147483646 h 58"/>
              <a:gd name="T24" fmla="*/ 2147483646 w 1127"/>
              <a:gd name="T25" fmla="*/ 2147483646 h 58"/>
              <a:gd name="T26" fmla="*/ 2147483646 w 1127"/>
              <a:gd name="T27" fmla="*/ 0 h 58"/>
              <a:gd name="T28" fmla="*/ 2147483646 w 1127"/>
              <a:gd name="T29" fmla="*/ 0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27" h="58">
                <a:moveTo>
                  <a:pt x="10" y="0"/>
                </a:moveTo>
                <a:lnTo>
                  <a:pt x="10" y="58"/>
                </a:lnTo>
                <a:lnTo>
                  <a:pt x="0" y="58"/>
                </a:lnTo>
                <a:lnTo>
                  <a:pt x="0" y="0"/>
                </a:lnTo>
                <a:lnTo>
                  <a:pt x="10" y="0"/>
                </a:lnTo>
                <a:close/>
                <a:moveTo>
                  <a:pt x="569" y="0"/>
                </a:moveTo>
                <a:lnTo>
                  <a:pt x="569" y="58"/>
                </a:lnTo>
                <a:lnTo>
                  <a:pt x="559" y="58"/>
                </a:lnTo>
                <a:lnTo>
                  <a:pt x="559" y="0"/>
                </a:lnTo>
                <a:lnTo>
                  <a:pt x="569" y="0"/>
                </a:lnTo>
                <a:close/>
                <a:moveTo>
                  <a:pt x="1127" y="0"/>
                </a:moveTo>
                <a:lnTo>
                  <a:pt x="1127" y="58"/>
                </a:lnTo>
                <a:lnTo>
                  <a:pt x="1117" y="58"/>
                </a:lnTo>
                <a:lnTo>
                  <a:pt x="1117" y="0"/>
                </a:lnTo>
                <a:lnTo>
                  <a:pt x="1127" y="0"/>
                </a:lnTo>
                <a:close/>
              </a:path>
            </a:pathLst>
          </a:custGeom>
          <a:solidFill>
            <a:srgbClr val="868686"/>
          </a:solidFill>
          <a:ln w="3175" cap="flat">
            <a:solidFill>
              <a:srgbClr val="868686"/>
            </a:solidFill>
            <a:prstDash val="solid"/>
            <a:bevel/>
            <a:headEnd/>
            <a:tailEnd/>
          </a:ln>
        </p:spPr>
        <p:txBody>
          <a:bodyPr/>
          <a:lstStyle/>
          <a:p>
            <a:endParaRPr lang="fr-FR"/>
          </a:p>
        </p:txBody>
      </p:sp>
      <p:sp>
        <p:nvSpPr>
          <p:cNvPr id="45526" name="Freeform 5070"/>
          <p:cNvSpPr>
            <a:spLocks noEditPoints="1"/>
          </p:cNvSpPr>
          <p:nvPr/>
        </p:nvSpPr>
        <p:spPr bwMode="auto">
          <a:xfrm>
            <a:off x="6499225" y="34131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27" name="Freeform 5071"/>
          <p:cNvSpPr>
            <a:spLocks noEditPoints="1"/>
          </p:cNvSpPr>
          <p:nvPr/>
        </p:nvSpPr>
        <p:spPr bwMode="auto">
          <a:xfrm>
            <a:off x="6499225" y="34131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28" name="Freeform 5072"/>
          <p:cNvSpPr>
            <a:spLocks noEditPoints="1"/>
          </p:cNvSpPr>
          <p:nvPr/>
        </p:nvSpPr>
        <p:spPr bwMode="auto">
          <a:xfrm>
            <a:off x="6754813" y="339248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29" name="Freeform 5073"/>
          <p:cNvSpPr>
            <a:spLocks noEditPoints="1"/>
          </p:cNvSpPr>
          <p:nvPr/>
        </p:nvSpPr>
        <p:spPr bwMode="auto">
          <a:xfrm>
            <a:off x="6754813" y="339248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30" name="Freeform 5074"/>
          <p:cNvSpPr>
            <a:spLocks noEditPoints="1"/>
          </p:cNvSpPr>
          <p:nvPr/>
        </p:nvSpPr>
        <p:spPr bwMode="auto">
          <a:xfrm>
            <a:off x="6567488" y="339248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31" name="Freeform 5075"/>
          <p:cNvSpPr>
            <a:spLocks noEditPoints="1"/>
          </p:cNvSpPr>
          <p:nvPr/>
        </p:nvSpPr>
        <p:spPr bwMode="auto">
          <a:xfrm>
            <a:off x="6567488" y="339248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32" name="Freeform 5076"/>
          <p:cNvSpPr>
            <a:spLocks noEditPoints="1"/>
          </p:cNvSpPr>
          <p:nvPr/>
        </p:nvSpPr>
        <p:spPr bwMode="auto">
          <a:xfrm>
            <a:off x="6535738" y="339248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33" name="Freeform 5077"/>
          <p:cNvSpPr>
            <a:spLocks noEditPoints="1"/>
          </p:cNvSpPr>
          <p:nvPr/>
        </p:nvSpPr>
        <p:spPr bwMode="auto">
          <a:xfrm>
            <a:off x="6535738" y="339248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34" name="Freeform 5078"/>
          <p:cNvSpPr>
            <a:spLocks noEditPoints="1"/>
          </p:cNvSpPr>
          <p:nvPr/>
        </p:nvSpPr>
        <p:spPr bwMode="auto">
          <a:xfrm>
            <a:off x="6591300" y="3309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35" name="Freeform 5079"/>
          <p:cNvSpPr>
            <a:spLocks noEditPoints="1"/>
          </p:cNvSpPr>
          <p:nvPr/>
        </p:nvSpPr>
        <p:spPr bwMode="auto">
          <a:xfrm>
            <a:off x="6591300" y="3309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36" name="Freeform 5080"/>
          <p:cNvSpPr>
            <a:spLocks noEditPoints="1"/>
          </p:cNvSpPr>
          <p:nvPr/>
        </p:nvSpPr>
        <p:spPr bwMode="auto">
          <a:xfrm>
            <a:off x="6842125" y="29845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37" name="Freeform 5081"/>
          <p:cNvSpPr>
            <a:spLocks noEditPoints="1"/>
          </p:cNvSpPr>
          <p:nvPr/>
        </p:nvSpPr>
        <p:spPr bwMode="auto">
          <a:xfrm>
            <a:off x="6842125" y="29845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38" name="Freeform 5082"/>
          <p:cNvSpPr>
            <a:spLocks noEditPoints="1"/>
          </p:cNvSpPr>
          <p:nvPr/>
        </p:nvSpPr>
        <p:spPr bwMode="auto">
          <a:xfrm>
            <a:off x="6880225" y="33639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39" name="Freeform 5083"/>
          <p:cNvSpPr>
            <a:spLocks noEditPoints="1"/>
          </p:cNvSpPr>
          <p:nvPr/>
        </p:nvSpPr>
        <p:spPr bwMode="auto">
          <a:xfrm>
            <a:off x="6880225" y="33639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40" name="Freeform 5084"/>
          <p:cNvSpPr>
            <a:spLocks noEditPoints="1"/>
          </p:cNvSpPr>
          <p:nvPr/>
        </p:nvSpPr>
        <p:spPr bwMode="auto">
          <a:xfrm>
            <a:off x="6791325" y="33004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41" name="Freeform 5085"/>
          <p:cNvSpPr>
            <a:spLocks noEditPoints="1"/>
          </p:cNvSpPr>
          <p:nvPr/>
        </p:nvSpPr>
        <p:spPr bwMode="auto">
          <a:xfrm>
            <a:off x="6791325" y="33004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542" name="Freeform 5086"/>
          <p:cNvSpPr>
            <a:spLocks noEditPoints="1"/>
          </p:cNvSpPr>
          <p:nvPr/>
        </p:nvSpPr>
        <p:spPr bwMode="auto">
          <a:xfrm>
            <a:off x="7186613" y="31289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43" name="Freeform 5087"/>
          <p:cNvSpPr>
            <a:spLocks noEditPoints="1"/>
          </p:cNvSpPr>
          <p:nvPr/>
        </p:nvSpPr>
        <p:spPr bwMode="auto">
          <a:xfrm>
            <a:off x="7186613" y="31289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44" name="Freeform 5088"/>
          <p:cNvSpPr>
            <a:spLocks noEditPoints="1"/>
          </p:cNvSpPr>
          <p:nvPr/>
        </p:nvSpPr>
        <p:spPr bwMode="auto">
          <a:xfrm>
            <a:off x="6894513" y="328612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45" name="Freeform 5089"/>
          <p:cNvSpPr>
            <a:spLocks noEditPoints="1"/>
          </p:cNvSpPr>
          <p:nvPr/>
        </p:nvSpPr>
        <p:spPr bwMode="auto">
          <a:xfrm>
            <a:off x="6894513" y="328612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46" name="Freeform 5090"/>
          <p:cNvSpPr>
            <a:spLocks noEditPoints="1"/>
          </p:cNvSpPr>
          <p:nvPr/>
        </p:nvSpPr>
        <p:spPr bwMode="auto">
          <a:xfrm>
            <a:off x="6746875" y="28749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47" name="Freeform 5091"/>
          <p:cNvSpPr>
            <a:spLocks noEditPoints="1"/>
          </p:cNvSpPr>
          <p:nvPr/>
        </p:nvSpPr>
        <p:spPr bwMode="auto">
          <a:xfrm>
            <a:off x="6746875" y="28749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48" name="Freeform 5092"/>
          <p:cNvSpPr>
            <a:spLocks noEditPoints="1"/>
          </p:cNvSpPr>
          <p:nvPr/>
        </p:nvSpPr>
        <p:spPr bwMode="auto">
          <a:xfrm>
            <a:off x="6835775" y="2916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49" name="Freeform 5093"/>
          <p:cNvSpPr>
            <a:spLocks noEditPoints="1"/>
          </p:cNvSpPr>
          <p:nvPr/>
        </p:nvSpPr>
        <p:spPr bwMode="auto">
          <a:xfrm>
            <a:off x="6835775" y="2916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50" name="Freeform 5094"/>
          <p:cNvSpPr>
            <a:spLocks noEditPoints="1"/>
          </p:cNvSpPr>
          <p:nvPr/>
        </p:nvSpPr>
        <p:spPr bwMode="auto">
          <a:xfrm>
            <a:off x="6562725" y="3165475"/>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51" name="Freeform 5095"/>
          <p:cNvSpPr>
            <a:spLocks noEditPoints="1"/>
          </p:cNvSpPr>
          <p:nvPr/>
        </p:nvSpPr>
        <p:spPr bwMode="auto">
          <a:xfrm>
            <a:off x="6562725" y="3165475"/>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52" name="Freeform 5096"/>
          <p:cNvSpPr>
            <a:spLocks noEditPoints="1"/>
          </p:cNvSpPr>
          <p:nvPr/>
        </p:nvSpPr>
        <p:spPr bwMode="auto">
          <a:xfrm>
            <a:off x="6727825" y="3214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53" name="Freeform 5097"/>
          <p:cNvSpPr>
            <a:spLocks noEditPoints="1"/>
          </p:cNvSpPr>
          <p:nvPr/>
        </p:nvSpPr>
        <p:spPr bwMode="auto">
          <a:xfrm>
            <a:off x="6727825" y="3214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54" name="Freeform 5098"/>
          <p:cNvSpPr>
            <a:spLocks noEditPoints="1"/>
          </p:cNvSpPr>
          <p:nvPr/>
        </p:nvSpPr>
        <p:spPr bwMode="auto">
          <a:xfrm>
            <a:off x="6786563" y="31480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55" name="Freeform 5099"/>
          <p:cNvSpPr>
            <a:spLocks noEditPoints="1"/>
          </p:cNvSpPr>
          <p:nvPr/>
        </p:nvSpPr>
        <p:spPr bwMode="auto">
          <a:xfrm>
            <a:off x="6786563" y="31480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556" name="Freeform 5100"/>
          <p:cNvSpPr>
            <a:spLocks noEditPoints="1"/>
          </p:cNvSpPr>
          <p:nvPr/>
        </p:nvSpPr>
        <p:spPr bwMode="auto">
          <a:xfrm>
            <a:off x="6511925" y="31718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57" name="Freeform 5101"/>
          <p:cNvSpPr>
            <a:spLocks noEditPoints="1"/>
          </p:cNvSpPr>
          <p:nvPr/>
        </p:nvSpPr>
        <p:spPr bwMode="auto">
          <a:xfrm>
            <a:off x="6511925" y="31718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58" name="Freeform 5102"/>
          <p:cNvSpPr>
            <a:spLocks noEditPoints="1"/>
          </p:cNvSpPr>
          <p:nvPr/>
        </p:nvSpPr>
        <p:spPr bwMode="auto">
          <a:xfrm>
            <a:off x="6542088" y="28098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59" name="Freeform 5103"/>
          <p:cNvSpPr>
            <a:spLocks noEditPoints="1"/>
          </p:cNvSpPr>
          <p:nvPr/>
        </p:nvSpPr>
        <p:spPr bwMode="auto">
          <a:xfrm>
            <a:off x="6542088" y="28098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60" name="Freeform 5104"/>
          <p:cNvSpPr>
            <a:spLocks noEditPoints="1"/>
          </p:cNvSpPr>
          <p:nvPr/>
        </p:nvSpPr>
        <p:spPr bwMode="auto">
          <a:xfrm>
            <a:off x="6683375" y="30448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61" name="Freeform 5105"/>
          <p:cNvSpPr>
            <a:spLocks noEditPoints="1"/>
          </p:cNvSpPr>
          <p:nvPr/>
        </p:nvSpPr>
        <p:spPr bwMode="auto">
          <a:xfrm>
            <a:off x="6683375" y="30448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62" name="Freeform 5106"/>
          <p:cNvSpPr>
            <a:spLocks noEditPoints="1"/>
          </p:cNvSpPr>
          <p:nvPr/>
        </p:nvSpPr>
        <p:spPr bwMode="auto">
          <a:xfrm>
            <a:off x="6704013" y="32353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63" name="Freeform 5107"/>
          <p:cNvSpPr>
            <a:spLocks noEditPoints="1"/>
          </p:cNvSpPr>
          <p:nvPr/>
        </p:nvSpPr>
        <p:spPr bwMode="auto">
          <a:xfrm>
            <a:off x="6704013" y="32353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64" name="Freeform 5108"/>
          <p:cNvSpPr>
            <a:spLocks noEditPoints="1"/>
          </p:cNvSpPr>
          <p:nvPr/>
        </p:nvSpPr>
        <p:spPr bwMode="auto">
          <a:xfrm>
            <a:off x="7123113" y="30734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65" name="Freeform 5109"/>
          <p:cNvSpPr>
            <a:spLocks noEditPoints="1"/>
          </p:cNvSpPr>
          <p:nvPr/>
        </p:nvSpPr>
        <p:spPr bwMode="auto">
          <a:xfrm>
            <a:off x="7123113" y="30734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66" name="Freeform 5110"/>
          <p:cNvSpPr>
            <a:spLocks noEditPoints="1"/>
          </p:cNvSpPr>
          <p:nvPr/>
        </p:nvSpPr>
        <p:spPr bwMode="auto">
          <a:xfrm>
            <a:off x="6838950" y="2593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67" name="Freeform 5111"/>
          <p:cNvSpPr>
            <a:spLocks noEditPoints="1"/>
          </p:cNvSpPr>
          <p:nvPr/>
        </p:nvSpPr>
        <p:spPr bwMode="auto">
          <a:xfrm>
            <a:off x="6838950" y="2593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68" name="Freeform 5112"/>
          <p:cNvSpPr>
            <a:spLocks noEditPoints="1"/>
          </p:cNvSpPr>
          <p:nvPr/>
        </p:nvSpPr>
        <p:spPr bwMode="auto">
          <a:xfrm>
            <a:off x="7308850" y="3022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69" name="Freeform 5113"/>
          <p:cNvSpPr>
            <a:spLocks noEditPoints="1"/>
          </p:cNvSpPr>
          <p:nvPr/>
        </p:nvSpPr>
        <p:spPr bwMode="auto">
          <a:xfrm>
            <a:off x="7308850" y="3022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70" name="Freeform 5114"/>
          <p:cNvSpPr>
            <a:spLocks noEditPoints="1"/>
          </p:cNvSpPr>
          <p:nvPr/>
        </p:nvSpPr>
        <p:spPr bwMode="auto">
          <a:xfrm>
            <a:off x="6988175" y="2884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71" name="Freeform 5115"/>
          <p:cNvSpPr>
            <a:spLocks noEditPoints="1"/>
          </p:cNvSpPr>
          <p:nvPr/>
        </p:nvSpPr>
        <p:spPr bwMode="auto">
          <a:xfrm>
            <a:off x="6988175" y="2884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72" name="Freeform 5116"/>
          <p:cNvSpPr>
            <a:spLocks noEditPoints="1"/>
          </p:cNvSpPr>
          <p:nvPr/>
        </p:nvSpPr>
        <p:spPr bwMode="auto">
          <a:xfrm>
            <a:off x="6767513" y="31369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73" name="Freeform 5117"/>
          <p:cNvSpPr>
            <a:spLocks noEditPoints="1"/>
          </p:cNvSpPr>
          <p:nvPr/>
        </p:nvSpPr>
        <p:spPr bwMode="auto">
          <a:xfrm>
            <a:off x="6767513" y="31369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74" name="Freeform 5118"/>
          <p:cNvSpPr>
            <a:spLocks noEditPoints="1"/>
          </p:cNvSpPr>
          <p:nvPr/>
        </p:nvSpPr>
        <p:spPr bwMode="auto">
          <a:xfrm>
            <a:off x="6623050" y="2786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75" name="Freeform 5119"/>
          <p:cNvSpPr>
            <a:spLocks noEditPoints="1"/>
          </p:cNvSpPr>
          <p:nvPr/>
        </p:nvSpPr>
        <p:spPr bwMode="auto">
          <a:xfrm>
            <a:off x="6623050" y="2786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76" name="Freeform 5120"/>
          <p:cNvSpPr>
            <a:spLocks noEditPoints="1"/>
          </p:cNvSpPr>
          <p:nvPr/>
        </p:nvSpPr>
        <p:spPr bwMode="auto">
          <a:xfrm>
            <a:off x="6635750" y="29495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77" name="Freeform 5121"/>
          <p:cNvSpPr>
            <a:spLocks noEditPoints="1"/>
          </p:cNvSpPr>
          <p:nvPr/>
        </p:nvSpPr>
        <p:spPr bwMode="auto">
          <a:xfrm>
            <a:off x="6635750" y="29495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578" name="Freeform 5122"/>
          <p:cNvSpPr>
            <a:spLocks noEditPoints="1"/>
          </p:cNvSpPr>
          <p:nvPr/>
        </p:nvSpPr>
        <p:spPr bwMode="auto">
          <a:xfrm>
            <a:off x="6594475" y="32004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79" name="Freeform 5123"/>
          <p:cNvSpPr>
            <a:spLocks noEditPoints="1"/>
          </p:cNvSpPr>
          <p:nvPr/>
        </p:nvSpPr>
        <p:spPr bwMode="auto">
          <a:xfrm>
            <a:off x="6594475" y="32004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80" name="Freeform 5124"/>
          <p:cNvSpPr>
            <a:spLocks noEditPoints="1"/>
          </p:cNvSpPr>
          <p:nvPr/>
        </p:nvSpPr>
        <p:spPr bwMode="auto">
          <a:xfrm>
            <a:off x="7202488" y="27225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81" name="Freeform 5125"/>
          <p:cNvSpPr>
            <a:spLocks noEditPoints="1"/>
          </p:cNvSpPr>
          <p:nvPr/>
        </p:nvSpPr>
        <p:spPr bwMode="auto">
          <a:xfrm>
            <a:off x="7202488" y="27225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82" name="Freeform 5126"/>
          <p:cNvSpPr>
            <a:spLocks noEditPoints="1"/>
          </p:cNvSpPr>
          <p:nvPr/>
        </p:nvSpPr>
        <p:spPr bwMode="auto">
          <a:xfrm>
            <a:off x="6980238" y="28384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83" name="Freeform 5127"/>
          <p:cNvSpPr>
            <a:spLocks noEditPoints="1"/>
          </p:cNvSpPr>
          <p:nvPr/>
        </p:nvSpPr>
        <p:spPr bwMode="auto">
          <a:xfrm>
            <a:off x="6980238" y="28384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84" name="Freeform 5128"/>
          <p:cNvSpPr>
            <a:spLocks noEditPoints="1"/>
          </p:cNvSpPr>
          <p:nvPr/>
        </p:nvSpPr>
        <p:spPr bwMode="auto">
          <a:xfrm>
            <a:off x="6643688" y="2895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85" name="Freeform 5129"/>
          <p:cNvSpPr>
            <a:spLocks noEditPoints="1"/>
          </p:cNvSpPr>
          <p:nvPr/>
        </p:nvSpPr>
        <p:spPr bwMode="auto">
          <a:xfrm>
            <a:off x="6643688" y="2895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86" name="Freeform 5130"/>
          <p:cNvSpPr>
            <a:spLocks noEditPoints="1"/>
          </p:cNvSpPr>
          <p:nvPr/>
        </p:nvSpPr>
        <p:spPr bwMode="auto">
          <a:xfrm>
            <a:off x="7212013" y="28702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87" name="Freeform 5131"/>
          <p:cNvSpPr>
            <a:spLocks noEditPoints="1"/>
          </p:cNvSpPr>
          <p:nvPr/>
        </p:nvSpPr>
        <p:spPr bwMode="auto">
          <a:xfrm>
            <a:off x="7212013" y="28702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88" name="Freeform 5132"/>
          <p:cNvSpPr>
            <a:spLocks noEditPoints="1"/>
          </p:cNvSpPr>
          <p:nvPr/>
        </p:nvSpPr>
        <p:spPr bwMode="auto">
          <a:xfrm>
            <a:off x="6883400" y="31480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89" name="Freeform 5133"/>
          <p:cNvSpPr>
            <a:spLocks noEditPoints="1"/>
          </p:cNvSpPr>
          <p:nvPr/>
        </p:nvSpPr>
        <p:spPr bwMode="auto">
          <a:xfrm>
            <a:off x="6883400" y="31480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590" name="Freeform 5134"/>
          <p:cNvSpPr>
            <a:spLocks noEditPoints="1"/>
          </p:cNvSpPr>
          <p:nvPr/>
        </p:nvSpPr>
        <p:spPr bwMode="auto">
          <a:xfrm>
            <a:off x="6635750" y="29495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91" name="Freeform 5135"/>
          <p:cNvSpPr>
            <a:spLocks noEditPoints="1"/>
          </p:cNvSpPr>
          <p:nvPr/>
        </p:nvSpPr>
        <p:spPr bwMode="auto">
          <a:xfrm>
            <a:off x="6635750" y="29495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592" name="Freeform 5136"/>
          <p:cNvSpPr>
            <a:spLocks noEditPoints="1"/>
          </p:cNvSpPr>
          <p:nvPr/>
        </p:nvSpPr>
        <p:spPr bwMode="auto">
          <a:xfrm>
            <a:off x="7648575" y="3068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93" name="Freeform 5137"/>
          <p:cNvSpPr>
            <a:spLocks noEditPoints="1"/>
          </p:cNvSpPr>
          <p:nvPr/>
        </p:nvSpPr>
        <p:spPr bwMode="auto">
          <a:xfrm>
            <a:off x="7648575" y="3068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94" name="Freeform 5138"/>
          <p:cNvSpPr>
            <a:spLocks noEditPoints="1"/>
          </p:cNvSpPr>
          <p:nvPr/>
        </p:nvSpPr>
        <p:spPr bwMode="auto">
          <a:xfrm>
            <a:off x="6954838" y="30908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595" name="Freeform 5139"/>
          <p:cNvSpPr>
            <a:spLocks noEditPoints="1"/>
          </p:cNvSpPr>
          <p:nvPr/>
        </p:nvSpPr>
        <p:spPr bwMode="auto">
          <a:xfrm>
            <a:off x="6954838" y="30908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96" name="Freeform 5140"/>
          <p:cNvSpPr>
            <a:spLocks noEditPoints="1"/>
          </p:cNvSpPr>
          <p:nvPr/>
        </p:nvSpPr>
        <p:spPr bwMode="auto">
          <a:xfrm>
            <a:off x="7693025" y="3005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97" name="Freeform 5141"/>
          <p:cNvSpPr>
            <a:spLocks noEditPoints="1"/>
          </p:cNvSpPr>
          <p:nvPr/>
        </p:nvSpPr>
        <p:spPr bwMode="auto">
          <a:xfrm>
            <a:off x="7693025" y="3005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598" name="Freeform 5142"/>
          <p:cNvSpPr>
            <a:spLocks noEditPoints="1"/>
          </p:cNvSpPr>
          <p:nvPr/>
        </p:nvSpPr>
        <p:spPr bwMode="auto">
          <a:xfrm>
            <a:off x="7467600" y="2970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599" name="Freeform 5143"/>
          <p:cNvSpPr>
            <a:spLocks noEditPoints="1"/>
          </p:cNvSpPr>
          <p:nvPr/>
        </p:nvSpPr>
        <p:spPr bwMode="auto">
          <a:xfrm>
            <a:off x="7467600" y="2970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00" name="Freeform 5144"/>
          <p:cNvSpPr>
            <a:spLocks noEditPoints="1"/>
          </p:cNvSpPr>
          <p:nvPr/>
        </p:nvSpPr>
        <p:spPr bwMode="auto">
          <a:xfrm>
            <a:off x="7156450" y="30559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01" name="Freeform 5145"/>
          <p:cNvSpPr>
            <a:spLocks noEditPoints="1"/>
          </p:cNvSpPr>
          <p:nvPr/>
        </p:nvSpPr>
        <p:spPr bwMode="auto">
          <a:xfrm>
            <a:off x="7156450" y="30559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602" name="Freeform 5146"/>
          <p:cNvSpPr>
            <a:spLocks noEditPoints="1"/>
          </p:cNvSpPr>
          <p:nvPr/>
        </p:nvSpPr>
        <p:spPr bwMode="auto">
          <a:xfrm>
            <a:off x="6991350" y="3140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03" name="Freeform 5147"/>
          <p:cNvSpPr>
            <a:spLocks noEditPoints="1"/>
          </p:cNvSpPr>
          <p:nvPr/>
        </p:nvSpPr>
        <p:spPr bwMode="auto">
          <a:xfrm>
            <a:off x="6991350" y="3140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04" name="Freeform 5148"/>
          <p:cNvSpPr>
            <a:spLocks noEditPoints="1"/>
          </p:cNvSpPr>
          <p:nvPr/>
        </p:nvSpPr>
        <p:spPr bwMode="auto">
          <a:xfrm>
            <a:off x="7632700" y="3022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05" name="Freeform 5149"/>
          <p:cNvSpPr>
            <a:spLocks noEditPoints="1"/>
          </p:cNvSpPr>
          <p:nvPr/>
        </p:nvSpPr>
        <p:spPr bwMode="auto">
          <a:xfrm>
            <a:off x="7632700" y="3022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06" name="Freeform 5150"/>
          <p:cNvSpPr>
            <a:spLocks noEditPoints="1"/>
          </p:cNvSpPr>
          <p:nvPr/>
        </p:nvSpPr>
        <p:spPr bwMode="auto">
          <a:xfrm>
            <a:off x="7583488" y="282892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07" name="Freeform 5151"/>
          <p:cNvSpPr>
            <a:spLocks noEditPoints="1"/>
          </p:cNvSpPr>
          <p:nvPr/>
        </p:nvSpPr>
        <p:spPr bwMode="auto">
          <a:xfrm>
            <a:off x="7583488" y="282892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08" name="Freeform 5152"/>
          <p:cNvSpPr>
            <a:spLocks noEditPoints="1"/>
          </p:cNvSpPr>
          <p:nvPr/>
        </p:nvSpPr>
        <p:spPr bwMode="auto">
          <a:xfrm>
            <a:off x="6699250" y="29495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09" name="Freeform 5153"/>
          <p:cNvSpPr>
            <a:spLocks noEditPoints="1"/>
          </p:cNvSpPr>
          <p:nvPr/>
        </p:nvSpPr>
        <p:spPr bwMode="auto">
          <a:xfrm>
            <a:off x="6699250" y="29495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610" name="Freeform 5154"/>
          <p:cNvSpPr>
            <a:spLocks noEditPoints="1"/>
          </p:cNvSpPr>
          <p:nvPr/>
        </p:nvSpPr>
        <p:spPr bwMode="auto">
          <a:xfrm>
            <a:off x="6827838" y="28067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11" name="Freeform 5155"/>
          <p:cNvSpPr>
            <a:spLocks noEditPoints="1"/>
          </p:cNvSpPr>
          <p:nvPr/>
        </p:nvSpPr>
        <p:spPr bwMode="auto">
          <a:xfrm>
            <a:off x="6827838" y="28067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12" name="Freeform 5156"/>
          <p:cNvSpPr>
            <a:spLocks noEditPoints="1"/>
          </p:cNvSpPr>
          <p:nvPr/>
        </p:nvSpPr>
        <p:spPr bwMode="auto">
          <a:xfrm>
            <a:off x="6923088" y="2976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13" name="Freeform 5157"/>
          <p:cNvSpPr>
            <a:spLocks noEditPoints="1"/>
          </p:cNvSpPr>
          <p:nvPr/>
        </p:nvSpPr>
        <p:spPr bwMode="auto">
          <a:xfrm>
            <a:off x="6923088" y="2976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14" name="Freeform 5158"/>
          <p:cNvSpPr>
            <a:spLocks noEditPoints="1"/>
          </p:cNvSpPr>
          <p:nvPr/>
        </p:nvSpPr>
        <p:spPr bwMode="auto">
          <a:xfrm>
            <a:off x="7162800" y="26162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15" name="Freeform 5159"/>
          <p:cNvSpPr>
            <a:spLocks noEditPoints="1"/>
          </p:cNvSpPr>
          <p:nvPr/>
        </p:nvSpPr>
        <p:spPr bwMode="auto">
          <a:xfrm>
            <a:off x="7162800" y="26162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16" name="Freeform 5160"/>
          <p:cNvSpPr>
            <a:spLocks noEditPoints="1"/>
          </p:cNvSpPr>
          <p:nvPr/>
        </p:nvSpPr>
        <p:spPr bwMode="auto">
          <a:xfrm>
            <a:off x="7443788" y="29448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17" name="Freeform 5161"/>
          <p:cNvSpPr>
            <a:spLocks noEditPoints="1"/>
          </p:cNvSpPr>
          <p:nvPr/>
        </p:nvSpPr>
        <p:spPr bwMode="auto">
          <a:xfrm>
            <a:off x="7443788" y="29448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18" name="Freeform 5162"/>
          <p:cNvSpPr>
            <a:spLocks noEditPoints="1"/>
          </p:cNvSpPr>
          <p:nvPr/>
        </p:nvSpPr>
        <p:spPr bwMode="auto">
          <a:xfrm>
            <a:off x="7362825" y="30019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19" name="Freeform 5163"/>
          <p:cNvSpPr>
            <a:spLocks noEditPoints="1"/>
          </p:cNvSpPr>
          <p:nvPr/>
        </p:nvSpPr>
        <p:spPr bwMode="auto">
          <a:xfrm>
            <a:off x="7362825" y="30019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20" name="Freeform 5164"/>
          <p:cNvSpPr>
            <a:spLocks noEditPoints="1"/>
          </p:cNvSpPr>
          <p:nvPr/>
        </p:nvSpPr>
        <p:spPr bwMode="auto">
          <a:xfrm>
            <a:off x="7075488" y="27971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21" name="Freeform 5165"/>
          <p:cNvSpPr>
            <a:spLocks noEditPoints="1"/>
          </p:cNvSpPr>
          <p:nvPr/>
        </p:nvSpPr>
        <p:spPr bwMode="auto">
          <a:xfrm>
            <a:off x="7075488" y="27971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622" name="Freeform 5166"/>
          <p:cNvSpPr>
            <a:spLocks noEditPoints="1"/>
          </p:cNvSpPr>
          <p:nvPr/>
        </p:nvSpPr>
        <p:spPr bwMode="auto">
          <a:xfrm>
            <a:off x="6834188" y="27463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23" name="Freeform 5167"/>
          <p:cNvSpPr>
            <a:spLocks noEditPoints="1"/>
          </p:cNvSpPr>
          <p:nvPr/>
        </p:nvSpPr>
        <p:spPr bwMode="auto">
          <a:xfrm>
            <a:off x="6834188" y="27463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24" name="Freeform 5168"/>
          <p:cNvSpPr>
            <a:spLocks noEditPoints="1"/>
          </p:cNvSpPr>
          <p:nvPr/>
        </p:nvSpPr>
        <p:spPr bwMode="auto">
          <a:xfrm>
            <a:off x="7319963" y="2852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25" name="Freeform 5169"/>
          <p:cNvSpPr>
            <a:spLocks noEditPoints="1"/>
          </p:cNvSpPr>
          <p:nvPr/>
        </p:nvSpPr>
        <p:spPr bwMode="auto">
          <a:xfrm>
            <a:off x="7319963" y="2852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26" name="Freeform 5170"/>
          <p:cNvSpPr>
            <a:spLocks noEditPoints="1"/>
          </p:cNvSpPr>
          <p:nvPr/>
        </p:nvSpPr>
        <p:spPr bwMode="auto">
          <a:xfrm>
            <a:off x="7107238" y="273685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27" name="Freeform 5171"/>
          <p:cNvSpPr>
            <a:spLocks noEditPoints="1"/>
          </p:cNvSpPr>
          <p:nvPr/>
        </p:nvSpPr>
        <p:spPr bwMode="auto">
          <a:xfrm>
            <a:off x="7107238" y="273685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628" name="Freeform 5172"/>
          <p:cNvSpPr>
            <a:spLocks noEditPoints="1"/>
          </p:cNvSpPr>
          <p:nvPr/>
        </p:nvSpPr>
        <p:spPr bwMode="auto">
          <a:xfrm>
            <a:off x="7194550" y="25050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29" name="Freeform 5173"/>
          <p:cNvSpPr>
            <a:spLocks noEditPoints="1"/>
          </p:cNvSpPr>
          <p:nvPr/>
        </p:nvSpPr>
        <p:spPr bwMode="auto">
          <a:xfrm>
            <a:off x="7194550" y="25050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30" name="Freeform 5174"/>
          <p:cNvSpPr>
            <a:spLocks noEditPoints="1"/>
          </p:cNvSpPr>
          <p:nvPr/>
        </p:nvSpPr>
        <p:spPr bwMode="auto">
          <a:xfrm>
            <a:off x="7212013" y="288925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31" name="Freeform 5175"/>
          <p:cNvSpPr>
            <a:spLocks noEditPoints="1"/>
          </p:cNvSpPr>
          <p:nvPr/>
        </p:nvSpPr>
        <p:spPr bwMode="auto">
          <a:xfrm>
            <a:off x="7212013" y="288925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632" name="Freeform 5176"/>
          <p:cNvSpPr>
            <a:spLocks noEditPoints="1"/>
          </p:cNvSpPr>
          <p:nvPr/>
        </p:nvSpPr>
        <p:spPr bwMode="auto">
          <a:xfrm>
            <a:off x="6786563" y="27432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33" name="Freeform 5178"/>
          <p:cNvSpPr>
            <a:spLocks noEditPoints="1"/>
          </p:cNvSpPr>
          <p:nvPr/>
        </p:nvSpPr>
        <p:spPr bwMode="auto">
          <a:xfrm>
            <a:off x="6786563" y="27432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34" name="Freeform 5179"/>
          <p:cNvSpPr>
            <a:spLocks noEditPoints="1"/>
          </p:cNvSpPr>
          <p:nvPr/>
        </p:nvSpPr>
        <p:spPr bwMode="auto">
          <a:xfrm>
            <a:off x="6594475" y="28702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35" name="Freeform 5180"/>
          <p:cNvSpPr>
            <a:spLocks noEditPoints="1"/>
          </p:cNvSpPr>
          <p:nvPr/>
        </p:nvSpPr>
        <p:spPr bwMode="auto">
          <a:xfrm>
            <a:off x="6594475" y="28702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36" name="Freeform 5181"/>
          <p:cNvSpPr>
            <a:spLocks noEditPoints="1"/>
          </p:cNvSpPr>
          <p:nvPr/>
        </p:nvSpPr>
        <p:spPr bwMode="auto">
          <a:xfrm>
            <a:off x="7699375" y="31194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37" name="Freeform 5182"/>
          <p:cNvSpPr>
            <a:spLocks noEditPoints="1"/>
          </p:cNvSpPr>
          <p:nvPr/>
        </p:nvSpPr>
        <p:spPr bwMode="auto">
          <a:xfrm>
            <a:off x="7699375" y="3119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38" name="Freeform 5183"/>
          <p:cNvSpPr>
            <a:spLocks noEditPoints="1"/>
          </p:cNvSpPr>
          <p:nvPr/>
        </p:nvSpPr>
        <p:spPr bwMode="auto">
          <a:xfrm>
            <a:off x="7367588" y="2849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39" name="Freeform 5184"/>
          <p:cNvSpPr>
            <a:spLocks noEditPoints="1"/>
          </p:cNvSpPr>
          <p:nvPr/>
        </p:nvSpPr>
        <p:spPr bwMode="auto">
          <a:xfrm>
            <a:off x="7367588" y="2849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40" name="Freeform 5185"/>
          <p:cNvSpPr>
            <a:spLocks noEditPoints="1"/>
          </p:cNvSpPr>
          <p:nvPr/>
        </p:nvSpPr>
        <p:spPr bwMode="auto">
          <a:xfrm>
            <a:off x="7759700" y="28067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41" name="Freeform 5186"/>
          <p:cNvSpPr>
            <a:spLocks noEditPoints="1"/>
          </p:cNvSpPr>
          <p:nvPr/>
        </p:nvSpPr>
        <p:spPr bwMode="auto">
          <a:xfrm>
            <a:off x="7759700" y="28067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42" name="Freeform 5187"/>
          <p:cNvSpPr>
            <a:spLocks noEditPoints="1"/>
          </p:cNvSpPr>
          <p:nvPr/>
        </p:nvSpPr>
        <p:spPr bwMode="auto">
          <a:xfrm>
            <a:off x="6811963" y="2884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43" name="Freeform 5188"/>
          <p:cNvSpPr>
            <a:spLocks noEditPoints="1"/>
          </p:cNvSpPr>
          <p:nvPr/>
        </p:nvSpPr>
        <p:spPr bwMode="auto">
          <a:xfrm>
            <a:off x="6811963" y="2884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44" name="Freeform 5189"/>
          <p:cNvSpPr>
            <a:spLocks noEditPoints="1"/>
          </p:cNvSpPr>
          <p:nvPr/>
        </p:nvSpPr>
        <p:spPr bwMode="auto">
          <a:xfrm>
            <a:off x="7539038" y="26574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45" name="Freeform 5190"/>
          <p:cNvSpPr>
            <a:spLocks noEditPoints="1"/>
          </p:cNvSpPr>
          <p:nvPr/>
        </p:nvSpPr>
        <p:spPr bwMode="auto">
          <a:xfrm>
            <a:off x="7539038" y="26574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46" name="Freeform 5191"/>
          <p:cNvSpPr>
            <a:spLocks noEditPoints="1"/>
          </p:cNvSpPr>
          <p:nvPr/>
        </p:nvSpPr>
        <p:spPr bwMode="auto">
          <a:xfrm>
            <a:off x="7356475" y="2047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47" name="Freeform 5192"/>
          <p:cNvSpPr>
            <a:spLocks noEditPoints="1"/>
          </p:cNvSpPr>
          <p:nvPr/>
        </p:nvSpPr>
        <p:spPr bwMode="auto">
          <a:xfrm>
            <a:off x="7356475" y="2047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48" name="Freeform 5193"/>
          <p:cNvSpPr>
            <a:spLocks noEditPoints="1"/>
          </p:cNvSpPr>
          <p:nvPr/>
        </p:nvSpPr>
        <p:spPr bwMode="auto">
          <a:xfrm>
            <a:off x="7478713" y="2786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49" name="Freeform 5194"/>
          <p:cNvSpPr>
            <a:spLocks noEditPoints="1"/>
          </p:cNvSpPr>
          <p:nvPr/>
        </p:nvSpPr>
        <p:spPr bwMode="auto">
          <a:xfrm>
            <a:off x="7478713" y="2786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50" name="Freeform 5195"/>
          <p:cNvSpPr>
            <a:spLocks noEditPoints="1"/>
          </p:cNvSpPr>
          <p:nvPr/>
        </p:nvSpPr>
        <p:spPr bwMode="auto">
          <a:xfrm>
            <a:off x="7735888" y="26114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51" name="Freeform 5196"/>
          <p:cNvSpPr>
            <a:spLocks noEditPoints="1"/>
          </p:cNvSpPr>
          <p:nvPr/>
        </p:nvSpPr>
        <p:spPr bwMode="auto">
          <a:xfrm>
            <a:off x="7735888" y="26114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52" name="Freeform 5197"/>
          <p:cNvSpPr>
            <a:spLocks noEditPoints="1"/>
          </p:cNvSpPr>
          <p:nvPr/>
        </p:nvSpPr>
        <p:spPr bwMode="auto">
          <a:xfrm>
            <a:off x="6683375" y="2786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53" name="Freeform 5198"/>
          <p:cNvSpPr>
            <a:spLocks noEditPoints="1"/>
          </p:cNvSpPr>
          <p:nvPr/>
        </p:nvSpPr>
        <p:spPr bwMode="auto">
          <a:xfrm>
            <a:off x="6683375" y="2786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54" name="Freeform 5199"/>
          <p:cNvSpPr>
            <a:spLocks noEditPoints="1"/>
          </p:cNvSpPr>
          <p:nvPr/>
        </p:nvSpPr>
        <p:spPr bwMode="auto">
          <a:xfrm>
            <a:off x="7032625" y="30448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55" name="Freeform 5200"/>
          <p:cNvSpPr>
            <a:spLocks noEditPoints="1"/>
          </p:cNvSpPr>
          <p:nvPr/>
        </p:nvSpPr>
        <p:spPr bwMode="auto">
          <a:xfrm>
            <a:off x="7032625" y="30448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56" name="Freeform 5201"/>
          <p:cNvSpPr>
            <a:spLocks noEditPoints="1"/>
          </p:cNvSpPr>
          <p:nvPr/>
        </p:nvSpPr>
        <p:spPr bwMode="auto">
          <a:xfrm>
            <a:off x="7339013" y="28209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57" name="Freeform 5202"/>
          <p:cNvSpPr>
            <a:spLocks noEditPoints="1"/>
          </p:cNvSpPr>
          <p:nvPr/>
        </p:nvSpPr>
        <p:spPr bwMode="auto">
          <a:xfrm>
            <a:off x="7339013" y="28209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58" name="Freeform 5203"/>
          <p:cNvSpPr>
            <a:spLocks noEditPoints="1"/>
          </p:cNvSpPr>
          <p:nvPr/>
        </p:nvSpPr>
        <p:spPr bwMode="auto">
          <a:xfrm>
            <a:off x="7732713" y="26050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59" name="Freeform 5204"/>
          <p:cNvSpPr>
            <a:spLocks noEditPoints="1"/>
          </p:cNvSpPr>
          <p:nvPr/>
        </p:nvSpPr>
        <p:spPr bwMode="auto">
          <a:xfrm>
            <a:off x="7732713" y="26050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60" name="Freeform 5205"/>
          <p:cNvSpPr>
            <a:spLocks noEditPoints="1"/>
          </p:cNvSpPr>
          <p:nvPr/>
        </p:nvSpPr>
        <p:spPr bwMode="auto">
          <a:xfrm>
            <a:off x="7727950" y="3022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61" name="Freeform 5206"/>
          <p:cNvSpPr>
            <a:spLocks noEditPoints="1"/>
          </p:cNvSpPr>
          <p:nvPr/>
        </p:nvSpPr>
        <p:spPr bwMode="auto">
          <a:xfrm>
            <a:off x="7727950" y="3022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62" name="Freeform 5207"/>
          <p:cNvSpPr>
            <a:spLocks noEditPoints="1"/>
          </p:cNvSpPr>
          <p:nvPr/>
        </p:nvSpPr>
        <p:spPr bwMode="auto">
          <a:xfrm>
            <a:off x="6842125" y="2852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63" name="Freeform 5208"/>
          <p:cNvSpPr>
            <a:spLocks noEditPoints="1"/>
          </p:cNvSpPr>
          <p:nvPr/>
        </p:nvSpPr>
        <p:spPr bwMode="auto">
          <a:xfrm>
            <a:off x="6842125" y="2852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64" name="Freeform 5209"/>
          <p:cNvSpPr>
            <a:spLocks noEditPoints="1"/>
          </p:cNvSpPr>
          <p:nvPr/>
        </p:nvSpPr>
        <p:spPr bwMode="auto">
          <a:xfrm>
            <a:off x="6870700" y="29622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65" name="Freeform 5210"/>
          <p:cNvSpPr>
            <a:spLocks noEditPoints="1"/>
          </p:cNvSpPr>
          <p:nvPr/>
        </p:nvSpPr>
        <p:spPr bwMode="auto">
          <a:xfrm>
            <a:off x="6870700" y="29622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66" name="Freeform 5211"/>
          <p:cNvSpPr>
            <a:spLocks noEditPoints="1"/>
          </p:cNvSpPr>
          <p:nvPr/>
        </p:nvSpPr>
        <p:spPr bwMode="auto">
          <a:xfrm>
            <a:off x="7815263" y="28844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67" name="Freeform 5212"/>
          <p:cNvSpPr>
            <a:spLocks noEditPoints="1"/>
          </p:cNvSpPr>
          <p:nvPr/>
        </p:nvSpPr>
        <p:spPr bwMode="auto">
          <a:xfrm>
            <a:off x="7815263" y="28844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68" name="Freeform 5213"/>
          <p:cNvSpPr>
            <a:spLocks noEditPoints="1"/>
          </p:cNvSpPr>
          <p:nvPr/>
        </p:nvSpPr>
        <p:spPr bwMode="auto">
          <a:xfrm>
            <a:off x="7331075" y="273685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69" name="Freeform 5214"/>
          <p:cNvSpPr>
            <a:spLocks noEditPoints="1"/>
          </p:cNvSpPr>
          <p:nvPr/>
        </p:nvSpPr>
        <p:spPr bwMode="auto">
          <a:xfrm>
            <a:off x="7331075" y="273685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670" name="Freeform 5215"/>
          <p:cNvSpPr>
            <a:spLocks noEditPoints="1"/>
          </p:cNvSpPr>
          <p:nvPr/>
        </p:nvSpPr>
        <p:spPr bwMode="auto">
          <a:xfrm>
            <a:off x="7356475" y="30480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71" name="Freeform 5216"/>
          <p:cNvSpPr>
            <a:spLocks noEditPoints="1"/>
          </p:cNvSpPr>
          <p:nvPr/>
        </p:nvSpPr>
        <p:spPr bwMode="auto">
          <a:xfrm>
            <a:off x="7356475" y="30480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72" name="Freeform 5217"/>
          <p:cNvSpPr>
            <a:spLocks noEditPoints="1"/>
          </p:cNvSpPr>
          <p:nvPr/>
        </p:nvSpPr>
        <p:spPr bwMode="auto">
          <a:xfrm>
            <a:off x="6872288"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73" name="Freeform 5218"/>
          <p:cNvSpPr>
            <a:spLocks noEditPoints="1"/>
          </p:cNvSpPr>
          <p:nvPr/>
        </p:nvSpPr>
        <p:spPr bwMode="auto">
          <a:xfrm>
            <a:off x="6872288"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74" name="Freeform 5219"/>
          <p:cNvSpPr>
            <a:spLocks noEditPoints="1"/>
          </p:cNvSpPr>
          <p:nvPr/>
        </p:nvSpPr>
        <p:spPr bwMode="auto">
          <a:xfrm>
            <a:off x="7391400" y="2151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75" name="Freeform 5220"/>
          <p:cNvSpPr>
            <a:spLocks noEditPoints="1"/>
          </p:cNvSpPr>
          <p:nvPr/>
        </p:nvSpPr>
        <p:spPr bwMode="auto">
          <a:xfrm>
            <a:off x="7391400" y="2151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76" name="Freeform 5221"/>
          <p:cNvSpPr>
            <a:spLocks noEditPoints="1"/>
          </p:cNvSpPr>
          <p:nvPr/>
        </p:nvSpPr>
        <p:spPr bwMode="auto">
          <a:xfrm>
            <a:off x="6634163" y="29162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77" name="Freeform 5222"/>
          <p:cNvSpPr>
            <a:spLocks noEditPoints="1"/>
          </p:cNvSpPr>
          <p:nvPr/>
        </p:nvSpPr>
        <p:spPr bwMode="auto">
          <a:xfrm>
            <a:off x="6634163" y="29162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78" name="Freeform 5223"/>
          <p:cNvSpPr>
            <a:spLocks noEditPoints="1"/>
          </p:cNvSpPr>
          <p:nvPr/>
        </p:nvSpPr>
        <p:spPr bwMode="auto">
          <a:xfrm>
            <a:off x="7467600" y="27146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79" name="Freeform 5224"/>
          <p:cNvSpPr>
            <a:spLocks noEditPoints="1"/>
          </p:cNvSpPr>
          <p:nvPr/>
        </p:nvSpPr>
        <p:spPr bwMode="auto">
          <a:xfrm>
            <a:off x="7467600" y="27146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80" name="Freeform 5225"/>
          <p:cNvSpPr>
            <a:spLocks noEditPoints="1"/>
          </p:cNvSpPr>
          <p:nvPr/>
        </p:nvSpPr>
        <p:spPr bwMode="auto">
          <a:xfrm>
            <a:off x="7275513" y="31337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81" name="Freeform 5226"/>
          <p:cNvSpPr>
            <a:spLocks noEditPoints="1"/>
          </p:cNvSpPr>
          <p:nvPr/>
        </p:nvSpPr>
        <p:spPr bwMode="auto">
          <a:xfrm>
            <a:off x="7275513" y="31337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82" name="Freeform 5227"/>
          <p:cNvSpPr>
            <a:spLocks noEditPoints="1"/>
          </p:cNvSpPr>
          <p:nvPr/>
        </p:nvSpPr>
        <p:spPr bwMode="auto">
          <a:xfrm>
            <a:off x="7146925"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83" name="Freeform 5228"/>
          <p:cNvSpPr>
            <a:spLocks noEditPoints="1"/>
          </p:cNvSpPr>
          <p:nvPr/>
        </p:nvSpPr>
        <p:spPr bwMode="auto">
          <a:xfrm>
            <a:off x="7146925"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84" name="Freeform 5229"/>
          <p:cNvSpPr>
            <a:spLocks noEditPoints="1"/>
          </p:cNvSpPr>
          <p:nvPr/>
        </p:nvSpPr>
        <p:spPr bwMode="auto">
          <a:xfrm>
            <a:off x="7847013" y="282892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685" name="Freeform 5230"/>
          <p:cNvSpPr>
            <a:spLocks noEditPoints="1"/>
          </p:cNvSpPr>
          <p:nvPr/>
        </p:nvSpPr>
        <p:spPr bwMode="auto">
          <a:xfrm>
            <a:off x="7847013" y="282892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86" name="Freeform 5231"/>
          <p:cNvSpPr>
            <a:spLocks noEditPoints="1"/>
          </p:cNvSpPr>
          <p:nvPr/>
        </p:nvSpPr>
        <p:spPr bwMode="auto">
          <a:xfrm>
            <a:off x="7348538" y="2657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87" name="Freeform 5232"/>
          <p:cNvSpPr>
            <a:spLocks noEditPoints="1"/>
          </p:cNvSpPr>
          <p:nvPr/>
        </p:nvSpPr>
        <p:spPr bwMode="auto">
          <a:xfrm>
            <a:off x="7348538" y="2657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88" name="Freeform 5233"/>
          <p:cNvSpPr>
            <a:spLocks noEditPoints="1"/>
          </p:cNvSpPr>
          <p:nvPr/>
        </p:nvSpPr>
        <p:spPr bwMode="auto">
          <a:xfrm>
            <a:off x="7847013" y="20272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89" name="Freeform 5234"/>
          <p:cNvSpPr>
            <a:spLocks noEditPoints="1"/>
          </p:cNvSpPr>
          <p:nvPr/>
        </p:nvSpPr>
        <p:spPr bwMode="auto">
          <a:xfrm>
            <a:off x="7847013" y="20272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90" name="Freeform 5235"/>
          <p:cNvSpPr>
            <a:spLocks noEditPoints="1"/>
          </p:cNvSpPr>
          <p:nvPr/>
        </p:nvSpPr>
        <p:spPr bwMode="auto">
          <a:xfrm>
            <a:off x="6954838" y="27574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91" name="Freeform 5236"/>
          <p:cNvSpPr>
            <a:spLocks noEditPoints="1"/>
          </p:cNvSpPr>
          <p:nvPr/>
        </p:nvSpPr>
        <p:spPr bwMode="auto">
          <a:xfrm>
            <a:off x="6954838" y="27574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92" name="Freeform 5237"/>
          <p:cNvSpPr>
            <a:spLocks noEditPoints="1"/>
          </p:cNvSpPr>
          <p:nvPr/>
        </p:nvSpPr>
        <p:spPr bwMode="auto">
          <a:xfrm>
            <a:off x="7372350" y="2763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93" name="Freeform 5238"/>
          <p:cNvSpPr>
            <a:spLocks noEditPoints="1"/>
          </p:cNvSpPr>
          <p:nvPr/>
        </p:nvSpPr>
        <p:spPr bwMode="auto">
          <a:xfrm>
            <a:off x="7372350" y="2763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94" name="Freeform 5239"/>
          <p:cNvSpPr>
            <a:spLocks noEditPoints="1"/>
          </p:cNvSpPr>
          <p:nvPr/>
        </p:nvSpPr>
        <p:spPr bwMode="auto">
          <a:xfrm>
            <a:off x="7348538" y="2459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95" name="Freeform 5240"/>
          <p:cNvSpPr>
            <a:spLocks noEditPoints="1"/>
          </p:cNvSpPr>
          <p:nvPr/>
        </p:nvSpPr>
        <p:spPr bwMode="auto">
          <a:xfrm>
            <a:off x="7348538" y="2459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96" name="Freeform 5241"/>
          <p:cNvSpPr>
            <a:spLocks noEditPoints="1"/>
          </p:cNvSpPr>
          <p:nvPr/>
        </p:nvSpPr>
        <p:spPr bwMode="auto">
          <a:xfrm>
            <a:off x="7262813" y="26828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97" name="Freeform 5242"/>
          <p:cNvSpPr>
            <a:spLocks noEditPoints="1"/>
          </p:cNvSpPr>
          <p:nvPr/>
        </p:nvSpPr>
        <p:spPr bwMode="auto">
          <a:xfrm>
            <a:off x="7262813" y="26828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698" name="Freeform 5243"/>
          <p:cNvSpPr>
            <a:spLocks noEditPoints="1"/>
          </p:cNvSpPr>
          <p:nvPr/>
        </p:nvSpPr>
        <p:spPr bwMode="auto">
          <a:xfrm>
            <a:off x="7367588" y="2657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699" name="Freeform 5244"/>
          <p:cNvSpPr>
            <a:spLocks noEditPoints="1"/>
          </p:cNvSpPr>
          <p:nvPr/>
        </p:nvSpPr>
        <p:spPr bwMode="auto">
          <a:xfrm>
            <a:off x="7367588" y="2657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00" name="Freeform 5245"/>
          <p:cNvSpPr>
            <a:spLocks noEditPoints="1"/>
          </p:cNvSpPr>
          <p:nvPr/>
        </p:nvSpPr>
        <p:spPr bwMode="auto">
          <a:xfrm>
            <a:off x="7140575" y="32750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01" name="Freeform 5246"/>
          <p:cNvSpPr>
            <a:spLocks noEditPoints="1"/>
          </p:cNvSpPr>
          <p:nvPr/>
        </p:nvSpPr>
        <p:spPr bwMode="auto">
          <a:xfrm>
            <a:off x="7140575" y="32750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02" name="Freeform 5247"/>
          <p:cNvSpPr>
            <a:spLocks noEditPoints="1"/>
          </p:cNvSpPr>
          <p:nvPr/>
        </p:nvSpPr>
        <p:spPr bwMode="auto">
          <a:xfrm>
            <a:off x="7375525"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03" name="Freeform 5248"/>
          <p:cNvSpPr>
            <a:spLocks noEditPoints="1"/>
          </p:cNvSpPr>
          <p:nvPr/>
        </p:nvSpPr>
        <p:spPr bwMode="auto">
          <a:xfrm>
            <a:off x="7375525"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04" name="Freeform 5249"/>
          <p:cNvSpPr>
            <a:spLocks noEditPoints="1"/>
          </p:cNvSpPr>
          <p:nvPr/>
        </p:nvSpPr>
        <p:spPr bwMode="auto">
          <a:xfrm>
            <a:off x="7770813" y="259715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05" name="Freeform 5250"/>
          <p:cNvSpPr>
            <a:spLocks noEditPoints="1"/>
          </p:cNvSpPr>
          <p:nvPr/>
        </p:nvSpPr>
        <p:spPr bwMode="auto">
          <a:xfrm>
            <a:off x="7770813" y="259715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06" name="Freeform 5251"/>
          <p:cNvSpPr>
            <a:spLocks noEditPoints="1"/>
          </p:cNvSpPr>
          <p:nvPr/>
        </p:nvSpPr>
        <p:spPr bwMode="auto">
          <a:xfrm>
            <a:off x="7239000" y="25590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07" name="Freeform 5252"/>
          <p:cNvSpPr>
            <a:spLocks noEditPoints="1"/>
          </p:cNvSpPr>
          <p:nvPr/>
        </p:nvSpPr>
        <p:spPr bwMode="auto">
          <a:xfrm>
            <a:off x="7239000" y="25590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08" name="Freeform 5253"/>
          <p:cNvSpPr>
            <a:spLocks noEditPoints="1"/>
          </p:cNvSpPr>
          <p:nvPr/>
        </p:nvSpPr>
        <p:spPr bwMode="auto">
          <a:xfrm>
            <a:off x="7504113" y="2360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09" name="Freeform 5254"/>
          <p:cNvSpPr>
            <a:spLocks noEditPoints="1"/>
          </p:cNvSpPr>
          <p:nvPr/>
        </p:nvSpPr>
        <p:spPr bwMode="auto">
          <a:xfrm>
            <a:off x="7504113" y="2360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10" name="Freeform 5255"/>
          <p:cNvSpPr>
            <a:spLocks noEditPoints="1"/>
          </p:cNvSpPr>
          <p:nvPr/>
        </p:nvSpPr>
        <p:spPr bwMode="auto">
          <a:xfrm>
            <a:off x="7354888" y="283845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11" name="Freeform 5256"/>
          <p:cNvSpPr>
            <a:spLocks noEditPoints="1"/>
          </p:cNvSpPr>
          <p:nvPr/>
        </p:nvSpPr>
        <p:spPr bwMode="auto">
          <a:xfrm>
            <a:off x="7354888" y="283845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12" name="Freeform 5257"/>
          <p:cNvSpPr>
            <a:spLocks noEditPoints="1"/>
          </p:cNvSpPr>
          <p:nvPr/>
        </p:nvSpPr>
        <p:spPr bwMode="auto">
          <a:xfrm>
            <a:off x="6646863" y="24384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13" name="Freeform 5258"/>
          <p:cNvSpPr>
            <a:spLocks noEditPoints="1"/>
          </p:cNvSpPr>
          <p:nvPr/>
        </p:nvSpPr>
        <p:spPr bwMode="auto">
          <a:xfrm>
            <a:off x="6646863" y="24384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14" name="Freeform 5259"/>
          <p:cNvSpPr>
            <a:spLocks noEditPoints="1"/>
          </p:cNvSpPr>
          <p:nvPr/>
        </p:nvSpPr>
        <p:spPr bwMode="auto">
          <a:xfrm>
            <a:off x="7096125" y="2547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15" name="Freeform 5260"/>
          <p:cNvSpPr>
            <a:spLocks noEditPoints="1"/>
          </p:cNvSpPr>
          <p:nvPr/>
        </p:nvSpPr>
        <p:spPr bwMode="auto">
          <a:xfrm>
            <a:off x="7096125" y="2547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16" name="Freeform 5261"/>
          <p:cNvSpPr>
            <a:spLocks noEditPoints="1"/>
          </p:cNvSpPr>
          <p:nvPr/>
        </p:nvSpPr>
        <p:spPr bwMode="auto">
          <a:xfrm>
            <a:off x="7404100" y="29813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17" name="Freeform 5262"/>
          <p:cNvSpPr>
            <a:spLocks noEditPoints="1"/>
          </p:cNvSpPr>
          <p:nvPr/>
        </p:nvSpPr>
        <p:spPr bwMode="auto">
          <a:xfrm>
            <a:off x="7404100" y="29813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18" name="Freeform 5263"/>
          <p:cNvSpPr>
            <a:spLocks noEditPoints="1"/>
          </p:cNvSpPr>
          <p:nvPr/>
        </p:nvSpPr>
        <p:spPr bwMode="auto">
          <a:xfrm>
            <a:off x="7793038" y="23177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19" name="Freeform 5264"/>
          <p:cNvSpPr>
            <a:spLocks noEditPoints="1"/>
          </p:cNvSpPr>
          <p:nvPr/>
        </p:nvSpPr>
        <p:spPr bwMode="auto">
          <a:xfrm>
            <a:off x="7793038" y="23177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20" name="Freeform 5265"/>
          <p:cNvSpPr>
            <a:spLocks noEditPoints="1"/>
          </p:cNvSpPr>
          <p:nvPr/>
        </p:nvSpPr>
        <p:spPr bwMode="auto">
          <a:xfrm>
            <a:off x="7272338" y="26797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21" name="Freeform 5266"/>
          <p:cNvSpPr>
            <a:spLocks noEditPoints="1"/>
          </p:cNvSpPr>
          <p:nvPr/>
        </p:nvSpPr>
        <p:spPr bwMode="auto">
          <a:xfrm>
            <a:off x="7272338" y="26797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22" name="Freeform 5267"/>
          <p:cNvSpPr>
            <a:spLocks noEditPoints="1"/>
          </p:cNvSpPr>
          <p:nvPr/>
        </p:nvSpPr>
        <p:spPr bwMode="auto">
          <a:xfrm>
            <a:off x="7977188" y="2916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23" name="Freeform 5268"/>
          <p:cNvSpPr>
            <a:spLocks noEditPoints="1"/>
          </p:cNvSpPr>
          <p:nvPr/>
        </p:nvSpPr>
        <p:spPr bwMode="auto">
          <a:xfrm>
            <a:off x="7977188" y="2916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24" name="Freeform 5269"/>
          <p:cNvSpPr>
            <a:spLocks noEditPoints="1"/>
          </p:cNvSpPr>
          <p:nvPr/>
        </p:nvSpPr>
        <p:spPr bwMode="auto">
          <a:xfrm>
            <a:off x="7907338" y="28749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25" name="Freeform 5270"/>
          <p:cNvSpPr>
            <a:spLocks noEditPoints="1"/>
          </p:cNvSpPr>
          <p:nvPr/>
        </p:nvSpPr>
        <p:spPr bwMode="auto">
          <a:xfrm>
            <a:off x="7907338" y="28749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26" name="Freeform 5271"/>
          <p:cNvSpPr>
            <a:spLocks noEditPoints="1"/>
          </p:cNvSpPr>
          <p:nvPr/>
        </p:nvSpPr>
        <p:spPr bwMode="auto">
          <a:xfrm>
            <a:off x="7499350" y="28638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27" name="Freeform 5272"/>
          <p:cNvSpPr>
            <a:spLocks noEditPoints="1"/>
          </p:cNvSpPr>
          <p:nvPr/>
        </p:nvSpPr>
        <p:spPr bwMode="auto">
          <a:xfrm>
            <a:off x="7499350" y="28638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28" name="Freeform 5273"/>
          <p:cNvSpPr>
            <a:spLocks noEditPoints="1"/>
          </p:cNvSpPr>
          <p:nvPr/>
        </p:nvSpPr>
        <p:spPr bwMode="auto">
          <a:xfrm>
            <a:off x="7212013" y="258445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29" name="Freeform 5274"/>
          <p:cNvSpPr>
            <a:spLocks noEditPoints="1"/>
          </p:cNvSpPr>
          <p:nvPr/>
        </p:nvSpPr>
        <p:spPr bwMode="auto">
          <a:xfrm>
            <a:off x="7212013" y="258445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730" name="Freeform 5275"/>
          <p:cNvSpPr>
            <a:spLocks noEditPoints="1"/>
          </p:cNvSpPr>
          <p:nvPr/>
        </p:nvSpPr>
        <p:spPr bwMode="auto">
          <a:xfrm>
            <a:off x="7491413" y="29591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31" name="Freeform 5276"/>
          <p:cNvSpPr>
            <a:spLocks noEditPoints="1"/>
          </p:cNvSpPr>
          <p:nvPr/>
        </p:nvSpPr>
        <p:spPr bwMode="auto">
          <a:xfrm>
            <a:off x="7491413" y="29591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32" name="Freeform 5277"/>
          <p:cNvSpPr>
            <a:spLocks noEditPoints="1"/>
          </p:cNvSpPr>
          <p:nvPr/>
        </p:nvSpPr>
        <p:spPr bwMode="auto">
          <a:xfrm>
            <a:off x="7869238"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33" name="Freeform 5278"/>
          <p:cNvSpPr>
            <a:spLocks noEditPoints="1"/>
          </p:cNvSpPr>
          <p:nvPr/>
        </p:nvSpPr>
        <p:spPr bwMode="auto">
          <a:xfrm>
            <a:off x="7869238"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34" name="Freeform 5279"/>
          <p:cNvSpPr>
            <a:spLocks noEditPoints="1"/>
          </p:cNvSpPr>
          <p:nvPr/>
        </p:nvSpPr>
        <p:spPr bwMode="auto">
          <a:xfrm>
            <a:off x="7015163" y="21796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35" name="Freeform 5280"/>
          <p:cNvSpPr>
            <a:spLocks noEditPoints="1"/>
          </p:cNvSpPr>
          <p:nvPr/>
        </p:nvSpPr>
        <p:spPr bwMode="auto">
          <a:xfrm>
            <a:off x="7015163" y="21796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36" name="Freeform 5281"/>
          <p:cNvSpPr>
            <a:spLocks noEditPoints="1"/>
          </p:cNvSpPr>
          <p:nvPr/>
        </p:nvSpPr>
        <p:spPr bwMode="auto">
          <a:xfrm>
            <a:off x="7578725" y="21653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37" name="Freeform 5282"/>
          <p:cNvSpPr>
            <a:spLocks noEditPoints="1"/>
          </p:cNvSpPr>
          <p:nvPr/>
        </p:nvSpPr>
        <p:spPr bwMode="auto">
          <a:xfrm>
            <a:off x="7578725" y="21653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38" name="Freeform 5283"/>
          <p:cNvSpPr>
            <a:spLocks noEditPoints="1"/>
          </p:cNvSpPr>
          <p:nvPr/>
        </p:nvSpPr>
        <p:spPr bwMode="auto">
          <a:xfrm>
            <a:off x="7654925" y="26336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39" name="Freeform 5284"/>
          <p:cNvSpPr>
            <a:spLocks noEditPoints="1"/>
          </p:cNvSpPr>
          <p:nvPr/>
        </p:nvSpPr>
        <p:spPr bwMode="auto">
          <a:xfrm>
            <a:off x="7654925" y="2633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40" name="Freeform 5285"/>
          <p:cNvSpPr>
            <a:spLocks noEditPoints="1"/>
          </p:cNvSpPr>
          <p:nvPr/>
        </p:nvSpPr>
        <p:spPr bwMode="auto">
          <a:xfrm>
            <a:off x="6591300" y="2459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41" name="Freeform 5286"/>
          <p:cNvSpPr>
            <a:spLocks noEditPoints="1"/>
          </p:cNvSpPr>
          <p:nvPr/>
        </p:nvSpPr>
        <p:spPr bwMode="auto">
          <a:xfrm>
            <a:off x="6591300" y="2459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42" name="Freeform 5287"/>
          <p:cNvSpPr>
            <a:spLocks noEditPoints="1"/>
          </p:cNvSpPr>
          <p:nvPr/>
        </p:nvSpPr>
        <p:spPr bwMode="auto">
          <a:xfrm>
            <a:off x="7312025" y="2757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43" name="Freeform 5288"/>
          <p:cNvSpPr>
            <a:spLocks noEditPoints="1"/>
          </p:cNvSpPr>
          <p:nvPr/>
        </p:nvSpPr>
        <p:spPr bwMode="auto">
          <a:xfrm>
            <a:off x="7312025" y="2757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44" name="Freeform 5289"/>
          <p:cNvSpPr>
            <a:spLocks noEditPoints="1"/>
          </p:cNvSpPr>
          <p:nvPr/>
        </p:nvSpPr>
        <p:spPr bwMode="auto">
          <a:xfrm>
            <a:off x="7388225" y="26447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45" name="Freeform 5290"/>
          <p:cNvSpPr>
            <a:spLocks noEditPoints="1"/>
          </p:cNvSpPr>
          <p:nvPr/>
        </p:nvSpPr>
        <p:spPr bwMode="auto">
          <a:xfrm>
            <a:off x="7388225" y="26447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746" name="Freeform 5291"/>
          <p:cNvSpPr>
            <a:spLocks noEditPoints="1"/>
          </p:cNvSpPr>
          <p:nvPr/>
        </p:nvSpPr>
        <p:spPr bwMode="auto">
          <a:xfrm>
            <a:off x="7056438" y="2916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47" name="Freeform 5292"/>
          <p:cNvSpPr>
            <a:spLocks noEditPoints="1"/>
          </p:cNvSpPr>
          <p:nvPr/>
        </p:nvSpPr>
        <p:spPr bwMode="auto">
          <a:xfrm>
            <a:off x="7056438" y="2916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48" name="Freeform 5293"/>
          <p:cNvSpPr>
            <a:spLocks noEditPoints="1"/>
          </p:cNvSpPr>
          <p:nvPr/>
        </p:nvSpPr>
        <p:spPr bwMode="auto">
          <a:xfrm>
            <a:off x="7323138" y="28067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49" name="Freeform 5294"/>
          <p:cNvSpPr>
            <a:spLocks noEditPoints="1"/>
          </p:cNvSpPr>
          <p:nvPr/>
        </p:nvSpPr>
        <p:spPr bwMode="auto">
          <a:xfrm>
            <a:off x="7323138" y="28067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50" name="Freeform 5295"/>
          <p:cNvSpPr>
            <a:spLocks noEditPoints="1"/>
          </p:cNvSpPr>
          <p:nvPr/>
        </p:nvSpPr>
        <p:spPr bwMode="auto">
          <a:xfrm>
            <a:off x="7367588" y="25558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51" name="Freeform 5296"/>
          <p:cNvSpPr>
            <a:spLocks noEditPoints="1"/>
          </p:cNvSpPr>
          <p:nvPr/>
        </p:nvSpPr>
        <p:spPr bwMode="auto">
          <a:xfrm>
            <a:off x="7367588" y="25558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52" name="Freeform 5297"/>
          <p:cNvSpPr>
            <a:spLocks noEditPoints="1"/>
          </p:cNvSpPr>
          <p:nvPr/>
        </p:nvSpPr>
        <p:spPr bwMode="auto">
          <a:xfrm>
            <a:off x="7483475" y="27432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53" name="Freeform 5298"/>
          <p:cNvSpPr>
            <a:spLocks noEditPoints="1"/>
          </p:cNvSpPr>
          <p:nvPr/>
        </p:nvSpPr>
        <p:spPr bwMode="auto">
          <a:xfrm>
            <a:off x="7483475" y="27432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54" name="Freeform 5299"/>
          <p:cNvSpPr>
            <a:spLocks noEditPoints="1"/>
          </p:cNvSpPr>
          <p:nvPr/>
        </p:nvSpPr>
        <p:spPr bwMode="auto">
          <a:xfrm>
            <a:off x="770731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55" name="Freeform 5300"/>
          <p:cNvSpPr>
            <a:spLocks noEditPoints="1"/>
          </p:cNvSpPr>
          <p:nvPr/>
        </p:nvSpPr>
        <p:spPr bwMode="auto">
          <a:xfrm>
            <a:off x="770731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56" name="Freeform 5301"/>
          <p:cNvSpPr>
            <a:spLocks noEditPoints="1"/>
          </p:cNvSpPr>
          <p:nvPr/>
        </p:nvSpPr>
        <p:spPr bwMode="auto">
          <a:xfrm>
            <a:off x="7775575" y="26511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57" name="Freeform 5302"/>
          <p:cNvSpPr>
            <a:spLocks noEditPoints="1"/>
          </p:cNvSpPr>
          <p:nvPr/>
        </p:nvSpPr>
        <p:spPr bwMode="auto">
          <a:xfrm>
            <a:off x="7775575" y="26511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58" name="Freeform 5303"/>
          <p:cNvSpPr>
            <a:spLocks noEditPoints="1"/>
          </p:cNvSpPr>
          <p:nvPr/>
        </p:nvSpPr>
        <p:spPr bwMode="auto">
          <a:xfrm>
            <a:off x="7062788" y="28749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59" name="Freeform 5304"/>
          <p:cNvSpPr>
            <a:spLocks noEditPoints="1"/>
          </p:cNvSpPr>
          <p:nvPr/>
        </p:nvSpPr>
        <p:spPr bwMode="auto">
          <a:xfrm>
            <a:off x="7062788" y="28749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60" name="Freeform 5305"/>
          <p:cNvSpPr>
            <a:spLocks noEditPoints="1"/>
          </p:cNvSpPr>
          <p:nvPr/>
        </p:nvSpPr>
        <p:spPr bwMode="auto">
          <a:xfrm>
            <a:off x="7115175" y="27400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61" name="Freeform 5306"/>
          <p:cNvSpPr>
            <a:spLocks noEditPoints="1"/>
          </p:cNvSpPr>
          <p:nvPr/>
        </p:nvSpPr>
        <p:spPr bwMode="auto">
          <a:xfrm>
            <a:off x="7115175" y="27400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62" name="Freeform 5307"/>
          <p:cNvSpPr>
            <a:spLocks noEditPoints="1"/>
          </p:cNvSpPr>
          <p:nvPr/>
        </p:nvSpPr>
        <p:spPr bwMode="auto">
          <a:xfrm>
            <a:off x="7207250" y="2492375"/>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63" name="Freeform 5308"/>
          <p:cNvSpPr>
            <a:spLocks noEditPoints="1"/>
          </p:cNvSpPr>
          <p:nvPr/>
        </p:nvSpPr>
        <p:spPr bwMode="auto">
          <a:xfrm>
            <a:off x="7207250" y="2492375"/>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764" name="Freeform 5309"/>
          <p:cNvSpPr>
            <a:spLocks noEditPoints="1"/>
          </p:cNvSpPr>
          <p:nvPr/>
        </p:nvSpPr>
        <p:spPr bwMode="auto">
          <a:xfrm>
            <a:off x="7524750" y="2895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65" name="Freeform 5310"/>
          <p:cNvSpPr>
            <a:spLocks noEditPoints="1"/>
          </p:cNvSpPr>
          <p:nvPr/>
        </p:nvSpPr>
        <p:spPr bwMode="auto">
          <a:xfrm>
            <a:off x="7524750" y="2895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66" name="Freeform 5311"/>
          <p:cNvSpPr>
            <a:spLocks noEditPoints="1"/>
          </p:cNvSpPr>
          <p:nvPr/>
        </p:nvSpPr>
        <p:spPr bwMode="auto">
          <a:xfrm>
            <a:off x="7500938" y="22510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67" name="Freeform 5312"/>
          <p:cNvSpPr>
            <a:spLocks noEditPoints="1"/>
          </p:cNvSpPr>
          <p:nvPr/>
        </p:nvSpPr>
        <p:spPr bwMode="auto">
          <a:xfrm>
            <a:off x="7500938" y="22510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68" name="Freeform 5313"/>
          <p:cNvSpPr>
            <a:spLocks noEditPoints="1"/>
          </p:cNvSpPr>
          <p:nvPr/>
        </p:nvSpPr>
        <p:spPr bwMode="auto">
          <a:xfrm>
            <a:off x="7762875" y="22002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69" name="Freeform 5314"/>
          <p:cNvSpPr>
            <a:spLocks noEditPoints="1"/>
          </p:cNvSpPr>
          <p:nvPr/>
        </p:nvSpPr>
        <p:spPr bwMode="auto">
          <a:xfrm>
            <a:off x="7762875" y="22002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70" name="Freeform 5315"/>
          <p:cNvSpPr>
            <a:spLocks noEditPoints="1"/>
          </p:cNvSpPr>
          <p:nvPr/>
        </p:nvSpPr>
        <p:spPr bwMode="auto">
          <a:xfrm>
            <a:off x="7446963" y="28956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71" name="Freeform 5316"/>
          <p:cNvSpPr>
            <a:spLocks noEditPoints="1"/>
          </p:cNvSpPr>
          <p:nvPr/>
        </p:nvSpPr>
        <p:spPr bwMode="auto">
          <a:xfrm>
            <a:off x="7446963" y="28956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72" name="Freeform 5317"/>
          <p:cNvSpPr>
            <a:spLocks noEditPoints="1"/>
          </p:cNvSpPr>
          <p:nvPr/>
        </p:nvSpPr>
        <p:spPr bwMode="auto">
          <a:xfrm>
            <a:off x="7891463" y="23288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73" name="Freeform 5318"/>
          <p:cNvSpPr>
            <a:spLocks noEditPoints="1"/>
          </p:cNvSpPr>
          <p:nvPr/>
        </p:nvSpPr>
        <p:spPr bwMode="auto">
          <a:xfrm>
            <a:off x="7891463" y="23288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74" name="Freeform 5319"/>
          <p:cNvSpPr>
            <a:spLocks noEditPoints="1"/>
          </p:cNvSpPr>
          <p:nvPr/>
        </p:nvSpPr>
        <p:spPr bwMode="auto">
          <a:xfrm>
            <a:off x="7423150" y="247808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75" name="Freeform 5320"/>
          <p:cNvSpPr>
            <a:spLocks noEditPoints="1"/>
          </p:cNvSpPr>
          <p:nvPr/>
        </p:nvSpPr>
        <p:spPr bwMode="auto">
          <a:xfrm>
            <a:off x="7423150" y="247808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776" name="Freeform 5321"/>
          <p:cNvSpPr>
            <a:spLocks noEditPoints="1"/>
          </p:cNvSpPr>
          <p:nvPr/>
        </p:nvSpPr>
        <p:spPr bwMode="auto">
          <a:xfrm>
            <a:off x="7162800" y="2360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77" name="Freeform 5322"/>
          <p:cNvSpPr>
            <a:spLocks noEditPoints="1"/>
          </p:cNvSpPr>
          <p:nvPr/>
        </p:nvSpPr>
        <p:spPr bwMode="auto">
          <a:xfrm>
            <a:off x="7162800" y="2360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78" name="Freeform 5323"/>
          <p:cNvSpPr>
            <a:spLocks noEditPoints="1"/>
          </p:cNvSpPr>
          <p:nvPr/>
        </p:nvSpPr>
        <p:spPr bwMode="auto">
          <a:xfrm>
            <a:off x="7512050"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79" name="Freeform 5324"/>
          <p:cNvSpPr>
            <a:spLocks noEditPoints="1"/>
          </p:cNvSpPr>
          <p:nvPr/>
        </p:nvSpPr>
        <p:spPr bwMode="auto">
          <a:xfrm>
            <a:off x="7512050"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80" name="Freeform 5325"/>
          <p:cNvSpPr>
            <a:spLocks noEditPoints="1"/>
          </p:cNvSpPr>
          <p:nvPr/>
        </p:nvSpPr>
        <p:spPr bwMode="auto">
          <a:xfrm>
            <a:off x="7372350" y="24638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81" name="Freeform 5326"/>
          <p:cNvSpPr>
            <a:spLocks noEditPoints="1"/>
          </p:cNvSpPr>
          <p:nvPr/>
        </p:nvSpPr>
        <p:spPr bwMode="auto">
          <a:xfrm>
            <a:off x="7372350" y="24638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82" name="Freeform 5327"/>
          <p:cNvSpPr>
            <a:spLocks noEditPoints="1"/>
          </p:cNvSpPr>
          <p:nvPr/>
        </p:nvSpPr>
        <p:spPr bwMode="auto">
          <a:xfrm>
            <a:off x="7038975" y="27400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83" name="Freeform 5328"/>
          <p:cNvSpPr>
            <a:spLocks noEditPoints="1"/>
          </p:cNvSpPr>
          <p:nvPr/>
        </p:nvSpPr>
        <p:spPr bwMode="auto">
          <a:xfrm>
            <a:off x="7038975" y="27400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84" name="Freeform 5329"/>
          <p:cNvSpPr>
            <a:spLocks noEditPoints="1"/>
          </p:cNvSpPr>
          <p:nvPr/>
        </p:nvSpPr>
        <p:spPr bwMode="auto">
          <a:xfrm>
            <a:off x="7775575" y="27432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85" name="Freeform 5330"/>
          <p:cNvSpPr>
            <a:spLocks noEditPoints="1"/>
          </p:cNvSpPr>
          <p:nvPr/>
        </p:nvSpPr>
        <p:spPr bwMode="auto">
          <a:xfrm>
            <a:off x="7775575" y="27432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86" name="Freeform 5331"/>
          <p:cNvSpPr>
            <a:spLocks noEditPoints="1"/>
          </p:cNvSpPr>
          <p:nvPr/>
        </p:nvSpPr>
        <p:spPr bwMode="auto">
          <a:xfrm>
            <a:off x="7172325" y="2633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87" name="Freeform 5332"/>
          <p:cNvSpPr>
            <a:spLocks noEditPoints="1"/>
          </p:cNvSpPr>
          <p:nvPr/>
        </p:nvSpPr>
        <p:spPr bwMode="auto">
          <a:xfrm>
            <a:off x="7172325" y="2633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88" name="Freeform 5333"/>
          <p:cNvSpPr>
            <a:spLocks noEditPoints="1"/>
          </p:cNvSpPr>
          <p:nvPr/>
        </p:nvSpPr>
        <p:spPr bwMode="auto">
          <a:xfrm>
            <a:off x="7254875" y="23955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89" name="Freeform 5334"/>
          <p:cNvSpPr>
            <a:spLocks noEditPoints="1"/>
          </p:cNvSpPr>
          <p:nvPr/>
        </p:nvSpPr>
        <p:spPr bwMode="auto">
          <a:xfrm>
            <a:off x="7254875" y="23955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90" name="Freeform 5335"/>
          <p:cNvSpPr>
            <a:spLocks noEditPoints="1"/>
          </p:cNvSpPr>
          <p:nvPr/>
        </p:nvSpPr>
        <p:spPr bwMode="auto">
          <a:xfrm>
            <a:off x="7775575" y="23749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91" name="Freeform 5336"/>
          <p:cNvSpPr>
            <a:spLocks noEditPoints="1"/>
          </p:cNvSpPr>
          <p:nvPr/>
        </p:nvSpPr>
        <p:spPr bwMode="auto">
          <a:xfrm>
            <a:off x="7775575" y="23749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92" name="Freeform 5337"/>
          <p:cNvSpPr>
            <a:spLocks noEditPoints="1"/>
          </p:cNvSpPr>
          <p:nvPr/>
        </p:nvSpPr>
        <p:spPr bwMode="auto">
          <a:xfrm>
            <a:off x="7699375" y="2398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93" name="Freeform 5338"/>
          <p:cNvSpPr>
            <a:spLocks noEditPoints="1"/>
          </p:cNvSpPr>
          <p:nvPr/>
        </p:nvSpPr>
        <p:spPr bwMode="auto">
          <a:xfrm>
            <a:off x="7699375" y="2398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794" name="Freeform 5339"/>
          <p:cNvSpPr>
            <a:spLocks noEditPoints="1"/>
          </p:cNvSpPr>
          <p:nvPr/>
        </p:nvSpPr>
        <p:spPr bwMode="auto">
          <a:xfrm>
            <a:off x="7262813" y="279717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95" name="Freeform 5340"/>
          <p:cNvSpPr>
            <a:spLocks noEditPoints="1"/>
          </p:cNvSpPr>
          <p:nvPr/>
        </p:nvSpPr>
        <p:spPr bwMode="auto">
          <a:xfrm>
            <a:off x="7262813" y="279717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796" name="Freeform 5341"/>
          <p:cNvSpPr>
            <a:spLocks noEditPoints="1"/>
          </p:cNvSpPr>
          <p:nvPr/>
        </p:nvSpPr>
        <p:spPr bwMode="auto">
          <a:xfrm>
            <a:off x="7488238" y="22336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797" name="Freeform 5342"/>
          <p:cNvSpPr>
            <a:spLocks noEditPoints="1"/>
          </p:cNvSpPr>
          <p:nvPr/>
        </p:nvSpPr>
        <p:spPr bwMode="auto">
          <a:xfrm>
            <a:off x="7488238" y="22336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798" name="Freeform 5343"/>
          <p:cNvSpPr>
            <a:spLocks noEditPoints="1"/>
          </p:cNvSpPr>
          <p:nvPr/>
        </p:nvSpPr>
        <p:spPr bwMode="auto">
          <a:xfrm>
            <a:off x="7607300" y="2792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799" name="Freeform 5344"/>
          <p:cNvSpPr>
            <a:spLocks noEditPoints="1"/>
          </p:cNvSpPr>
          <p:nvPr/>
        </p:nvSpPr>
        <p:spPr bwMode="auto">
          <a:xfrm>
            <a:off x="7607300" y="2792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00" name="Freeform 5345"/>
          <p:cNvSpPr>
            <a:spLocks noEditPoints="1"/>
          </p:cNvSpPr>
          <p:nvPr/>
        </p:nvSpPr>
        <p:spPr bwMode="auto">
          <a:xfrm>
            <a:off x="7040563" y="28067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01" name="Freeform 5346"/>
          <p:cNvSpPr>
            <a:spLocks noEditPoints="1"/>
          </p:cNvSpPr>
          <p:nvPr/>
        </p:nvSpPr>
        <p:spPr bwMode="auto">
          <a:xfrm>
            <a:off x="7040563" y="28067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02" name="Freeform 5347"/>
          <p:cNvSpPr>
            <a:spLocks noEditPoints="1"/>
          </p:cNvSpPr>
          <p:nvPr/>
        </p:nvSpPr>
        <p:spPr bwMode="auto">
          <a:xfrm>
            <a:off x="7740650" y="25241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03" name="Freeform 5348"/>
          <p:cNvSpPr>
            <a:spLocks noEditPoints="1"/>
          </p:cNvSpPr>
          <p:nvPr/>
        </p:nvSpPr>
        <p:spPr bwMode="auto">
          <a:xfrm>
            <a:off x="7740650" y="25241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04" name="Freeform 5349"/>
          <p:cNvSpPr>
            <a:spLocks noEditPoints="1"/>
          </p:cNvSpPr>
          <p:nvPr/>
        </p:nvSpPr>
        <p:spPr bwMode="auto">
          <a:xfrm>
            <a:off x="7859713" y="22336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05" name="Freeform 5350"/>
          <p:cNvSpPr>
            <a:spLocks noEditPoints="1"/>
          </p:cNvSpPr>
          <p:nvPr/>
        </p:nvSpPr>
        <p:spPr bwMode="auto">
          <a:xfrm>
            <a:off x="7859713" y="22336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806" name="Freeform 5351"/>
          <p:cNvSpPr>
            <a:spLocks noEditPoints="1"/>
          </p:cNvSpPr>
          <p:nvPr/>
        </p:nvSpPr>
        <p:spPr bwMode="auto">
          <a:xfrm>
            <a:off x="778510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07" name="Freeform 5352"/>
          <p:cNvSpPr>
            <a:spLocks noEditPoints="1"/>
          </p:cNvSpPr>
          <p:nvPr/>
        </p:nvSpPr>
        <p:spPr bwMode="auto">
          <a:xfrm>
            <a:off x="778510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08" name="Freeform 5353"/>
          <p:cNvSpPr>
            <a:spLocks noEditPoints="1"/>
          </p:cNvSpPr>
          <p:nvPr/>
        </p:nvSpPr>
        <p:spPr bwMode="auto">
          <a:xfrm>
            <a:off x="7875588" y="26368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09" name="Freeform 5354"/>
          <p:cNvSpPr>
            <a:spLocks noEditPoints="1"/>
          </p:cNvSpPr>
          <p:nvPr/>
        </p:nvSpPr>
        <p:spPr bwMode="auto">
          <a:xfrm>
            <a:off x="7875588" y="26368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10" name="Freeform 5355"/>
          <p:cNvSpPr>
            <a:spLocks noEditPoints="1"/>
          </p:cNvSpPr>
          <p:nvPr/>
        </p:nvSpPr>
        <p:spPr bwMode="auto">
          <a:xfrm>
            <a:off x="7615238" y="28956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11" name="Freeform 5356"/>
          <p:cNvSpPr>
            <a:spLocks noEditPoints="1"/>
          </p:cNvSpPr>
          <p:nvPr/>
        </p:nvSpPr>
        <p:spPr bwMode="auto">
          <a:xfrm>
            <a:off x="7615238" y="28956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12" name="Freeform 5357"/>
          <p:cNvSpPr>
            <a:spLocks noEditPoints="1"/>
          </p:cNvSpPr>
          <p:nvPr/>
        </p:nvSpPr>
        <p:spPr bwMode="auto">
          <a:xfrm>
            <a:off x="708660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13" name="Freeform 5358"/>
          <p:cNvSpPr>
            <a:spLocks noEditPoints="1"/>
          </p:cNvSpPr>
          <p:nvPr/>
        </p:nvSpPr>
        <p:spPr bwMode="auto">
          <a:xfrm>
            <a:off x="708660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14" name="Freeform 5359"/>
          <p:cNvSpPr>
            <a:spLocks noEditPoints="1"/>
          </p:cNvSpPr>
          <p:nvPr/>
        </p:nvSpPr>
        <p:spPr bwMode="auto">
          <a:xfrm>
            <a:off x="7723188" y="26336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15" name="Freeform 5360"/>
          <p:cNvSpPr>
            <a:spLocks noEditPoints="1"/>
          </p:cNvSpPr>
          <p:nvPr/>
        </p:nvSpPr>
        <p:spPr bwMode="auto">
          <a:xfrm>
            <a:off x="7723188" y="26336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16" name="Freeform 5361"/>
          <p:cNvSpPr>
            <a:spLocks noEditPoints="1"/>
          </p:cNvSpPr>
          <p:nvPr/>
        </p:nvSpPr>
        <p:spPr bwMode="auto">
          <a:xfrm>
            <a:off x="7943850" y="23526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17" name="Freeform 5362"/>
          <p:cNvSpPr>
            <a:spLocks noEditPoints="1"/>
          </p:cNvSpPr>
          <p:nvPr/>
        </p:nvSpPr>
        <p:spPr bwMode="auto">
          <a:xfrm>
            <a:off x="7943850" y="23526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18" name="Freeform 5363"/>
          <p:cNvSpPr>
            <a:spLocks noEditPoints="1"/>
          </p:cNvSpPr>
          <p:nvPr/>
        </p:nvSpPr>
        <p:spPr bwMode="auto">
          <a:xfrm>
            <a:off x="72723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19" name="Freeform 5364"/>
          <p:cNvSpPr>
            <a:spLocks noEditPoints="1"/>
          </p:cNvSpPr>
          <p:nvPr/>
        </p:nvSpPr>
        <p:spPr bwMode="auto">
          <a:xfrm>
            <a:off x="72723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20" name="Freeform 5365"/>
          <p:cNvSpPr>
            <a:spLocks noEditPoints="1"/>
          </p:cNvSpPr>
          <p:nvPr/>
        </p:nvSpPr>
        <p:spPr bwMode="auto">
          <a:xfrm>
            <a:off x="7924800" y="2179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21" name="Freeform 5366"/>
          <p:cNvSpPr>
            <a:spLocks noEditPoints="1"/>
          </p:cNvSpPr>
          <p:nvPr/>
        </p:nvSpPr>
        <p:spPr bwMode="auto">
          <a:xfrm>
            <a:off x="7924800" y="2179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22" name="Freeform 5367"/>
          <p:cNvSpPr>
            <a:spLocks noEditPoints="1"/>
          </p:cNvSpPr>
          <p:nvPr/>
        </p:nvSpPr>
        <p:spPr bwMode="auto">
          <a:xfrm>
            <a:off x="7915275" y="2033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23" name="Freeform 5368"/>
          <p:cNvSpPr>
            <a:spLocks noEditPoints="1"/>
          </p:cNvSpPr>
          <p:nvPr/>
        </p:nvSpPr>
        <p:spPr bwMode="auto">
          <a:xfrm>
            <a:off x="7915275" y="2033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24" name="Freeform 5369"/>
          <p:cNvSpPr>
            <a:spLocks noEditPoints="1"/>
          </p:cNvSpPr>
          <p:nvPr/>
        </p:nvSpPr>
        <p:spPr bwMode="auto">
          <a:xfrm>
            <a:off x="7785100" y="2665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25" name="Freeform 5370"/>
          <p:cNvSpPr>
            <a:spLocks noEditPoints="1"/>
          </p:cNvSpPr>
          <p:nvPr/>
        </p:nvSpPr>
        <p:spPr bwMode="auto">
          <a:xfrm>
            <a:off x="7785100" y="2665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26" name="Freeform 5371"/>
          <p:cNvSpPr>
            <a:spLocks noEditPoints="1"/>
          </p:cNvSpPr>
          <p:nvPr/>
        </p:nvSpPr>
        <p:spPr bwMode="auto">
          <a:xfrm>
            <a:off x="7839075" y="24384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27" name="Freeform 5372"/>
          <p:cNvSpPr>
            <a:spLocks noEditPoints="1"/>
          </p:cNvSpPr>
          <p:nvPr/>
        </p:nvSpPr>
        <p:spPr bwMode="auto">
          <a:xfrm>
            <a:off x="7839075" y="24384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28" name="Freeform 5373"/>
          <p:cNvSpPr>
            <a:spLocks noEditPoints="1"/>
          </p:cNvSpPr>
          <p:nvPr/>
        </p:nvSpPr>
        <p:spPr bwMode="auto">
          <a:xfrm>
            <a:off x="7491413" y="21796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29" name="Freeform 5374"/>
          <p:cNvSpPr>
            <a:spLocks noEditPoints="1"/>
          </p:cNvSpPr>
          <p:nvPr/>
        </p:nvSpPr>
        <p:spPr bwMode="auto">
          <a:xfrm>
            <a:off x="7491413" y="21796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30" name="Freeform 5375"/>
          <p:cNvSpPr>
            <a:spLocks noEditPoints="1"/>
          </p:cNvSpPr>
          <p:nvPr/>
        </p:nvSpPr>
        <p:spPr bwMode="auto">
          <a:xfrm>
            <a:off x="6799263"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31" name="Freeform 5376"/>
          <p:cNvSpPr>
            <a:spLocks noEditPoints="1"/>
          </p:cNvSpPr>
          <p:nvPr/>
        </p:nvSpPr>
        <p:spPr bwMode="auto">
          <a:xfrm>
            <a:off x="6799263"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32" name="Freeform 5377"/>
          <p:cNvSpPr>
            <a:spLocks noEditPoints="1"/>
          </p:cNvSpPr>
          <p:nvPr/>
        </p:nvSpPr>
        <p:spPr bwMode="auto">
          <a:xfrm>
            <a:off x="7808913" y="2243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33" name="Freeform 5379"/>
          <p:cNvSpPr>
            <a:spLocks noEditPoints="1"/>
          </p:cNvSpPr>
          <p:nvPr/>
        </p:nvSpPr>
        <p:spPr bwMode="auto">
          <a:xfrm>
            <a:off x="7808913" y="2243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34" name="Freeform 5380"/>
          <p:cNvSpPr>
            <a:spLocks noEditPoints="1"/>
          </p:cNvSpPr>
          <p:nvPr/>
        </p:nvSpPr>
        <p:spPr bwMode="auto">
          <a:xfrm>
            <a:off x="7883525"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35" name="Freeform 5381"/>
          <p:cNvSpPr>
            <a:spLocks noEditPoints="1"/>
          </p:cNvSpPr>
          <p:nvPr/>
        </p:nvSpPr>
        <p:spPr bwMode="auto">
          <a:xfrm>
            <a:off x="7883525"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36" name="Freeform 5382"/>
          <p:cNvSpPr>
            <a:spLocks noEditPoints="1"/>
          </p:cNvSpPr>
          <p:nvPr/>
        </p:nvSpPr>
        <p:spPr bwMode="auto">
          <a:xfrm>
            <a:off x="7824788" y="24272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37" name="Freeform 5383"/>
          <p:cNvSpPr>
            <a:spLocks noEditPoints="1"/>
          </p:cNvSpPr>
          <p:nvPr/>
        </p:nvSpPr>
        <p:spPr bwMode="auto">
          <a:xfrm>
            <a:off x="7824788" y="24272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38" name="Freeform 5384"/>
          <p:cNvSpPr>
            <a:spLocks noEditPoints="1"/>
          </p:cNvSpPr>
          <p:nvPr/>
        </p:nvSpPr>
        <p:spPr bwMode="auto">
          <a:xfrm>
            <a:off x="7675563" y="26114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39" name="Freeform 5385"/>
          <p:cNvSpPr>
            <a:spLocks noEditPoints="1"/>
          </p:cNvSpPr>
          <p:nvPr/>
        </p:nvSpPr>
        <p:spPr bwMode="auto">
          <a:xfrm>
            <a:off x="7675563" y="26114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40" name="Freeform 5386"/>
          <p:cNvSpPr>
            <a:spLocks noEditPoints="1"/>
          </p:cNvSpPr>
          <p:nvPr/>
        </p:nvSpPr>
        <p:spPr bwMode="auto">
          <a:xfrm>
            <a:off x="7696200" y="2657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41" name="Freeform 5387"/>
          <p:cNvSpPr>
            <a:spLocks noEditPoints="1"/>
          </p:cNvSpPr>
          <p:nvPr/>
        </p:nvSpPr>
        <p:spPr bwMode="auto">
          <a:xfrm>
            <a:off x="7696200" y="2657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42" name="Freeform 5388"/>
          <p:cNvSpPr>
            <a:spLocks noEditPoints="1"/>
          </p:cNvSpPr>
          <p:nvPr/>
        </p:nvSpPr>
        <p:spPr bwMode="auto">
          <a:xfrm>
            <a:off x="7651750"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43" name="Freeform 5389"/>
          <p:cNvSpPr>
            <a:spLocks noEditPoints="1"/>
          </p:cNvSpPr>
          <p:nvPr/>
        </p:nvSpPr>
        <p:spPr bwMode="auto">
          <a:xfrm>
            <a:off x="7651750"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44" name="Freeform 5390"/>
          <p:cNvSpPr>
            <a:spLocks noEditPoints="1"/>
          </p:cNvSpPr>
          <p:nvPr/>
        </p:nvSpPr>
        <p:spPr bwMode="auto">
          <a:xfrm>
            <a:off x="780891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45" name="Freeform 5391"/>
          <p:cNvSpPr>
            <a:spLocks noEditPoints="1"/>
          </p:cNvSpPr>
          <p:nvPr/>
        </p:nvSpPr>
        <p:spPr bwMode="auto">
          <a:xfrm>
            <a:off x="78089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46" name="Freeform 5392"/>
          <p:cNvSpPr>
            <a:spLocks noEditPoints="1"/>
          </p:cNvSpPr>
          <p:nvPr/>
        </p:nvSpPr>
        <p:spPr bwMode="auto">
          <a:xfrm>
            <a:off x="6643688" y="28463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47" name="Freeform 5393"/>
          <p:cNvSpPr>
            <a:spLocks noEditPoints="1"/>
          </p:cNvSpPr>
          <p:nvPr/>
        </p:nvSpPr>
        <p:spPr bwMode="auto">
          <a:xfrm>
            <a:off x="6643688" y="28463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48" name="Freeform 5394"/>
          <p:cNvSpPr>
            <a:spLocks noEditPoints="1"/>
          </p:cNvSpPr>
          <p:nvPr/>
        </p:nvSpPr>
        <p:spPr bwMode="auto">
          <a:xfrm>
            <a:off x="7315200" y="26257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49" name="Freeform 5395"/>
          <p:cNvSpPr>
            <a:spLocks noEditPoints="1"/>
          </p:cNvSpPr>
          <p:nvPr/>
        </p:nvSpPr>
        <p:spPr bwMode="auto">
          <a:xfrm>
            <a:off x="7315200" y="26257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50" name="Freeform 5396"/>
          <p:cNvSpPr>
            <a:spLocks noEditPoints="1"/>
          </p:cNvSpPr>
          <p:nvPr/>
        </p:nvSpPr>
        <p:spPr bwMode="auto">
          <a:xfrm>
            <a:off x="7751763"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4" y="0"/>
                </a:moveTo>
                <a:lnTo>
                  <a:pt x="34" y="94"/>
                </a:lnTo>
                <a:lnTo>
                  <a:pt x="34"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51" name="Freeform 5397"/>
          <p:cNvSpPr>
            <a:spLocks noEditPoints="1"/>
          </p:cNvSpPr>
          <p:nvPr/>
        </p:nvSpPr>
        <p:spPr bwMode="auto">
          <a:xfrm>
            <a:off x="7751763"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52" name="Freeform 5398"/>
          <p:cNvSpPr>
            <a:spLocks noEditPoints="1"/>
          </p:cNvSpPr>
          <p:nvPr/>
        </p:nvSpPr>
        <p:spPr bwMode="auto">
          <a:xfrm>
            <a:off x="7951788" y="21542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53" name="Freeform 5399"/>
          <p:cNvSpPr>
            <a:spLocks noEditPoints="1"/>
          </p:cNvSpPr>
          <p:nvPr/>
        </p:nvSpPr>
        <p:spPr bwMode="auto">
          <a:xfrm>
            <a:off x="7951788" y="21542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54" name="Freeform 5400"/>
          <p:cNvSpPr>
            <a:spLocks noEditPoints="1"/>
          </p:cNvSpPr>
          <p:nvPr/>
        </p:nvSpPr>
        <p:spPr bwMode="auto">
          <a:xfrm>
            <a:off x="7947025" y="22225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55" name="Freeform 5401"/>
          <p:cNvSpPr>
            <a:spLocks noEditPoints="1"/>
          </p:cNvSpPr>
          <p:nvPr/>
        </p:nvSpPr>
        <p:spPr bwMode="auto">
          <a:xfrm>
            <a:off x="7947025" y="22225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56" name="Freeform 5402"/>
          <p:cNvSpPr>
            <a:spLocks noEditPoints="1"/>
          </p:cNvSpPr>
          <p:nvPr/>
        </p:nvSpPr>
        <p:spPr bwMode="auto">
          <a:xfrm>
            <a:off x="7383463" y="2593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4" y="0"/>
                </a:moveTo>
                <a:lnTo>
                  <a:pt x="34" y="94"/>
                </a:lnTo>
                <a:lnTo>
                  <a:pt x="34"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57" name="Freeform 5403"/>
          <p:cNvSpPr>
            <a:spLocks noEditPoints="1"/>
          </p:cNvSpPr>
          <p:nvPr/>
        </p:nvSpPr>
        <p:spPr bwMode="auto">
          <a:xfrm>
            <a:off x="7383463" y="2593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58" name="Freeform 5404"/>
          <p:cNvSpPr>
            <a:spLocks noEditPoints="1"/>
          </p:cNvSpPr>
          <p:nvPr/>
        </p:nvSpPr>
        <p:spPr bwMode="auto">
          <a:xfrm>
            <a:off x="7600950"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59" name="Freeform 5405"/>
          <p:cNvSpPr>
            <a:spLocks noEditPoints="1"/>
          </p:cNvSpPr>
          <p:nvPr/>
        </p:nvSpPr>
        <p:spPr bwMode="auto">
          <a:xfrm>
            <a:off x="7600950"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60" name="Freeform 5406"/>
          <p:cNvSpPr>
            <a:spLocks noEditPoints="1"/>
          </p:cNvSpPr>
          <p:nvPr/>
        </p:nvSpPr>
        <p:spPr bwMode="auto">
          <a:xfrm>
            <a:off x="7959725" y="26336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61" name="Freeform 5407"/>
          <p:cNvSpPr>
            <a:spLocks noEditPoints="1"/>
          </p:cNvSpPr>
          <p:nvPr/>
        </p:nvSpPr>
        <p:spPr bwMode="auto">
          <a:xfrm>
            <a:off x="7959725" y="2633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62" name="Freeform 5408"/>
          <p:cNvSpPr>
            <a:spLocks noEditPoints="1"/>
          </p:cNvSpPr>
          <p:nvPr/>
        </p:nvSpPr>
        <p:spPr bwMode="auto">
          <a:xfrm>
            <a:off x="7646988" y="26050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63" name="Freeform 5409"/>
          <p:cNvSpPr>
            <a:spLocks noEditPoints="1"/>
          </p:cNvSpPr>
          <p:nvPr/>
        </p:nvSpPr>
        <p:spPr bwMode="auto">
          <a:xfrm>
            <a:off x="7646988" y="26050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64" name="Freeform 5410"/>
          <p:cNvSpPr>
            <a:spLocks noEditPoints="1"/>
          </p:cNvSpPr>
          <p:nvPr/>
        </p:nvSpPr>
        <p:spPr bwMode="auto">
          <a:xfrm>
            <a:off x="7527925" y="22336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65" name="Freeform 5411"/>
          <p:cNvSpPr>
            <a:spLocks noEditPoints="1"/>
          </p:cNvSpPr>
          <p:nvPr/>
        </p:nvSpPr>
        <p:spPr bwMode="auto">
          <a:xfrm>
            <a:off x="7527925" y="22336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5866" name="Freeform 5412"/>
          <p:cNvSpPr>
            <a:spLocks noEditPoints="1"/>
          </p:cNvSpPr>
          <p:nvPr/>
        </p:nvSpPr>
        <p:spPr bwMode="auto">
          <a:xfrm>
            <a:off x="786288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67" name="Freeform 5413"/>
          <p:cNvSpPr>
            <a:spLocks noEditPoints="1"/>
          </p:cNvSpPr>
          <p:nvPr/>
        </p:nvSpPr>
        <p:spPr bwMode="auto">
          <a:xfrm>
            <a:off x="786288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68" name="Freeform 5414"/>
          <p:cNvSpPr>
            <a:spLocks noEditPoints="1"/>
          </p:cNvSpPr>
          <p:nvPr/>
        </p:nvSpPr>
        <p:spPr bwMode="auto">
          <a:xfrm>
            <a:off x="7875588" y="21161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69" name="Freeform 5415"/>
          <p:cNvSpPr>
            <a:spLocks noEditPoints="1"/>
          </p:cNvSpPr>
          <p:nvPr/>
        </p:nvSpPr>
        <p:spPr bwMode="auto">
          <a:xfrm>
            <a:off x="7875588" y="21161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70" name="Freeform 5416"/>
          <p:cNvSpPr>
            <a:spLocks noEditPoints="1"/>
          </p:cNvSpPr>
          <p:nvPr/>
        </p:nvSpPr>
        <p:spPr bwMode="auto">
          <a:xfrm>
            <a:off x="7908925" y="26717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71" name="Freeform 5417"/>
          <p:cNvSpPr>
            <a:spLocks noEditPoints="1"/>
          </p:cNvSpPr>
          <p:nvPr/>
        </p:nvSpPr>
        <p:spPr bwMode="auto">
          <a:xfrm>
            <a:off x="7908925" y="26717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72" name="Freeform 5418"/>
          <p:cNvSpPr>
            <a:spLocks noEditPoints="1"/>
          </p:cNvSpPr>
          <p:nvPr/>
        </p:nvSpPr>
        <p:spPr bwMode="auto">
          <a:xfrm>
            <a:off x="6507163" y="2852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73" name="Freeform 5419"/>
          <p:cNvSpPr>
            <a:spLocks noEditPoints="1"/>
          </p:cNvSpPr>
          <p:nvPr/>
        </p:nvSpPr>
        <p:spPr bwMode="auto">
          <a:xfrm>
            <a:off x="6507163" y="2852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74" name="Freeform 5420"/>
          <p:cNvSpPr>
            <a:spLocks noEditPoints="1"/>
          </p:cNvSpPr>
          <p:nvPr/>
        </p:nvSpPr>
        <p:spPr bwMode="auto">
          <a:xfrm>
            <a:off x="7923213" y="219075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75" name="Freeform 5421"/>
          <p:cNvSpPr>
            <a:spLocks noEditPoints="1"/>
          </p:cNvSpPr>
          <p:nvPr/>
        </p:nvSpPr>
        <p:spPr bwMode="auto">
          <a:xfrm>
            <a:off x="7923213" y="219075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76" name="Freeform 5422"/>
          <p:cNvSpPr>
            <a:spLocks noEditPoints="1"/>
          </p:cNvSpPr>
          <p:nvPr/>
        </p:nvSpPr>
        <p:spPr bwMode="auto">
          <a:xfrm>
            <a:off x="7207250"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77" name="Freeform 5423"/>
          <p:cNvSpPr>
            <a:spLocks noEditPoints="1"/>
          </p:cNvSpPr>
          <p:nvPr/>
        </p:nvSpPr>
        <p:spPr bwMode="auto">
          <a:xfrm>
            <a:off x="7207250"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78" name="Freeform 5424"/>
          <p:cNvSpPr>
            <a:spLocks noEditPoints="1"/>
          </p:cNvSpPr>
          <p:nvPr/>
        </p:nvSpPr>
        <p:spPr bwMode="auto">
          <a:xfrm>
            <a:off x="6919913" y="2459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79" name="Freeform 5425"/>
          <p:cNvSpPr>
            <a:spLocks noEditPoints="1"/>
          </p:cNvSpPr>
          <p:nvPr/>
        </p:nvSpPr>
        <p:spPr bwMode="auto">
          <a:xfrm>
            <a:off x="6919913" y="2459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80" name="Freeform 5426"/>
          <p:cNvSpPr>
            <a:spLocks noEditPoints="1"/>
          </p:cNvSpPr>
          <p:nvPr/>
        </p:nvSpPr>
        <p:spPr bwMode="auto">
          <a:xfrm>
            <a:off x="7956550" y="20939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81" name="Freeform 5427"/>
          <p:cNvSpPr>
            <a:spLocks noEditPoints="1"/>
          </p:cNvSpPr>
          <p:nvPr/>
        </p:nvSpPr>
        <p:spPr bwMode="auto">
          <a:xfrm>
            <a:off x="7956550" y="20939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82" name="Freeform 5428"/>
          <p:cNvSpPr>
            <a:spLocks noEditPoints="1"/>
          </p:cNvSpPr>
          <p:nvPr/>
        </p:nvSpPr>
        <p:spPr bwMode="auto">
          <a:xfrm>
            <a:off x="7785100" y="2633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83" name="Freeform 5429"/>
          <p:cNvSpPr>
            <a:spLocks noEditPoints="1"/>
          </p:cNvSpPr>
          <p:nvPr/>
        </p:nvSpPr>
        <p:spPr bwMode="auto">
          <a:xfrm>
            <a:off x="7785100" y="2633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84" name="Freeform 5430"/>
          <p:cNvSpPr>
            <a:spLocks noEditPoints="1"/>
          </p:cNvSpPr>
          <p:nvPr/>
        </p:nvSpPr>
        <p:spPr bwMode="auto">
          <a:xfrm>
            <a:off x="7912100" y="1814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85" name="Freeform 5431"/>
          <p:cNvSpPr>
            <a:spLocks noEditPoints="1"/>
          </p:cNvSpPr>
          <p:nvPr/>
        </p:nvSpPr>
        <p:spPr bwMode="auto">
          <a:xfrm>
            <a:off x="7912100" y="1814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86" name="Freeform 5432"/>
          <p:cNvSpPr>
            <a:spLocks noEditPoints="1"/>
          </p:cNvSpPr>
          <p:nvPr/>
        </p:nvSpPr>
        <p:spPr bwMode="auto">
          <a:xfrm>
            <a:off x="7691438" y="2459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87" name="Freeform 5433"/>
          <p:cNvSpPr>
            <a:spLocks noEditPoints="1"/>
          </p:cNvSpPr>
          <p:nvPr/>
        </p:nvSpPr>
        <p:spPr bwMode="auto">
          <a:xfrm>
            <a:off x="7691438" y="2459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88" name="Freeform 5434"/>
          <p:cNvSpPr>
            <a:spLocks noEditPoints="1"/>
          </p:cNvSpPr>
          <p:nvPr/>
        </p:nvSpPr>
        <p:spPr bwMode="auto">
          <a:xfrm>
            <a:off x="7959725" y="22685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89" name="Freeform 5435"/>
          <p:cNvSpPr>
            <a:spLocks noEditPoints="1"/>
          </p:cNvSpPr>
          <p:nvPr/>
        </p:nvSpPr>
        <p:spPr bwMode="auto">
          <a:xfrm>
            <a:off x="7959725" y="22685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90" name="Freeform 5436"/>
          <p:cNvSpPr>
            <a:spLocks noEditPoints="1"/>
          </p:cNvSpPr>
          <p:nvPr/>
        </p:nvSpPr>
        <p:spPr bwMode="auto">
          <a:xfrm>
            <a:off x="7847013" y="2725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91" name="Freeform 5437"/>
          <p:cNvSpPr>
            <a:spLocks noEditPoints="1"/>
          </p:cNvSpPr>
          <p:nvPr/>
        </p:nvSpPr>
        <p:spPr bwMode="auto">
          <a:xfrm>
            <a:off x="7847013" y="2725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92" name="Freeform 5438"/>
          <p:cNvSpPr>
            <a:spLocks noEditPoints="1"/>
          </p:cNvSpPr>
          <p:nvPr/>
        </p:nvSpPr>
        <p:spPr bwMode="auto">
          <a:xfrm>
            <a:off x="7739063" y="22891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93" name="Freeform 5439"/>
          <p:cNvSpPr>
            <a:spLocks noEditPoints="1"/>
          </p:cNvSpPr>
          <p:nvPr/>
        </p:nvSpPr>
        <p:spPr bwMode="auto">
          <a:xfrm>
            <a:off x="7739063" y="22891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94" name="Freeform 5440"/>
          <p:cNvSpPr>
            <a:spLocks noEditPoints="1"/>
          </p:cNvSpPr>
          <p:nvPr/>
        </p:nvSpPr>
        <p:spPr bwMode="auto">
          <a:xfrm>
            <a:off x="7832725" y="2700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95" name="Freeform 5441"/>
          <p:cNvSpPr>
            <a:spLocks noEditPoints="1"/>
          </p:cNvSpPr>
          <p:nvPr/>
        </p:nvSpPr>
        <p:spPr bwMode="auto">
          <a:xfrm>
            <a:off x="7832725" y="2700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96" name="Freeform 5442"/>
          <p:cNvSpPr>
            <a:spLocks noEditPoints="1"/>
          </p:cNvSpPr>
          <p:nvPr/>
        </p:nvSpPr>
        <p:spPr bwMode="auto">
          <a:xfrm>
            <a:off x="7824788" y="2852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897" name="Freeform 5443"/>
          <p:cNvSpPr>
            <a:spLocks noEditPoints="1"/>
          </p:cNvSpPr>
          <p:nvPr/>
        </p:nvSpPr>
        <p:spPr bwMode="auto">
          <a:xfrm>
            <a:off x="7824788" y="2852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898" name="Freeform 5444"/>
          <p:cNvSpPr>
            <a:spLocks noEditPoints="1"/>
          </p:cNvSpPr>
          <p:nvPr/>
        </p:nvSpPr>
        <p:spPr bwMode="auto">
          <a:xfrm>
            <a:off x="7831138" y="25273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899" name="Freeform 5445"/>
          <p:cNvSpPr>
            <a:spLocks noEditPoints="1"/>
          </p:cNvSpPr>
          <p:nvPr/>
        </p:nvSpPr>
        <p:spPr bwMode="auto">
          <a:xfrm>
            <a:off x="7831138" y="25273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00" name="Freeform 5446"/>
          <p:cNvSpPr>
            <a:spLocks noEditPoints="1"/>
          </p:cNvSpPr>
          <p:nvPr/>
        </p:nvSpPr>
        <p:spPr bwMode="auto">
          <a:xfrm>
            <a:off x="7940675" y="22002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01" name="Freeform 5447"/>
          <p:cNvSpPr>
            <a:spLocks noEditPoints="1"/>
          </p:cNvSpPr>
          <p:nvPr/>
        </p:nvSpPr>
        <p:spPr bwMode="auto">
          <a:xfrm>
            <a:off x="7940675" y="22002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02" name="Freeform 5448"/>
          <p:cNvSpPr>
            <a:spLocks noEditPoints="1"/>
          </p:cNvSpPr>
          <p:nvPr/>
        </p:nvSpPr>
        <p:spPr bwMode="auto">
          <a:xfrm>
            <a:off x="7927975"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03" name="Freeform 5449"/>
          <p:cNvSpPr>
            <a:spLocks noEditPoints="1"/>
          </p:cNvSpPr>
          <p:nvPr/>
        </p:nvSpPr>
        <p:spPr bwMode="auto">
          <a:xfrm>
            <a:off x="7927975"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04" name="Freeform 5450"/>
          <p:cNvSpPr>
            <a:spLocks noEditPoints="1"/>
          </p:cNvSpPr>
          <p:nvPr/>
        </p:nvSpPr>
        <p:spPr bwMode="auto">
          <a:xfrm>
            <a:off x="7899400" y="24415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05" name="Freeform 5451"/>
          <p:cNvSpPr>
            <a:spLocks noEditPoints="1"/>
          </p:cNvSpPr>
          <p:nvPr/>
        </p:nvSpPr>
        <p:spPr bwMode="auto">
          <a:xfrm>
            <a:off x="7899400" y="24415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06" name="Freeform 5452"/>
          <p:cNvSpPr>
            <a:spLocks noEditPoints="1"/>
          </p:cNvSpPr>
          <p:nvPr/>
        </p:nvSpPr>
        <p:spPr bwMode="auto">
          <a:xfrm>
            <a:off x="7977188"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07" name="Freeform 5453"/>
          <p:cNvSpPr>
            <a:spLocks noEditPoints="1"/>
          </p:cNvSpPr>
          <p:nvPr/>
        </p:nvSpPr>
        <p:spPr bwMode="auto">
          <a:xfrm>
            <a:off x="7977188"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08" name="Freeform 5454"/>
          <p:cNvSpPr>
            <a:spLocks noEditPoints="1"/>
          </p:cNvSpPr>
          <p:nvPr/>
        </p:nvSpPr>
        <p:spPr bwMode="auto">
          <a:xfrm>
            <a:off x="7515225" y="23749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09" name="Freeform 5455"/>
          <p:cNvSpPr>
            <a:spLocks noEditPoints="1"/>
          </p:cNvSpPr>
          <p:nvPr/>
        </p:nvSpPr>
        <p:spPr bwMode="auto">
          <a:xfrm>
            <a:off x="7515225" y="23749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10" name="Freeform 5456"/>
          <p:cNvSpPr>
            <a:spLocks noEditPoints="1"/>
          </p:cNvSpPr>
          <p:nvPr/>
        </p:nvSpPr>
        <p:spPr bwMode="auto">
          <a:xfrm>
            <a:off x="7767638" y="25161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11" name="Freeform 5457"/>
          <p:cNvSpPr>
            <a:spLocks noEditPoints="1"/>
          </p:cNvSpPr>
          <p:nvPr/>
        </p:nvSpPr>
        <p:spPr bwMode="auto">
          <a:xfrm>
            <a:off x="7767638" y="25161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12" name="Freeform 5458"/>
          <p:cNvSpPr>
            <a:spLocks noEditPoints="1"/>
          </p:cNvSpPr>
          <p:nvPr/>
        </p:nvSpPr>
        <p:spPr bwMode="auto">
          <a:xfrm>
            <a:off x="7331075" y="28035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13" name="Freeform 5459"/>
          <p:cNvSpPr>
            <a:spLocks noEditPoints="1"/>
          </p:cNvSpPr>
          <p:nvPr/>
        </p:nvSpPr>
        <p:spPr bwMode="auto">
          <a:xfrm>
            <a:off x="7331075" y="28035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14" name="Freeform 5460"/>
          <p:cNvSpPr>
            <a:spLocks noEditPoints="1"/>
          </p:cNvSpPr>
          <p:nvPr/>
        </p:nvSpPr>
        <p:spPr bwMode="auto">
          <a:xfrm>
            <a:off x="7435850" y="25273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15" name="Freeform 5461"/>
          <p:cNvSpPr>
            <a:spLocks noEditPoints="1"/>
          </p:cNvSpPr>
          <p:nvPr/>
        </p:nvSpPr>
        <p:spPr bwMode="auto">
          <a:xfrm>
            <a:off x="7435850" y="25273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16" name="Freeform 5462"/>
          <p:cNvSpPr>
            <a:spLocks noEditPoints="1"/>
          </p:cNvSpPr>
          <p:nvPr/>
        </p:nvSpPr>
        <p:spPr bwMode="auto">
          <a:xfrm>
            <a:off x="7943850" y="21907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17" name="Freeform 5463"/>
          <p:cNvSpPr>
            <a:spLocks noEditPoints="1"/>
          </p:cNvSpPr>
          <p:nvPr/>
        </p:nvSpPr>
        <p:spPr bwMode="auto">
          <a:xfrm>
            <a:off x="7943850" y="21907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18" name="Freeform 5464"/>
          <p:cNvSpPr>
            <a:spLocks noEditPoints="1"/>
          </p:cNvSpPr>
          <p:nvPr/>
        </p:nvSpPr>
        <p:spPr bwMode="auto">
          <a:xfrm>
            <a:off x="7670800" y="20272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19" name="Freeform 5465"/>
          <p:cNvSpPr>
            <a:spLocks noEditPoints="1"/>
          </p:cNvSpPr>
          <p:nvPr/>
        </p:nvSpPr>
        <p:spPr bwMode="auto">
          <a:xfrm>
            <a:off x="7670800" y="20272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20" name="Freeform 5466"/>
          <p:cNvSpPr>
            <a:spLocks noEditPoints="1"/>
          </p:cNvSpPr>
          <p:nvPr/>
        </p:nvSpPr>
        <p:spPr bwMode="auto">
          <a:xfrm>
            <a:off x="7859713" y="20097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21" name="Freeform 5467"/>
          <p:cNvSpPr>
            <a:spLocks noEditPoints="1"/>
          </p:cNvSpPr>
          <p:nvPr/>
        </p:nvSpPr>
        <p:spPr bwMode="auto">
          <a:xfrm>
            <a:off x="7859713" y="20097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22" name="Freeform 5468"/>
          <p:cNvSpPr>
            <a:spLocks noEditPoints="1"/>
          </p:cNvSpPr>
          <p:nvPr/>
        </p:nvSpPr>
        <p:spPr bwMode="auto">
          <a:xfrm>
            <a:off x="7875588" y="19002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23" name="Freeform 5469"/>
          <p:cNvSpPr>
            <a:spLocks noEditPoints="1"/>
          </p:cNvSpPr>
          <p:nvPr/>
        </p:nvSpPr>
        <p:spPr bwMode="auto">
          <a:xfrm>
            <a:off x="7875588" y="19002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24" name="Freeform 5470"/>
          <p:cNvSpPr>
            <a:spLocks noEditPoints="1"/>
          </p:cNvSpPr>
          <p:nvPr/>
        </p:nvSpPr>
        <p:spPr bwMode="auto">
          <a:xfrm>
            <a:off x="778510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25" name="Freeform 5471"/>
          <p:cNvSpPr>
            <a:spLocks noEditPoints="1"/>
          </p:cNvSpPr>
          <p:nvPr/>
        </p:nvSpPr>
        <p:spPr bwMode="auto">
          <a:xfrm>
            <a:off x="778510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26" name="Freeform 5472"/>
          <p:cNvSpPr>
            <a:spLocks noEditPoints="1"/>
          </p:cNvSpPr>
          <p:nvPr/>
        </p:nvSpPr>
        <p:spPr bwMode="auto">
          <a:xfrm>
            <a:off x="7880350" y="2417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27" name="Freeform 5473"/>
          <p:cNvSpPr>
            <a:spLocks noEditPoints="1"/>
          </p:cNvSpPr>
          <p:nvPr/>
        </p:nvSpPr>
        <p:spPr bwMode="auto">
          <a:xfrm>
            <a:off x="7880350" y="2417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28" name="Freeform 5474"/>
          <p:cNvSpPr>
            <a:spLocks noEditPoints="1"/>
          </p:cNvSpPr>
          <p:nvPr/>
        </p:nvSpPr>
        <p:spPr bwMode="auto">
          <a:xfrm>
            <a:off x="7977188"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29" name="Freeform 5475"/>
          <p:cNvSpPr>
            <a:spLocks noEditPoints="1"/>
          </p:cNvSpPr>
          <p:nvPr/>
        </p:nvSpPr>
        <p:spPr bwMode="auto">
          <a:xfrm>
            <a:off x="7977188"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30" name="Freeform 5476"/>
          <p:cNvSpPr>
            <a:spLocks noEditPoints="1"/>
          </p:cNvSpPr>
          <p:nvPr/>
        </p:nvSpPr>
        <p:spPr bwMode="auto">
          <a:xfrm>
            <a:off x="7912100" y="2378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31" name="Freeform 5477"/>
          <p:cNvSpPr>
            <a:spLocks noEditPoints="1"/>
          </p:cNvSpPr>
          <p:nvPr/>
        </p:nvSpPr>
        <p:spPr bwMode="auto">
          <a:xfrm>
            <a:off x="7912100" y="2378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32" name="Freeform 5478"/>
          <p:cNvSpPr>
            <a:spLocks noEditPoints="1"/>
          </p:cNvSpPr>
          <p:nvPr/>
        </p:nvSpPr>
        <p:spPr bwMode="auto">
          <a:xfrm>
            <a:off x="7112000" y="2657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33" name="Freeform 5479"/>
          <p:cNvSpPr>
            <a:spLocks noEditPoints="1"/>
          </p:cNvSpPr>
          <p:nvPr/>
        </p:nvSpPr>
        <p:spPr bwMode="auto">
          <a:xfrm>
            <a:off x="7112000" y="2657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34" name="Freeform 5480"/>
          <p:cNvSpPr>
            <a:spLocks noEditPoints="1"/>
          </p:cNvSpPr>
          <p:nvPr/>
        </p:nvSpPr>
        <p:spPr bwMode="auto">
          <a:xfrm>
            <a:off x="7704138"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35" name="Freeform 5481"/>
          <p:cNvSpPr>
            <a:spLocks noEditPoints="1"/>
          </p:cNvSpPr>
          <p:nvPr/>
        </p:nvSpPr>
        <p:spPr bwMode="auto">
          <a:xfrm>
            <a:off x="7704138"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36" name="Freeform 5482"/>
          <p:cNvSpPr>
            <a:spLocks noEditPoints="1"/>
          </p:cNvSpPr>
          <p:nvPr/>
        </p:nvSpPr>
        <p:spPr bwMode="auto">
          <a:xfrm>
            <a:off x="7908925"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37" name="Freeform 5483"/>
          <p:cNvSpPr>
            <a:spLocks noEditPoints="1"/>
          </p:cNvSpPr>
          <p:nvPr/>
        </p:nvSpPr>
        <p:spPr bwMode="auto">
          <a:xfrm>
            <a:off x="7908925"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38" name="Freeform 5484"/>
          <p:cNvSpPr>
            <a:spLocks noEditPoints="1"/>
          </p:cNvSpPr>
          <p:nvPr/>
        </p:nvSpPr>
        <p:spPr bwMode="auto">
          <a:xfrm>
            <a:off x="7932738" y="23749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39" name="Freeform 5485"/>
          <p:cNvSpPr>
            <a:spLocks noEditPoints="1"/>
          </p:cNvSpPr>
          <p:nvPr/>
        </p:nvSpPr>
        <p:spPr bwMode="auto">
          <a:xfrm>
            <a:off x="7932738" y="23749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40" name="Freeform 5486"/>
          <p:cNvSpPr>
            <a:spLocks noEditPoints="1"/>
          </p:cNvSpPr>
          <p:nvPr/>
        </p:nvSpPr>
        <p:spPr bwMode="auto">
          <a:xfrm>
            <a:off x="7664450"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41" name="Freeform 5487"/>
          <p:cNvSpPr>
            <a:spLocks noEditPoints="1"/>
          </p:cNvSpPr>
          <p:nvPr/>
        </p:nvSpPr>
        <p:spPr bwMode="auto">
          <a:xfrm>
            <a:off x="7664450"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42" name="Freeform 5488"/>
          <p:cNvSpPr>
            <a:spLocks noEditPoints="1"/>
          </p:cNvSpPr>
          <p:nvPr/>
        </p:nvSpPr>
        <p:spPr bwMode="auto">
          <a:xfrm>
            <a:off x="7639050" y="22653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43" name="Freeform 5489"/>
          <p:cNvSpPr>
            <a:spLocks noEditPoints="1"/>
          </p:cNvSpPr>
          <p:nvPr/>
        </p:nvSpPr>
        <p:spPr bwMode="auto">
          <a:xfrm>
            <a:off x="7639050" y="22653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44" name="Freeform 5490"/>
          <p:cNvSpPr>
            <a:spLocks noEditPoints="1"/>
          </p:cNvSpPr>
          <p:nvPr/>
        </p:nvSpPr>
        <p:spPr bwMode="auto">
          <a:xfrm>
            <a:off x="7648575" y="25701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45" name="Freeform 5491"/>
          <p:cNvSpPr>
            <a:spLocks noEditPoints="1"/>
          </p:cNvSpPr>
          <p:nvPr/>
        </p:nvSpPr>
        <p:spPr bwMode="auto">
          <a:xfrm>
            <a:off x="7648575" y="25701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46" name="Freeform 5492"/>
          <p:cNvSpPr>
            <a:spLocks noEditPoints="1"/>
          </p:cNvSpPr>
          <p:nvPr/>
        </p:nvSpPr>
        <p:spPr bwMode="auto">
          <a:xfrm>
            <a:off x="7491413" y="2601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47" name="Freeform 5493"/>
          <p:cNvSpPr>
            <a:spLocks noEditPoints="1"/>
          </p:cNvSpPr>
          <p:nvPr/>
        </p:nvSpPr>
        <p:spPr bwMode="auto">
          <a:xfrm>
            <a:off x="7491413" y="2601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48" name="Freeform 5494"/>
          <p:cNvSpPr>
            <a:spLocks noEditPoints="1"/>
          </p:cNvSpPr>
          <p:nvPr/>
        </p:nvSpPr>
        <p:spPr bwMode="auto">
          <a:xfrm>
            <a:off x="7070725" y="22828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49" name="Freeform 5495"/>
          <p:cNvSpPr>
            <a:spLocks noEditPoints="1"/>
          </p:cNvSpPr>
          <p:nvPr/>
        </p:nvSpPr>
        <p:spPr bwMode="auto">
          <a:xfrm>
            <a:off x="7070725" y="22828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50" name="Freeform 5496"/>
          <p:cNvSpPr>
            <a:spLocks noEditPoints="1"/>
          </p:cNvSpPr>
          <p:nvPr/>
        </p:nvSpPr>
        <p:spPr bwMode="auto">
          <a:xfrm>
            <a:off x="7770813" y="20939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51" name="Freeform 5497"/>
          <p:cNvSpPr>
            <a:spLocks noEditPoints="1"/>
          </p:cNvSpPr>
          <p:nvPr/>
        </p:nvSpPr>
        <p:spPr bwMode="auto">
          <a:xfrm>
            <a:off x="7770813" y="20939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52" name="Freeform 5498"/>
          <p:cNvSpPr>
            <a:spLocks noEditPoints="1"/>
          </p:cNvSpPr>
          <p:nvPr/>
        </p:nvSpPr>
        <p:spPr bwMode="auto">
          <a:xfrm>
            <a:off x="7883525" y="19240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53" name="Freeform 5499"/>
          <p:cNvSpPr>
            <a:spLocks noEditPoints="1"/>
          </p:cNvSpPr>
          <p:nvPr/>
        </p:nvSpPr>
        <p:spPr bwMode="auto">
          <a:xfrm>
            <a:off x="7883525" y="19240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54" name="Freeform 5500"/>
          <p:cNvSpPr>
            <a:spLocks noEditPoints="1"/>
          </p:cNvSpPr>
          <p:nvPr/>
        </p:nvSpPr>
        <p:spPr bwMode="auto">
          <a:xfrm>
            <a:off x="7396163" y="2763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55" name="Freeform 5501"/>
          <p:cNvSpPr>
            <a:spLocks noEditPoints="1"/>
          </p:cNvSpPr>
          <p:nvPr/>
        </p:nvSpPr>
        <p:spPr bwMode="auto">
          <a:xfrm>
            <a:off x="7396163" y="2763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56" name="Freeform 5502"/>
          <p:cNvSpPr>
            <a:spLocks noEditPoints="1"/>
          </p:cNvSpPr>
          <p:nvPr/>
        </p:nvSpPr>
        <p:spPr bwMode="auto">
          <a:xfrm>
            <a:off x="7907338" y="183515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57" name="Freeform 5503"/>
          <p:cNvSpPr>
            <a:spLocks noEditPoints="1"/>
          </p:cNvSpPr>
          <p:nvPr/>
        </p:nvSpPr>
        <p:spPr bwMode="auto">
          <a:xfrm>
            <a:off x="7907338" y="183515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58" name="Freeform 5504"/>
          <p:cNvSpPr>
            <a:spLocks noEditPoints="1"/>
          </p:cNvSpPr>
          <p:nvPr/>
        </p:nvSpPr>
        <p:spPr bwMode="auto">
          <a:xfrm>
            <a:off x="7977188"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59" name="Freeform 5505"/>
          <p:cNvSpPr>
            <a:spLocks noEditPoints="1"/>
          </p:cNvSpPr>
          <p:nvPr/>
        </p:nvSpPr>
        <p:spPr bwMode="auto">
          <a:xfrm>
            <a:off x="7977188"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60" name="Freeform 5506"/>
          <p:cNvSpPr>
            <a:spLocks noEditPoints="1"/>
          </p:cNvSpPr>
          <p:nvPr/>
        </p:nvSpPr>
        <p:spPr bwMode="auto">
          <a:xfrm>
            <a:off x="7959725" y="20701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61" name="Freeform 5507"/>
          <p:cNvSpPr>
            <a:spLocks noEditPoints="1"/>
          </p:cNvSpPr>
          <p:nvPr/>
        </p:nvSpPr>
        <p:spPr bwMode="auto">
          <a:xfrm>
            <a:off x="7959725" y="20701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62" name="Freeform 5508"/>
          <p:cNvSpPr>
            <a:spLocks noEditPoints="1"/>
          </p:cNvSpPr>
          <p:nvPr/>
        </p:nvSpPr>
        <p:spPr bwMode="auto">
          <a:xfrm>
            <a:off x="7400925" y="2863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63" name="Freeform 5509"/>
          <p:cNvSpPr>
            <a:spLocks noEditPoints="1"/>
          </p:cNvSpPr>
          <p:nvPr/>
        </p:nvSpPr>
        <p:spPr bwMode="auto">
          <a:xfrm>
            <a:off x="7400925" y="2863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64" name="Freeform 5510"/>
          <p:cNvSpPr>
            <a:spLocks noEditPoints="1"/>
          </p:cNvSpPr>
          <p:nvPr/>
        </p:nvSpPr>
        <p:spPr bwMode="auto">
          <a:xfrm>
            <a:off x="7704138" y="21399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65" name="Freeform 5511"/>
          <p:cNvSpPr>
            <a:spLocks noEditPoints="1"/>
          </p:cNvSpPr>
          <p:nvPr/>
        </p:nvSpPr>
        <p:spPr bwMode="auto">
          <a:xfrm>
            <a:off x="7704138" y="21399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66" name="Freeform 5512"/>
          <p:cNvSpPr>
            <a:spLocks noEditPoints="1"/>
          </p:cNvSpPr>
          <p:nvPr/>
        </p:nvSpPr>
        <p:spPr bwMode="auto">
          <a:xfrm>
            <a:off x="7648575" y="23637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67" name="Freeform 5513"/>
          <p:cNvSpPr>
            <a:spLocks noEditPoints="1"/>
          </p:cNvSpPr>
          <p:nvPr/>
        </p:nvSpPr>
        <p:spPr bwMode="auto">
          <a:xfrm>
            <a:off x="7648575" y="23637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68" name="Freeform 5514"/>
          <p:cNvSpPr>
            <a:spLocks noEditPoints="1"/>
          </p:cNvSpPr>
          <p:nvPr/>
        </p:nvSpPr>
        <p:spPr bwMode="auto">
          <a:xfrm>
            <a:off x="7412038" y="2820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69" name="Freeform 5515"/>
          <p:cNvSpPr>
            <a:spLocks noEditPoints="1"/>
          </p:cNvSpPr>
          <p:nvPr/>
        </p:nvSpPr>
        <p:spPr bwMode="auto">
          <a:xfrm>
            <a:off x="7412038" y="2820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70" name="Freeform 5516"/>
          <p:cNvSpPr>
            <a:spLocks noEditPoints="1"/>
          </p:cNvSpPr>
          <p:nvPr/>
        </p:nvSpPr>
        <p:spPr bwMode="auto">
          <a:xfrm>
            <a:off x="7019925" y="2547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71" name="Freeform 5517"/>
          <p:cNvSpPr>
            <a:spLocks noEditPoints="1"/>
          </p:cNvSpPr>
          <p:nvPr/>
        </p:nvSpPr>
        <p:spPr bwMode="auto">
          <a:xfrm>
            <a:off x="7019925" y="2547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72" name="Freeform 5518"/>
          <p:cNvSpPr>
            <a:spLocks noEditPoints="1"/>
          </p:cNvSpPr>
          <p:nvPr/>
        </p:nvSpPr>
        <p:spPr bwMode="auto">
          <a:xfrm>
            <a:off x="7927975" y="22653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73" name="Freeform 5519"/>
          <p:cNvSpPr>
            <a:spLocks noEditPoints="1"/>
          </p:cNvSpPr>
          <p:nvPr/>
        </p:nvSpPr>
        <p:spPr bwMode="auto">
          <a:xfrm>
            <a:off x="7927975" y="22653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74" name="Freeform 5520"/>
          <p:cNvSpPr>
            <a:spLocks noEditPoints="1"/>
          </p:cNvSpPr>
          <p:nvPr/>
        </p:nvSpPr>
        <p:spPr bwMode="auto">
          <a:xfrm>
            <a:off x="7751763" y="23955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4" y="0"/>
                </a:moveTo>
                <a:lnTo>
                  <a:pt x="34" y="94"/>
                </a:lnTo>
                <a:lnTo>
                  <a:pt x="34"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75" name="Freeform 5521"/>
          <p:cNvSpPr>
            <a:spLocks noEditPoints="1"/>
          </p:cNvSpPr>
          <p:nvPr/>
        </p:nvSpPr>
        <p:spPr bwMode="auto">
          <a:xfrm>
            <a:off x="7751763" y="23955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76" name="Freeform 5522"/>
          <p:cNvSpPr>
            <a:spLocks noEditPoints="1"/>
          </p:cNvSpPr>
          <p:nvPr/>
        </p:nvSpPr>
        <p:spPr bwMode="auto">
          <a:xfrm>
            <a:off x="7967663" y="19002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77" name="Freeform 5523"/>
          <p:cNvSpPr>
            <a:spLocks noEditPoints="1"/>
          </p:cNvSpPr>
          <p:nvPr/>
        </p:nvSpPr>
        <p:spPr bwMode="auto">
          <a:xfrm>
            <a:off x="7967663" y="19002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78" name="Freeform 5524"/>
          <p:cNvSpPr>
            <a:spLocks noEditPoints="1"/>
          </p:cNvSpPr>
          <p:nvPr/>
        </p:nvSpPr>
        <p:spPr bwMode="auto">
          <a:xfrm>
            <a:off x="7762875" y="25050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79" name="Freeform 5525"/>
          <p:cNvSpPr>
            <a:spLocks noEditPoints="1"/>
          </p:cNvSpPr>
          <p:nvPr/>
        </p:nvSpPr>
        <p:spPr bwMode="auto">
          <a:xfrm>
            <a:off x="7762875" y="25050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80" name="Freeform 5526"/>
          <p:cNvSpPr>
            <a:spLocks noEditPoints="1"/>
          </p:cNvSpPr>
          <p:nvPr/>
        </p:nvSpPr>
        <p:spPr bwMode="auto">
          <a:xfrm>
            <a:off x="7488238" y="23526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81" name="Freeform 5527"/>
          <p:cNvSpPr>
            <a:spLocks noEditPoints="1"/>
          </p:cNvSpPr>
          <p:nvPr/>
        </p:nvSpPr>
        <p:spPr bwMode="auto">
          <a:xfrm>
            <a:off x="7488238" y="23526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82" name="Freeform 5528"/>
          <p:cNvSpPr>
            <a:spLocks noEditPoints="1"/>
          </p:cNvSpPr>
          <p:nvPr/>
        </p:nvSpPr>
        <p:spPr bwMode="auto">
          <a:xfrm>
            <a:off x="7696200" y="22891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83" name="Freeform 5529"/>
          <p:cNvSpPr>
            <a:spLocks noEditPoints="1"/>
          </p:cNvSpPr>
          <p:nvPr/>
        </p:nvSpPr>
        <p:spPr bwMode="auto">
          <a:xfrm>
            <a:off x="7696200" y="22891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84" name="Freeform 5530"/>
          <p:cNvSpPr>
            <a:spLocks noEditPoints="1"/>
          </p:cNvSpPr>
          <p:nvPr/>
        </p:nvSpPr>
        <p:spPr bwMode="auto">
          <a:xfrm>
            <a:off x="7893050" y="2090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85" name="Freeform 5531"/>
          <p:cNvSpPr>
            <a:spLocks noEditPoints="1"/>
          </p:cNvSpPr>
          <p:nvPr/>
        </p:nvSpPr>
        <p:spPr bwMode="auto">
          <a:xfrm>
            <a:off x="7893050" y="2090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86" name="Freeform 5532"/>
          <p:cNvSpPr>
            <a:spLocks noEditPoints="1"/>
          </p:cNvSpPr>
          <p:nvPr/>
        </p:nvSpPr>
        <p:spPr bwMode="auto">
          <a:xfrm>
            <a:off x="7685088" y="2101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87" name="Freeform 5533"/>
          <p:cNvSpPr>
            <a:spLocks noEditPoints="1"/>
          </p:cNvSpPr>
          <p:nvPr/>
        </p:nvSpPr>
        <p:spPr bwMode="auto">
          <a:xfrm>
            <a:off x="7685088" y="2101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88" name="Freeform 5534"/>
          <p:cNvSpPr>
            <a:spLocks noEditPoints="1"/>
          </p:cNvSpPr>
          <p:nvPr/>
        </p:nvSpPr>
        <p:spPr bwMode="auto">
          <a:xfrm>
            <a:off x="7791450" y="2573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89" name="Freeform 5535"/>
          <p:cNvSpPr>
            <a:spLocks noEditPoints="1"/>
          </p:cNvSpPr>
          <p:nvPr/>
        </p:nvSpPr>
        <p:spPr bwMode="auto">
          <a:xfrm>
            <a:off x="7791450" y="2573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90" name="Freeform 5536"/>
          <p:cNvSpPr>
            <a:spLocks noEditPoints="1"/>
          </p:cNvSpPr>
          <p:nvPr/>
        </p:nvSpPr>
        <p:spPr bwMode="auto">
          <a:xfrm>
            <a:off x="7915275" y="2593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91" name="Freeform 5537"/>
          <p:cNvSpPr>
            <a:spLocks noEditPoints="1"/>
          </p:cNvSpPr>
          <p:nvPr/>
        </p:nvSpPr>
        <p:spPr bwMode="auto">
          <a:xfrm>
            <a:off x="7915275" y="2593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92" name="Freeform 5538"/>
          <p:cNvSpPr>
            <a:spLocks noEditPoints="1"/>
          </p:cNvSpPr>
          <p:nvPr/>
        </p:nvSpPr>
        <p:spPr bwMode="auto">
          <a:xfrm>
            <a:off x="7708900" y="27146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93" name="Freeform 5539"/>
          <p:cNvSpPr>
            <a:spLocks noEditPoints="1"/>
          </p:cNvSpPr>
          <p:nvPr/>
        </p:nvSpPr>
        <p:spPr bwMode="auto">
          <a:xfrm>
            <a:off x="7708900" y="27146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94" name="Freeform 5540"/>
          <p:cNvSpPr>
            <a:spLocks noEditPoints="1"/>
          </p:cNvSpPr>
          <p:nvPr/>
        </p:nvSpPr>
        <p:spPr bwMode="auto">
          <a:xfrm>
            <a:off x="7707313" y="22431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95" name="Freeform 5541"/>
          <p:cNvSpPr>
            <a:spLocks noEditPoints="1"/>
          </p:cNvSpPr>
          <p:nvPr/>
        </p:nvSpPr>
        <p:spPr bwMode="auto">
          <a:xfrm>
            <a:off x="7707313" y="22431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96" name="Freeform 5542"/>
          <p:cNvSpPr>
            <a:spLocks noEditPoints="1"/>
          </p:cNvSpPr>
          <p:nvPr/>
        </p:nvSpPr>
        <p:spPr bwMode="auto">
          <a:xfrm>
            <a:off x="7943850" y="25050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5997" name="Freeform 5543"/>
          <p:cNvSpPr>
            <a:spLocks noEditPoints="1"/>
          </p:cNvSpPr>
          <p:nvPr/>
        </p:nvSpPr>
        <p:spPr bwMode="auto">
          <a:xfrm>
            <a:off x="7943850" y="25050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5998" name="Freeform 5544"/>
          <p:cNvSpPr>
            <a:spLocks noEditPoints="1"/>
          </p:cNvSpPr>
          <p:nvPr/>
        </p:nvSpPr>
        <p:spPr bwMode="auto">
          <a:xfrm>
            <a:off x="7959725" y="21161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5999" name="Freeform 5545"/>
          <p:cNvSpPr>
            <a:spLocks noEditPoints="1"/>
          </p:cNvSpPr>
          <p:nvPr/>
        </p:nvSpPr>
        <p:spPr bwMode="auto">
          <a:xfrm>
            <a:off x="7959725" y="21161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00" name="Freeform 5546"/>
          <p:cNvSpPr>
            <a:spLocks noEditPoints="1"/>
          </p:cNvSpPr>
          <p:nvPr/>
        </p:nvSpPr>
        <p:spPr bwMode="auto">
          <a:xfrm>
            <a:off x="7531100" y="26114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01" name="Freeform 5547"/>
          <p:cNvSpPr>
            <a:spLocks noEditPoints="1"/>
          </p:cNvSpPr>
          <p:nvPr/>
        </p:nvSpPr>
        <p:spPr bwMode="auto">
          <a:xfrm>
            <a:off x="7531100" y="26114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02" name="Freeform 5548"/>
          <p:cNvSpPr>
            <a:spLocks noEditPoints="1"/>
          </p:cNvSpPr>
          <p:nvPr/>
        </p:nvSpPr>
        <p:spPr bwMode="auto">
          <a:xfrm>
            <a:off x="7912100"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03" name="Freeform 5549"/>
          <p:cNvSpPr>
            <a:spLocks noEditPoints="1"/>
          </p:cNvSpPr>
          <p:nvPr/>
        </p:nvSpPr>
        <p:spPr bwMode="auto">
          <a:xfrm>
            <a:off x="7912100"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04" name="Freeform 5550"/>
          <p:cNvSpPr>
            <a:spLocks noEditPoints="1"/>
          </p:cNvSpPr>
          <p:nvPr/>
        </p:nvSpPr>
        <p:spPr bwMode="auto">
          <a:xfrm>
            <a:off x="7932738" y="2547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05" name="Freeform 5551"/>
          <p:cNvSpPr>
            <a:spLocks noEditPoints="1"/>
          </p:cNvSpPr>
          <p:nvPr/>
        </p:nvSpPr>
        <p:spPr bwMode="auto">
          <a:xfrm>
            <a:off x="7932738" y="2547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06" name="Freeform 5552"/>
          <p:cNvSpPr>
            <a:spLocks noEditPoints="1"/>
          </p:cNvSpPr>
          <p:nvPr/>
        </p:nvSpPr>
        <p:spPr bwMode="auto">
          <a:xfrm>
            <a:off x="7915275" y="2098675"/>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07" name="Freeform 5553"/>
          <p:cNvSpPr>
            <a:spLocks noEditPoints="1"/>
          </p:cNvSpPr>
          <p:nvPr/>
        </p:nvSpPr>
        <p:spPr bwMode="auto">
          <a:xfrm>
            <a:off x="7915275" y="2098675"/>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08" name="Freeform 5554"/>
          <p:cNvSpPr>
            <a:spLocks noEditPoints="1"/>
          </p:cNvSpPr>
          <p:nvPr/>
        </p:nvSpPr>
        <p:spPr bwMode="auto">
          <a:xfrm>
            <a:off x="7007225" y="23717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09" name="Freeform 5555"/>
          <p:cNvSpPr>
            <a:spLocks noEditPoints="1"/>
          </p:cNvSpPr>
          <p:nvPr/>
        </p:nvSpPr>
        <p:spPr bwMode="auto">
          <a:xfrm>
            <a:off x="7007225" y="23717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10" name="Freeform 5556"/>
          <p:cNvSpPr>
            <a:spLocks noEditPoints="1"/>
          </p:cNvSpPr>
          <p:nvPr/>
        </p:nvSpPr>
        <p:spPr bwMode="auto">
          <a:xfrm>
            <a:off x="7908925" y="1998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11" name="Freeform 5557"/>
          <p:cNvSpPr>
            <a:spLocks noEditPoints="1"/>
          </p:cNvSpPr>
          <p:nvPr/>
        </p:nvSpPr>
        <p:spPr bwMode="auto">
          <a:xfrm>
            <a:off x="7908925" y="1998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12" name="Freeform 5558"/>
          <p:cNvSpPr>
            <a:spLocks noEditPoints="1"/>
          </p:cNvSpPr>
          <p:nvPr/>
        </p:nvSpPr>
        <p:spPr bwMode="auto">
          <a:xfrm>
            <a:off x="7531100" y="22225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13" name="Freeform 5559"/>
          <p:cNvSpPr>
            <a:spLocks noEditPoints="1"/>
          </p:cNvSpPr>
          <p:nvPr/>
        </p:nvSpPr>
        <p:spPr bwMode="auto">
          <a:xfrm>
            <a:off x="7531100" y="22225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14" name="Freeform 5560"/>
          <p:cNvSpPr>
            <a:spLocks noEditPoints="1"/>
          </p:cNvSpPr>
          <p:nvPr/>
        </p:nvSpPr>
        <p:spPr bwMode="auto">
          <a:xfrm>
            <a:off x="7951788" y="243522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15" name="Freeform 5561"/>
          <p:cNvSpPr>
            <a:spLocks noEditPoints="1"/>
          </p:cNvSpPr>
          <p:nvPr/>
        </p:nvSpPr>
        <p:spPr bwMode="auto">
          <a:xfrm>
            <a:off x="7951788" y="243522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16" name="Freeform 5562"/>
          <p:cNvSpPr>
            <a:spLocks noEditPoints="1"/>
          </p:cNvSpPr>
          <p:nvPr/>
        </p:nvSpPr>
        <p:spPr bwMode="auto">
          <a:xfrm>
            <a:off x="7980363" y="22113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17" name="Freeform 5563"/>
          <p:cNvSpPr>
            <a:spLocks noEditPoints="1"/>
          </p:cNvSpPr>
          <p:nvPr/>
        </p:nvSpPr>
        <p:spPr bwMode="auto">
          <a:xfrm>
            <a:off x="7980363" y="22113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18" name="Freeform 5564"/>
          <p:cNvSpPr>
            <a:spLocks noEditPoints="1"/>
          </p:cNvSpPr>
          <p:nvPr/>
        </p:nvSpPr>
        <p:spPr bwMode="auto">
          <a:xfrm>
            <a:off x="7951788" y="21447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19" name="Freeform 5565"/>
          <p:cNvSpPr>
            <a:spLocks noEditPoints="1"/>
          </p:cNvSpPr>
          <p:nvPr/>
        </p:nvSpPr>
        <p:spPr bwMode="auto">
          <a:xfrm>
            <a:off x="7951788" y="21447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20" name="Freeform 5566"/>
          <p:cNvSpPr>
            <a:spLocks noEditPoints="1"/>
          </p:cNvSpPr>
          <p:nvPr/>
        </p:nvSpPr>
        <p:spPr bwMode="auto">
          <a:xfrm>
            <a:off x="7893050" y="21082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21" name="Freeform 5567"/>
          <p:cNvSpPr>
            <a:spLocks noEditPoints="1"/>
          </p:cNvSpPr>
          <p:nvPr/>
        </p:nvSpPr>
        <p:spPr bwMode="auto">
          <a:xfrm>
            <a:off x="7893050" y="21082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22" name="Freeform 5568"/>
          <p:cNvSpPr>
            <a:spLocks noEditPoints="1"/>
          </p:cNvSpPr>
          <p:nvPr/>
        </p:nvSpPr>
        <p:spPr bwMode="auto">
          <a:xfrm>
            <a:off x="7954963" y="22653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23" name="Freeform 5569"/>
          <p:cNvSpPr>
            <a:spLocks noEditPoints="1"/>
          </p:cNvSpPr>
          <p:nvPr/>
        </p:nvSpPr>
        <p:spPr bwMode="auto">
          <a:xfrm>
            <a:off x="7954963" y="22653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24" name="Freeform 5570"/>
          <p:cNvSpPr>
            <a:spLocks noEditPoints="1"/>
          </p:cNvSpPr>
          <p:nvPr/>
        </p:nvSpPr>
        <p:spPr bwMode="auto">
          <a:xfrm>
            <a:off x="7570788" y="27225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25" name="Freeform 5571"/>
          <p:cNvSpPr>
            <a:spLocks noEditPoints="1"/>
          </p:cNvSpPr>
          <p:nvPr/>
        </p:nvSpPr>
        <p:spPr bwMode="auto">
          <a:xfrm>
            <a:off x="7570788" y="27225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26" name="Freeform 5572"/>
          <p:cNvSpPr>
            <a:spLocks noEditPoints="1"/>
          </p:cNvSpPr>
          <p:nvPr/>
        </p:nvSpPr>
        <p:spPr bwMode="auto">
          <a:xfrm>
            <a:off x="7980363"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27" name="Freeform 5573"/>
          <p:cNvSpPr>
            <a:spLocks noEditPoints="1"/>
          </p:cNvSpPr>
          <p:nvPr/>
        </p:nvSpPr>
        <p:spPr bwMode="auto">
          <a:xfrm>
            <a:off x="7980363"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28" name="Freeform 5574"/>
          <p:cNvSpPr>
            <a:spLocks noEditPoints="1"/>
          </p:cNvSpPr>
          <p:nvPr/>
        </p:nvSpPr>
        <p:spPr bwMode="auto">
          <a:xfrm>
            <a:off x="7893050"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29" name="Freeform 5575"/>
          <p:cNvSpPr>
            <a:spLocks noEditPoints="1"/>
          </p:cNvSpPr>
          <p:nvPr/>
        </p:nvSpPr>
        <p:spPr bwMode="auto">
          <a:xfrm>
            <a:off x="7893050"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30" name="Freeform 5576"/>
          <p:cNvSpPr>
            <a:spLocks noEditPoints="1"/>
          </p:cNvSpPr>
          <p:nvPr/>
        </p:nvSpPr>
        <p:spPr bwMode="auto">
          <a:xfrm>
            <a:off x="7980363"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31" name="Freeform 5577"/>
          <p:cNvSpPr>
            <a:spLocks noEditPoints="1"/>
          </p:cNvSpPr>
          <p:nvPr/>
        </p:nvSpPr>
        <p:spPr bwMode="auto">
          <a:xfrm>
            <a:off x="7980363"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32" name="Freeform 5578"/>
          <p:cNvSpPr>
            <a:spLocks noEditPoints="1"/>
          </p:cNvSpPr>
          <p:nvPr/>
        </p:nvSpPr>
        <p:spPr bwMode="auto">
          <a:xfrm>
            <a:off x="7816850"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33" name="Freeform 5580"/>
          <p:cNvSpPr>
            <a:spLocks noEditPoints="1"/>
          </p:cNvSpPr>
          <p:nvPr/>
        </p:nvSpPr>
        <p:spPr bwMode="auto">
          <a:xfrm>
            <a:off x="7816850"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34" name="Freeform 5581"/>
          <p:cNvSpPr>
            <a:spLocks noEditPoints="1"/>
          </p:cNvSpPr>
          <p:nvPr/>
        </p:nvSpPr>
        <p:spPr bwMode="auto">
          <a:xfrm>
            <a:off x="7972425"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35" name="Freeform 5582"/>
          <p:cNvSpPr>
            <a:spLocks noEditPoints="1"/>
          </p:cNvSpPr>
          <p:nvPr/>
        </p:nvSpPr>
        <p:spPr bwMode="auto">
          <a:xfrm>
            <a:off x="7972425"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36" name="Freeform 5583"/>
          <p:cNvSpPr>
            <a:spLocks noEditPoints="1"/>
          </p:cNvSpPr>
          <p:nvPr/>
        </p:nvSpPr>
        <p:spPr bwMode="auto">
          <a:xfrm>
            <a:off x="791527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37" name="Freeform 5584"/>
          <p:cNvSpPr>
            <a:spLocks noEditPoints="1"/>
          </p:cNvSpPr>
          <p:nvPr/>
        </p:nvSpPr>
        <p:spPr bwMode="auto">
          <a:xfrm>
            <a:off x="791527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38" name="Freeform 5585"/>
          <p:cNvSpPr>
            <a:spLocks noEditPoints="1"/>
          </p:cNvSpPr>
          <p:nvPr/>
        </p:nvSpPr>
        <p:spPr bwMode="auto">
          <a:xfrm>
            <a:off x="7869238" y="22002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39" name="Freeform 5586"/>
          <p:cNvSpPr>
            <a:spLocks noEditPoints="1"/>
          </p:cNvSpPr>
          <p:nvPr/>
        </p:nvSpPr>
        <p:spPr bwMode="auto">
          <a:xfrm>
            <a:off x="7869238" y="22002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40" name="Freeform 5587"/>
          <p:cNvSpPr>
            <a:spLocks noEditPoints="1"/>
          </p:cNvSpPr>
          <p:nvPr/>
        </p:nvSpPr>
        <p:spPr bwMode="auto">
          <a:xfrm>
            <a:off x="7793038" y="19097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41" name="Freeform 5588"/>
          <p:cNvSpPr>
            <a:spLocks noEditPoints="1"/>
          </p:cNvSpPr>
          <p:nvPr/>
        </p:nvSpPr>
        <p:spPr bwMode="auto">
          <a:xfrm>
            <a:off x="7793038" y="19097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42" name="Freeform 5589"/>
          <p:cNvSpPr>
            <a:spLocks noEditPoints="1"/>
          </p:cNvSpPr>
          <p:nvPr/>
        </p:nvSpPr>
        <p:spPr bwMode="auto">
          <a:xfrm>
            <a:off x="7915275" y="19923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43" name="Freeform 5590"/>
          <p:cNvSpPr>
            <a:spLocks noEditPoints="1"/>
          </p:cNvSpPr>
          <p:nvPr/>
        </p:nvSpPr>
        <p:spPr bwMode="auto">
          <a:xfrm>
            <a:off x="7915275" y="19923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44" name="Freeform 5591"/>
          <p:cNvSpPr>
            <a:spLocks noEditPoints="1"/>
          </p:cNvSpPr>
          <p:nvPr/>
        </p:nvSpPr>
        <p:spPr bwMode="auto">
          <a:xfrm>
            <a:off x="7416800" y="2417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45" name="Freeform 5592"/>
          <p:cNvSpPr>
            <a:spLocks noEditPoints="1"/>
          </p:cNvSpPr>
          <p:nvPr/>
        </p:nvSpPr>
        <p:spPr bwMode="auto">
          <a:xfrm>
            <a:off x="7416800" y="2417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46" name="Freeform 5593"/>
          <p:cNvSpPr>
            <a:spLocks noEditPoints="1"/>
          </p:cNvSpPr>
          <p:nvPr/>
        </p:nvSpPr>
        <p:spPr bwMode="auto">
          <a:xfrm>
            <a:off x="7840663"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47" name="Freeform 5594"/>
          <p:cNvSpPr>
            <a:spLocks noEditPoints="1"/>
          </p:cNvSpPr>
          <p:nvPr/>
        </p:nvSpPr>
        <p:spPr bwMode="auto">
          <a:xfrm>
            <a:off x="7840663"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48" name="Freeform 5595"/>
          <p:cNvSpPr>
            <a:spLocks noEditPoints="1"/>
          </p:cNvSpPr>
          <p:nvPr/>
        </p:nvSpPr>
        <p:spPr bwMode="auto">
          <a:xfrm>
            <a:off x="7339013" y="26574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49" name="Freeform 5596"/>
          <p:cNvSpPr>
            <a:spLocks noEditPoints="1"/>
          </p:cNvSpPr>
          <p:nvPr/>
        </p:nvSpPr>
        <p:spPr bwMode="auto">
          <a:xfrm>
            <a:off x="7339013" y="26574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50" name="Freeform 5597"/>
          <p:cNvSpPr>
            <a:spLocks noEditPoints="1"/>
          </p:cNvSpPr>
          <p:nvPr/>
        </p:nvSpPr>
        <p:spPr bwMode="auto">
          <a:xfrm>
            <a:off x="8001000" y="1941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51" name="Freeform 5598"/>
          <p:cNvSpPr>
            <a:spLocks noEditPoints="1"/>
          </p:cNvSpPr>
          <p:nvPr/>
        </p:nvSpPr>
        <p:spPr bwMode="auto">
          <a:xfrm>
            <a:off x="8001000" y="1941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52" name="Freeform 5599"/>
          <p:cNvSpPr>
            <a:spLocks noEditPoints="1"/>
          </p:cNvSpPr>
          <p:nvPr/>
        </p:nvSpPr>
        <p:spPr bwMode="auto">
          <a:xfrm>
            <a:off x="7662863" y="25273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53" name="Freeform 5600"/>
          <p:cNvSpPr>
            <a:spLocks noEditPoints="1"/>
          </p:cNvSpPr>
          <p:nvPr/>
        </p:nvSpPr>
        <p:spPr bwMode="auto">
          <a:xfrm>
            <a:off x="7662863" y="25273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54" name="Freeform 5601"/>
          <p:cNvSpPr>
            <a:spLocks noEditPoints="1"/>
          </p:cNvSpPr>
          <p:nvPr/>
        </p:nvSpPr>
        <p:spPr bwMode="auto">
          <a:xfrm>
            <a:off x="7864475"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55" name="Freeform 5602"/>
          <p:cNvSpPr>
            <a:spLocks noEditPoints="1"/>
          </p:cNvSpPr>
          <p:nvPr/>
        </p:nvSpPr>
        <p:spPr bwMode="auto">
          <a:xfrm>
            <a:off x="7864475"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56" name="Freeform 5603"/>
          <p:cNvSpPr>
            <a:spLocks noEditPoints="1"/>
          </p:cNvSpPr>
          <p:nvPr/>
        </p:nvSpPr>
        <p:spPr bwMode="auto">
          <a:xfrm>
            <a:off x="7891463" y="17891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57" name="Freeform 5604"/>
          <p:cNvSpPr>
            <a:spLocks noEditPoints="1"/>
          </p:cNvSpPr>
          <p:nvPr/>
        </p:nvSpPr>
        <p:spPr bwMode="auto">
          <a:xfrm>
            <a:off x="7891463" y="17891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58" name="Freeform 5605"/>
          <p:cNvSpPr>
            <a:spLocks noEditPoints="1"/>
          </p:cNvSpPr>
          <p:nvPr/>
        </p:nvSpPr>
        <p:spPr bwMode="auto">
          <a:xfrm>
            <a:off x="7643813" y="2274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59" name="Freeform 5606"/>
          <p:cNvSpPr>
            <a:spLocks noEditPoints="1"/>
          </p:cNvSpPr>
          <p:nvPr/>
        </p:nvSpPr>
        <p:spPr bwMode="auto">
          <a:xfrm>
            <a:off x="7643813" y="2274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60" name="Freeform 5607"/>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61" name="Freeform 5608"/>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62" name="Freeform 5609"/>
          <p:cNvSpPr>
            <a:spLocks noEditPoints="1"/>
          </p:cNvSpPr>
          <p:nvPr/>
        </p:nvSpPr>
        <p:spPr bwMode="auto">
          <a:xfrm>
            <a:off x="7904163" y="20066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63" name="Freeform 5610"/>
          <p:cNvSpPr>
            <a:spLocks noEditPoints="1"/>
          </p:cNvSpPr>
          <p:nvPr/>
        </p:nvSpPr>
        <p:spPr bwMode="auto">
          <a:xfrm>
            <a:off x="7904163" y="20066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64" name="Freeform 5611"/>
          <p:cNvSpPr>
            <a:spLocks noEditPoints="1"/>
          </p:cNvSpPr>
          <p:nvPr/>
        </p:nvSpPr>
        <p:spPr bwMode="auto">
          <a:xfrm>
            <a:off x="7307263" y="2459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65" name="Freeform 5612"/>
          <p:cNvSpPr>
            <a:spLocks noEditPoints="1"/>
          </p:cNvSpPr>
          <p:nvPr/>
        </p:nvSpPr>
        <p:spPr bwMode="auto">
          <a:xfrm>
            <a:off x="7307263" y="2459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66" name="Freeform 5613"/>
          <p:cNvSpPr>
            <a:spLocks noEditPoints="1"/>
          </p:cNvSpPr>
          <p:nvPr/>
        </p:nvSpPr>
        <p:spPr bwMode="auto">
          <a:xfrm>
            <a:off x="7735888"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67" name="Freeform 5614"/>
          <p:cNvSpPr>
            <a:spLocks noEditPoints="1"/>
          </p:cNvSpPr>
          <p:nvPr/>
        </p:nvSpPr>
        <p:spPr bwMode="auto">
          <a:xfrm>
            <a:off x="7735888"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68" name="Freeform 5615"/>
          <p:cNvSpPr>
            <a:spLocks noEditPoints="1"/>
          </p:cNvSpPr>
          <p:nvPr/>
        </p:nvSpPr>
        <p:spPr bwMode="auto">
          <a:xfrm>
            <a:off x="7785100"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69" name="Freeform 5616"/>
          <p:cNvSpPr>
            <a:spLocks noEditPoints="1"/>
          </p:cNvSpPr>
          <p:nvPr/>
        </p:nvSpPr>
        <p:spPr bwMode="auto">
          <a:xfrm>
            <a:off x="7785100"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70" name="Freeform 5617"/>
          <p:cNvSpPr>
            <a:spLocks noEditPoints="1"/>
          </p:cNvSpPr>
          <p:nvPr/>
        </p:nvSpPr>
        <p:spPr bwMode="auto">
          <a:xfrm>
            <a:off x="7612063"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71" name="Freeform 5618"/>
          <p:cNvSpPr>
            <a:spLocks noEditPoints="1"/>
          </p:cNvSpPr>
          <p:nvPr/>
        </p:nvSpPr>
        <p:spPr bwMode="auto">
          <a:xfrm>
            <a:off x="7612063"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72" name="Freeform 5619"/>
          <p:cNvSpPr>
            <a:spLocks noEditPoints="1"/>
          </p:cNvSpPr>
          <p:nvPr/>
        </p:nvSpPr>
        <p:spPr bwMode="auto">
          <a:xfrm>
            <a:off x="7772400"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73" name="Freeform 5620"/>
          <p:cNvSpPr>
            <a:spLocks noEditPoints="1"/>
          </p:cNvSpPr>
          <p:nvPr/>
        </p:nvSpPr>
        <p:spPr bwMode="auto">
          <a:xfrm>
            <a:off x="7772400"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74" name="Freeform 5621"/>
          <p:cNvSpPr>
            <a:spLocks noEditPoints="1"/>
          </p:cNvSpPr>
          <p:nvPr/>
        </p:nvSpPr>
        <p:spPr bwMode="auto">
          <a:xfrm>
            <a:off x="8024813"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75" name="Freeform 5622"/>
          <p:cNvSpPr>
            <a:spLocks noEditPoints="1"/>
          </p:cNvSpPr>
          <p:nvPr/>
        </p:nvSpPr>
        <p:spPr bwMode="auto">
          <a:xfrm>
            <a:off x="8024813"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76" name="Freeform 5623"/>
          <p:cNvSpPr>
            <a:spLocks noEditPoints="1"/>
          </p:cNvSpPr>
          <p:nvPr/>
        </p:nvSpPr>
        <p:spPr bwMode="auto">
          <a:xfrm>
            <a:off x="7888288"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77" name="Freeform 5624"/>
          <p:cNvSpPr>
            <a:spLocks noEditPoints="1"/>
          </p:cNvSpPr>
          <p:nvPr/>
        </p:nvSpPr>
        <p:spPr bwMode="auto">
          <a:xfrm>
            <a:off x="7888288"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78" name="Freeform 5625"/>
          <p:cNvSpPr>
            <a:spLocks noEditPoints="1"/>
          </p:cNvSpPr>
          <p:nvPr/>
        </p:nvSpPr>
        <p:spPr bwMode="auto">
          <a:xfrm>
            <a:off x="7900988"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79" name="Freeform 5626"/>
          <p:cNvSpPr>
            <a:spLocks noEditPoints="1"/>
          </p:cNvSpPr>
          <p:nvPr/>
        </p:nvSpPr>
        <p:spPr bwMode="auto">
          <a:xfrm>
            <a:off x="7900988"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80" name="Freeform 5627"/>
          <p:cNvSpPr>
            <a:spLocks noEditPoints="1"/>
          </p:cNvSpPr>
          <p:nvPr/>
        </p:nvSpPr>
        <p:spPr bwMode="auto">
          <a:xfrm>
            <a:off x="7646988" y="1831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81" name="Freeform 5628"/>
          <p:cNvSpPr>
            <a:spLocks noEditPoints="1"/>
          </p:cNvSpPr>
          <p:nvPr/>
        </p:nvSpPr>
        <p:spPr bwMode="auto">
          <a:xfrm>
            <a:off x="7646988" y="1831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82" name="Freeform 5629"/>
          <p:cNvSpPr>
            <a:spLocks noEditPoints="1"/>
          </p:cNvSpPr>
          <p:nvPr/>
        </p:nvSpPr>
        <p:spPr bwMode="auto">
          <a:xfrm>
            <a:off x="7575550" y="21367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83" name="Freeform 5630"/>
          <p:cNvSpPr>
            <a:spLocks noEditPoints="1"/>
          </p:cNvSpPr>
          <p:nvPr/>
        </p:nvSpPr>
        <p:spPr bwMode="auto">
          <a:xfrm>
            <a:off x="7575550" y="21367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84" name="Freeform 5631"/>
          <p:cNvSpPr>
            <a:spLocks noEditPoints="1"/>
          </p:cNvSpPr>
          <p:nvPr/>
        </p:nvSpPr>
        <p:spPr bwMode="auto">
          <a:xfrm>
            <a:off x="7231063" y="22367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85" name="Freeform 5632"/>
          <p:cNvSpPr>
            <a:spLocks noEditPoints="1"/>
          </p:cNvSpPr>
          <p:nvPr/>
        </p:nvSpPr>
        <p:spPr bwMode="auto">
          <a:xfrm>
            <a:off x="7231063" y="22367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86" name="Freeform 5633"/>
          <p:cNvSpPr>
            <a:spLocks noEditPoints="1"/>
          </p:cNvSpPr>
          <p:nvPr/>
        </p:nvSpPr>
        <p:spPr bwMode="auto">
          <a:xfrm>
            <a:off x="7859713" y="23526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87" name="Freeform 5634"/>
          <p:cNvSpPr>
            <a:spLocks noEditPoints="1"/>
          </p:cNvSpPr>
          <p:nvPr/>
        </p:nvSpPr>
        <p:spPr bwMode="auto">
          <a:xfrm>
            <a:off x="7859713" y="23526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88" name="Freeform 5635"/>
          <p:cNvSpPr>
            <a:spLocks noEditPoints="1"/>
          </p:cNvSpPr>
          <p:nvPr/>
        </p:nvSpPr>
        <p:spPr bwMode="auto">
          <a:xfrm>
            <a:off x="7996238"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89" name="Freeform 5636"/>
          <p:cNvSpPr>
            <a:spLocks noEditPoints="1"/>
          </p:cNvSpPr>
          <p:nvPr/>
        </p:nvSpPr>
        <p:spPr bwMode="auto">
          <a:xfrm>
            <a:off x="7996238"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90" name="Freeform 5637"/>
          <p:cNvSpPr>
            <a:spLocks noEditPoints="1"/>
          </p:cNvSpPr>
          <p:nvPr/>
        </p:nvSpPr>
        <p:spPr bwMode="auto">
          <a:xfrm>
            <a:off x="7431088" y="22653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91" name="Freeform 5638"/>
          <p:cNvSpPr>
            <a:spLocks noEditPoints="1"/>
          </p:cNvSpPr>
          <p:nvPr/>
        </p:nvSpPr>
        <p:spPr bwMode="auto">
          <a:xfrm>
            <a:off x="7431088" y="22653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92" name="Freeform 5639"/>
          <p:cNvSpPr>
            <a:spLocks noEditPoints="1"/>
          </p:cNvSpPr>
          <p:nvPr/>
        </p:nvSpPr>
        <p:spPr bwMode="auto">
          <a:xfrm>
            <a:off x="7967663" y="18542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93" name="Freeform 5640"/>
          <p:cNvSpPr>
            <a:spLocks noEditPoints="1"/>
          </p:cNvSpPr>
          <p:nvPr/>
        </p:nvSpPr>
        <p:spPr bwMode="auto">
          <a:xfrm>
            <a:off x="7967663" y="18542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94" name="Freeform 5641"/>
          <p:cNvSpPr>
            <a:spLocks noEditPoints="1"/>
          </p:cNvSpPr>
          <p:nvPr/>
        </p:nvSpPr>
        <p:spPr bwMode="auto">
          <a:xfrm>
            <a:off x="7796213"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95" name="Freeform 5642"/>
          <p:cNvSpPr>
            <a:spLocks noEditPoints="1"/>
          </p:cNvSpPr>
          <p:nvPr/>
        </p:nvSpPr>
        <p:spPr bwMode="auto">
          <a:xfrm>
            <a:off x="7796213"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96" name="Freeform 5643"/>
          <p:cNvSpPr>
            <a:spLocks noEditPoints="1"/>
          </p:cNvSpPr>
          <p:nvPr/>
        </p:nvSpPr>
        <p:spPr bwMode="auto">
          <a:xfrm>
            <a:off x="7959725" y="18542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097" name="Freeform 5644"/>
          <p:cNvSpPr>
            <a:spLocks noEditPoints="1"/>
          </p:cNvSpPr>
          <p:nvPr/>
        </p:nvSpPr>
        <p:spPr bwMode="auto">
          <a:xfrm>
            <a:off x="7959725" y="18542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098" name="Freeform 5645"/>
          <p:cNvSpPr>
            <a:spLocks noEditPoints="1"/>
          </p:cNvSpPr>
          <p:nvPr/>
        </p:nvSpPr>
        <p:spPr bwMode="auto">
          <a:xfrm>
            <a:off x="7848600" y="19875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099" name="Freeform 5646"/>
          <p:cNvSpPr>
            <a:spLocks noEditPoints="1"/>
          </p:cNvSpPr>
          <p:nvPr/>
        </p:nvSpPr>
        <p:spPr bwMode="auto">
          <a:xfrm>
            <a:off x="7848600" y="19875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00" name="Freeform 5647"/>
          <p:cNvSpPr>
            <a:spLocks noEditPoints="1"/>
          </p:cNvSpPr>
          <p:nvPr/>
        </p:nvSpPr>
        <p:spPr bwMode="auto">
          <a:xfrm>
            <a:off x="7854950" y="20701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01" name="Freeform 5648"/>
          <p:cNvSpPr>
            <a:spLocks noEditPoints="1"/>
          </p:cNvSpPr>
          <p:nvPr/>
        </p:nvSpPr>
        <p:spPr bwMode="auto">
          <a:xfrm>
            <a:off x="7854950" y="20701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02" name="Freeform 5649"/>
          <p:cNvSpPr>
            <a:spLocks noEditPoints="1"/>
          </p:cNvSpPr>
          <p:nvPr/>
        </p:nvSpPr>
        <p:spPr bwMode="auto">
          <a:xfrm>
            <a:off x="7867650" y="1811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03" name="Freeform 5650"/>
          <p:cNvSpPr>
            <a:spLocks noEditPoints="1"/>
          </p:cNvSpPr>
          <p:nvPr/>
        </p:nvSpPr>
        <p:spPr bwMode="auto">
          <a:xfrm>
            <a:off x="7867650" y="1811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04" name="Freeform 5651"/>
          <p:cNvSpPr>
            <a:spLocks noEditPoints="1"/>
          </p:cNvSpPr>
          <p:nvPr/>
        </p:nvSpPr>
        <p:spPr bwMode="auto">
          <a:xfrm>
            <a:off x="7747000" y="2417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05" name="Freeform 5652"/>
          <p:cNvSpPr>
            <a:spLocks noEditPoints="1"/>
          </p:cNvSpPr>
          <p:nvPr/>
        </p:nvSpPr>
        <p:spPr bwMode="auto">
          <a:xfrm>
            <a:off x="7747000" y="2417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06" name="Freeform 5653"/>
          <p:cNvSpPr>
            <a:spLocks noEditPoints="1"/>
          </p:cNvSpPr>
          <p:nvPr/>
        </p:nvSpPr>
        <p:spPr bwMode="auto">
          <a:xfrm>
            <a:off x="80010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07" name="Freeform 5654"/>
          <p:cNvSpPr>
            <a:spLocks noEditPoints="1"/>
          </p:cNvSpPr>
          <p:nvPr/>
        </p:nvSpPr>
        <p:spPr bwMode="auto">
          <a:xfrm>
            <a:off x="80010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08" name="Freeform 5655"/>
          <p:cNvSpPr>
            <a:spLocks noEditPoints="1"/>
          </p:cNvSpPr>
          <p:nvPr/>
        </p:nvSpPr>
        <p:spPr bwMode="auto">
          <a:xfrm>
            <a:off x="7980363" y="25701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09" name="Freeform 5656"/>
          <p:cNvSpPr>
            <a:spLocks noEditPoints="1"/>
          </p:cNvSpPr>
          <p:nvPr/>
        </p:nvSpPr>
        <p:spPr bwMode="auto">
          <a:xfrm>
            <a:off x="7980363" y="25701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10" name="Freeform 5657"/>
          <p:cNvSpPr>
            <a:spLocks noEditPoints="1"/>
          </p:cNvSpPr>
          <p:nvPr/>
        </p:nvSpPr>
        <p:spPr bwMode="auto">
          <a:xfrm>
            <a:off x="7915275" y="23955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11" name="Freeform 5658"/>
          <p:cNvSpPr>
            <a:spLocks noEditPoints="1"/>
          </p:cNvSpPr>
          <p:nvPr/>
        </p:nvSpPr>
        <p:spPr bwMode="auto">
          <a:xfrm>
            <a:off x="7915275" y="23955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12" name="Freeform 5659"/>
          <p:cNvSpPr>
            <a:spLocks noEditPoints="1"/>
          </p:cNvSpPr>
          <p:nvPr/>
        </p:nvSpPr>
        <p:spPr bwMode="auto">
          <a:xfrm>
            <a:off x="7980363" y="22002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13" name="Freeform 5660"/>
          <p:cNvSpPr>
            <a:spLocks noEditPoints="1"/>
          </p:cNvSpPr>
          <p:nvPr/>
        </p:nvSpPr>
        <p:spPr bwMode="auto">
          <a:xfrm>
            <a:off x="7980363" y="22002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14" name="Freeform 5661"/>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15" name="Freeform 5662"/>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16" name="Freeform 5663"/>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17" name="Freeform 5664"/>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18" name="Freeform 5665"/>
          <p:cNvSpPr>
            <a:spLocks noEditPoints="1"/>
          </p:cNvSpPr>
          <p:nvPr/>
        </p:nvSpPr>
        <p:spPr bwMode="auto">
          <a:xfrm>
            <a:off x="7915275" y="19002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19" name="Freeform 5666"/>
          <p:cNvSpPr>
            <a:spLocks noEditPoints="1"/>
          </p:cNvSpPr>
          <p:nvPr/>
        </p:nvSpPr>
        <p:spPr bwMode="auto">
          <a:xfrm>
            <a:off x="7915275" y="19002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20" name="Freeform 5667"/>
          <p:cNvSpPr>
            <a:spLocks noEditPoints="1"/>
          </p:cNvSpPr>
          <p:nvPr/>
        </p:nvSpPr>
        <p:spPr bwMode="auto">
          <a:xfrm>
            <a:off x="7748588" y="2179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21" name="Freeform 5668"/>
          <p:cNvSpPr>
            <a:spLocks noEditPoints="1"/>
          </p:cNvSpPr>
          <p:nvPr/>
        </p:nvSpPr>
        <p:spPr bwMode="auto">
          <a:xfrm>
            <a:off x="7748588" y="2179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22" name="Freeform 5669"/>
          <p:cNvSpPr>
            <a:spLocks noEditPoints="1"/>
          </p:cNvSpPr>
          <p:nvPr/>
        </p:nvSpPr>
        <p:spPr bwMode="auto">
          <a:xfrm>
            <a:off x="7708900" y="23749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23" name="Freeform 5670"/>
          <p:cNvSpPr>
            <a:spLocks noEditPoints="1"/>
          </p:cNvSpPr>
          <p:nvPr/>
        </p:nvSpPr>
        <p:spPr bwMode="auto">
          <a:xfrm>
            <a:off x="7708900" y="23749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24" name="Freeform 5671"/>
          <p:cNvSpPr>
            <a:spLocks noEditPoints="1"/>
          </p:cNvSpPr>
          <p:nvPr/>
        </p:nvSpPr>
        <p:spPr bwMode="auto">
          <a:xfrm>
            <a:off x="7700963" y="27225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25" name="Freeform 5672"/>
          <p:cNvSpPr>
            <a:spLocks noEditPoints="1"/>
          </p:cNvSpPr>
          <p:nvPr/>
        </p:nvSpPr>
        <p:spPr bwMode="auto">
          <a:xfrm>
            <a:off x="7700963" y="27225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26" name="Freeform 5673"/>
          <p:cNvSpPr>
            <a:spLocks noEditPoints="1"/>
          </p:cNvSpPr>
          <p:nvPr/>
        </p:nvSpPr>
        <p:spPr bwMode="auto">
          <a:xfrm>
            <a:off x="7959725" y="20939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27" name="Freeform 5674"/>
          <p:cNvSpPr>
            <a:spLocks noEditPoints="1"/>
          </p:cNvSpPr>
          <p:nvPr/>
        </p:nvSpPr>
        <p:spPr bwMode="auto">
          <a:xfrm>
            <a:off x="7959725" y="20939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28" name="Freeform 5675"/>
          <p:cNvSpPr>
            <a:spLocks noEditPoints="1"/>
          </p:cNvSpPr>
          <p:nvPr/>
        </p:nvSpPr>
        <p:spPr bwMode="auto">
          <a:xfrm>
            <a:off x="7896225"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29" name="Freeform 5676"/>
          <p:cNvSpPr>
            <a:spLocks noEditPoints="1"/>
          </p:cNvSpPr>
          <p:nvPr/>
        </p:nvSpPr>
        <p:spPr bwMode="auto">
          <a:xfrm>
            <a:off x="7896225"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30" name="Freeform 5677"/>
          <p:cNvSpPr>
            <a:spLocks noEditPoints="1"/>
          </p:cNvSpPr>
          <p:nvPr/>
        </p:nvSpPr>
        <p:spPr bwMode="auto">
          <a:xfrm>
            <a:off x="7627938" y="23431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31" name="Freeform 5678"/>
          <p:cNvSpPr>
            <a:spLocks noEditPoints="1"/>
          </p:cNvSpPr>
          <p:nvPr/>
        </p:nvSpPr>
        <p:spPr bwMode="auto">
          <a:xfrm>
            <a:off x="7627938" y="23431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32" name="Freeform 5679"/>
          <p:cNvSpPr>
            <a:spLocks noEditPoints="1"/>
          </p:cNvSpPr>
          <p:nvPr/>
        </p:nvSpPr>
        <p:spPr bwMode="auto">
          <a:xfrm>
            <a:off x="7785100"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33" name="Freeform 5680"/>
          <p:cNvSpPr>
            <a:spLocks noEditPoints="1"/>
          </p:cNvSpPr>
          <p:nvPr/>
        </p:nvSpPr>
        <p:spPr bwMode="auto">
          <a:xfrm>
            <a:off x="7785100"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34" name="Freeform 5681"/>
          <p:cNvSpPr>
            <a:spLocks noEditPoints="1"/>
          </p:cNvSpPr>
          <p:nvPr/>
        </p:nvSpPr>
        <p:spPr bwMode="auto">
          <a:xfrm>
            <a:off x="7354888" y="25098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35" name="Freeform 5682"/>
          <p:cNvSpPr>
            <a:spLocks noEditPoints="1"/>
          </p:cNvSpPr>
          <p:nvPr/>
        </p:nvSpPr>
        <p:spPr bwMode="auto">
          <a:xfrm>
            <a:off x="7354888" y="25098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36" name="Freeform 5683"/>
          <p:cNvSpPr>
            <a:spLocks noEditPoints="1"/>
          </p:cNvSpPr>
          <p:nvPr/>
        </p:nvSpPr>
        <p:spPr bwMode="auto">
          <a:xfrm>
            <a:off x="7964488" y="2417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37" name="Freeform 5684"/>
          <p:cNvSpPr>
            <a:spLocks noEditPoints="1"/>
          </p:cNvSpPr>
          <p:nvPr/>
        </p:nvSpPr>
        <p:spPr bwMode="auto">
          <a:xfrm>
            <a:off x="7964488" y="2417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38" name="Freeform 5685"/>
          <p:cNvSpPr>
            <a:spLocks noEditPoints="1"/>
          </p:cNvSpPr>
          <p:nvPr/>
        </p:nvSpPr>
        <p:spPr bwMode="auto">
          <a:xfrm>
            <a:off x="7972425" y="21685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39" name="Freeform 5686"/>
          <p:cNvSpPr>
            <a:spLocks noEditPoints="1"/>
          </p:cNvSpPr>
          <p:nvPr/>
        </p:nvSpPr>
        <p:spPr bwMode="auto">
          <a:xfrm>
            <a:off x="7972425" y="21685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40" name="Freeform 5687"/>
          <p:cNvSpPr>
            <a:spLocks noEditPoints="1"/>
          </p:cNvSpPr>
          <p:nvPr/>
        </p:nvSpPr>
        <p:spPr bwMode="auto">
          <a:xfrm>
            <a:off x="7954963" y="23526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41" name="Freeform 5688"/>
          <p:cNvSpPr>
            <a:spLocks noEditPoints="1"/>
          </p:cNvSpPr>
          <p:nvPr/>
        </p:nvSpPr>
        <p:spPr bwMode="auto">
          <a:xfrm>
            <a:off x="7954963" y="23526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42" name="Freeform 5689"/>
          <p:cNvSpPr>
            <a:spLocks noEditPoints="1"/>
          </p:cNvSpPr>
          <p:nvPr/>
        </p:nvSpPr>
        <p:spPr bwMode="auto">
          <a:xfrm>
            <a:off x="7488238" y="21193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43" name="Freeform 5690"/>
          <p:cNvSpPr>
            <a:spLocks noEditPoints="1"/>
          </p:cNvSpPr>
          <p:nvPr/>
        </p:nvSpPr>
        <p:spPr bwMode="auto">
          <a:xfrm>
            <a:off x="7488238" y="21193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44" name="Freeform 5691"/>
          <p:cNvSpPr>
            <a:spLocks noEditPoints="1"/>
          </p:cNvSpPr>
          <p:nvPr/>
        </p:nvSpPr>
        <p:spPr bwMode="auto">
          <a:xfrm>
            <a:off x="7788275" y="2047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45" name="Freeform 5692"/>
          <p:cNvSpPr>
            <a:spLocks noEditPoints="1"/>
          </p:cNvSpPr>
          <p:nvPr/>
        </p:nvSpPr>
        <p:spPr bwMode="auto">
          <a:xfrm>
            <a:off x="7788275" y="2047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46" name="Freeform 5693"/>
          <p:cNvSpPr>
            <a:spLocks noEditPoints="1"/>
          </p:cNvSpPr>
          <p:nvPr/>
        </p:nvSpPr>
        <p:spPr bwMode="auto">
          <a:xfrm>
            <a:off x="7980363"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47" name="Freeform 5694"/>
          <p:cNvSpPr>
            <a:spLocks noEditPoints="1"/>
          </p:cNvSpPr>
          <p:nvPr/>
        </p:nvSpPr>
        <p:spPr bwMode="auto">
          <a:xfrm>
            <a:off x="7980363"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48" name="Freeform 5695"/>
          <p:cNvSpPr>
            <a:spLocks noEditPoints="1"/>
          </p:cNvSpPr>
          <p:nvPr/>
        </p:nvSpPr>
        <p:spPr bwMode="auto">
          <a:xfrm>
            <a:off x="7956550" y="227965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49" name="Freeform 5696"/>
          <p:cNvSpPr>
            <a:spLocks noEditPoints="1"/>
          </p:cNvSpPr>
          <p:nvPr/>
        </p:nvSpPr>
        <p:spPr bwMode="auto">
          <a:xfrm>
            <a:off x="7956550" y="227965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6150" name="Freeform 5697"/>
          <p:cNvSpPr>
            <a:spLocks noEditPoints="1"/>
          </p:cNvSpPr>
          <p:nvPr/>
        </p:nvSpPr>
        <p:spPr bwMode="auto">
          <a:xfrm>
            <a:off x="7980363"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51" name="Freeform 5698"/>
          <p:cNvSpPr>
            <a:spLocks noEditPoints="1"/>
          </p:cNvSpPr>
          <p:nvPr/>
        </p:nvSpPr>
        <p:spPr bwMode="auto">
          <a:xfrm>
            <a:off x="7980363"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52" name="Freeform 5699"/>
          <p:cNvSpPr>
            <a:spLocks noEditPoints="1"/>
          </p:cNvSpPr>
          <p:nvPr/>
        </p:nvSpPr>
        <p:spPr bwMode="auto">
          <a:xfrm>
            <a:off x="7424738"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53" name="Freeform 5700"/>
          <p:cNvSpPr>
            <a:spLocks noEditPoints="1"/>
          </p:cNvSpPr>
          <p:nvPr/>
        </p:nvSpPr>
        <p:spPr bwMode="auto">
          <a:xfrm>
            <a:off x="7424738"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54" name="Freeform 5701"/>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55" name="Freeform 570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56" name="Freeform 5703"/>
          <p:cNvSpPr>
            <a:spLocks noEditPoints="1"/>
          </p:cNvSpPr>
          <p:nvPr/>
        </p:nvSpPr>
        <p:spPr bwMode="auto">
          <a:xfrm>
            <a:off x="8023225" y="1814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57" name="Freeform 5704"/>
          <p:cNvSpPr>
            <a:spLocks noEditPoints="1"/>
          </p:cNvSpPr>
          <p:nvPr/>
        </p:nvSpPr>
        <p:spPr bwMode="auto">
          <a:xfrm>
            <a:off x="8023225" y="1814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58" name="Freeform 5705"/>
          <p:cNvSpPr>
            <a:spLocks noEditPoints="1"/>
          </p:cNvSpPr>
          <p:nvPr/>
        </p:nvSpPr>
        <p:spPr bwMode="auto">
          <a:xfrm>
            <a:off x="7459663" y="26797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59" name="Freeform 5706"/>
          <p:cNvSpPr>
            <a:spLocks noEditPoints="1"/>
          </p:cNvSpPr>
          <p:nvPr/>
        </p:nvSpPr>
        <p:spPr bwMode="auto">
          <a:xfrm>
            <a:off x="7459663" y="26797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60" name="Freeform 5707"/>
          <p:cNvSpPr>
            <a:spLocks noEditPoints="1"/>
          </p:cNvSpPr>
          <p:nvPr/>
        </p:nvSpPr>
        <p:spPr bwMode="auto">
          <a:xfrm>
            <a:off x="7816850"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61" name="Freeform 5708"/>
          <p:cNvSpPr>
            <a:spLocks noEditPoints="1"/>
          </p:cNvSpPr>
          <p:nvPr/>
        </p:nvSpPr>
        <p:spPr bwMode="auto">
          <a:xfrm>
            <a:off x="7816850"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62" name="Freeform 5709"/>
          <p:cNvSpPr>
            <a:spLocks noEditPoints="1"/>
          </p:cNvSpPr>
          <p:nvPr/>
        </p:nvSpPr>
        <p:spPr bwMode="auto">
          <a:xfrm>
            <a:off x="7893050"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63" name="Freeform 5710"/>
          <p:cNvSpPr>
            <a:spLocks noEditPoints="1"/>
          </p:cNvSpPr>
          <p:nvPr/>
        </p:nvSpPr>
        <p:spPr bwMode="auto">
          <a:xfrm>
            <a:off x="7893050"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64" name="Freeform 5711"/>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65" name="Freeform 5712"/>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66" name="Freeform 5713"/>
          <p:cNvSpPr>
            <a:spLocks noEditPoints="1"/>
          </p:cNvSpPr>
          <p:nvPr/>
        </p:nvSpPr>
        <p:spPr bwMode="auto">
          <a:xfrm>
            <a:off x="78930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67" name="Freeform 5714"/>
          <p:cNvSpPr>
            <a:spLocks noEditPoints="1"/>
          </p:cNvSpPr>
          <p:nvPr/>
        </p:nvSpPr>
        <p:spPr bwMode="auto">
          <a:xfrm>
            <a:off x="78930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68" name="Freeform 5715"/>
          <p:cNvSpPr>
            <a:spLocks noEditPoints="1"/>
          </p:cNvSpPr>
          <p:nvPr/>
        </p:nvSpPr>
        <p:spPr bwMode="auto">
          <a:xfrm>
            <a:off x="7875588" y="23034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69" name="Freeform 5716"/>
          <p:cNvSpPr>
            <a:spLocks noEditPoints="1"/>
          </p:cNvSpPr>
          <p:nvPr/>
        </p:nvSpPr>
        <p:spPr bwMode="auto">
          <a:xfrm>
            <a:off x="7875588" y="23034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70" name="Freeform 5717"/>
          <p:cNvSpPr>
            <a:spLocks noEditPoints="1"/>
          </p:cNvSpPr>
          <p:nvPr/>
        </p:nvSpPr>
        <p:spPr bwMode="auto">
          <a:xfrm>
            <a:off x="7877175" y="24844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71" name="Freeform 5718"/>
          <p:cNvSpPr>
            <a:spLocks noEditPoints="1"/>
          </p:cNvSpPr>
          <p:nvPr/>
        </p:nvSpPr>
        <p:spPr bwMode="auto">
          <a:xfrm>
            <a:off x="7877175" y="24844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72" name="Freeform 5719"/>
          <p:cNvSpPr>
            <a:spLocks noEditPoints="1"/>
          </p:cNvSpPr>
          <p:nvPr/>
        </p:nvSpPr>
        <p:spPr bwMode="auto">
          <a:xfrm>
            <a:off x="7980363" y="19462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73" name="Freeform 5720"/>
          <p:cNvSpPr>
            <a:spLocks noEditPoints="1"/>
          </p:cNvSpPr>
          <p:nvPr/>
        </p:nvSpPr>
        <p:spPr bwMode="auto">
          <a:xfrm>
            <a:off x="7980363" y="19462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74" name="Freeform 5721"/>
          <p:cNvSpPr>
            <a:spLocks noEditPoints="1"/>
          </p:cNvSpPr>
          <p:nvPr/>
        </p:nvSpPr>
        <p:spPr bwMode="auto">
          <a:xfrm>
            <a:off x="7980363"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75" name="Freeform 5722"/>
          <p:cNvSpPr>
            <a:spLocks noEditPoints="1"/>
          </p:cNvSpPr>
          <p:nvPr/>
        </p:nvSpPr>
        <p:spPr bwMode="auto">
          <a:xfrm>
            <a:off x="7980363"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76" name="Freeform 5723"/>
          <p:cNvSpPr>
            <a:spLocks noEditPoints="1"/>
          </p:cNvSpPr>
          <p:nvPr/>
        </p:nvSpPr>
        <p:spPr bwMode="auto">
          <a:xfrm>
            <a:off x="7915275" y="20129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77" name="Freeform 5724"/>
          <p:cNvSpPr>
            <a:spLocks noEditPoints="1"/>
          </p:cNvSpPr>
          <p:nvPr/>
        </p:nvSpPr>
        <p:spPr bwMode="auto">
          <a:xfrm>
            <a:off x="7915275" y="20129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78" name="Freeform 5725"/>
          <p:cNvSpPr>
            <a:spLocks noEditPoints="1"/>
          </p:cNvSpPr>
          <p:nvPr/>
        </p:nvSpPr>
        <p:spPr bwMode="auto">
          <a:xfrm>
            <a:off x="7893050" y="2228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79" name="Freeform 5726"/>
          <p:cNvSpPr>
            <a:spLocks noEditPoints="1"/>
          </p:cNvSpPr>
          <p:nvPr/>
        </p:nvSpPr>
        <p:spPr bwMode="auto">
          <a:xfrm>
            <a:off x="7893050" y="2228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80" name="Freeform 5727"/>
          <p:cNvSpPr>
            <a:spLocks noEditPoints="1"/>
          </p:cNvSpPr>
          <p:nvPr/>
        </p:nvSpPr>
        <p:spPr bwMode="auto">
          <a:xfrm>
            <a:off x="7948613" y="25876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81" name="Freeform 5728"/>
          <p:cNvSpPr>
            <a:spLocks noEditPoints="1"/>
          </p:cNvSpPr>
          <p:nvPr/>
        </p:nvSpPr>
        <p:spPr bwMode="auto">
          <a:xfrm>
            <a:off x="7948613" y="25876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82" name="Freeform 5729"/>
          <p:cNvSpPr>
            <a:spLocks noEditPoints="1"/>
          </p:cNvSpPr>
          <p:nvPr/>
        </p:nvSpPr>
        <p:spPr bwMode="auto">
          <a:xfrm>
            <a:off x="7723188" y="233997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83" name="Freeform 5730"/>
          <p:cNvSpPr>
            <a:spLocks noEditPoints="1"/>
          </p:cNvSpPr>
          <p:nvPr/>
        </p:nvSpPr>
        <p:spPr bwMode="auto">
          <a:xfrm>
            <a:off x="7723188" y="233997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6184" name="Freeform 5731"/>
          <p:cNvSpPr>
            <a:spLocks noEditPoints="1"/>
          </p:cNvSpPr>
          <p:nvPr/>
        </p:nvSpPr>
        <p:spPr bwMode="auto">
          <a:xfrm>
            <a:off x="8001000" y="2009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85" name="Freeform 5732"/>
          <p:cNvSpPr>
            <a:spLocks noEditPoints="1"/>
          </p:cNvSpPr>
          <p:nvPr/>
        </p:nvSpPr>
        <p:spPr bwMode="auto">
          <a:xfrm>
            <a:off x="8001000" y="2009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86" name="Freeform 5733"/>
          <p:cNvSpPr>
            <a:spLocks noEditPoints="1"/>
          </p:cNvSpPr>
          <p:nvPr/>
        </p:nvSpPr>
        <p:spPr bwMode="auto">
          <a:xfrm>
            <a:off x="7931150" y="29591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87" name="Freeform 5734"/>
          <p:cNvSpPr>
            <a:spLocks noEditPoints="1"/>
          </p:cNvSpPr>
          <p:nvPr/>
        </p:nvSpPr>
        <p:spPr bwMode="auto">
          <a:xfrm>
            <a:off x="7931150" y="29591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88" name="Freeform 5735"/>
          <p:cNvSpPr>
            <a:spLocks noEditPoints="1"/>
          </p:cNvSpPr>
          <p:nvPr/>
        </p:nvSpPr>
        <p:spPr bwMode="auto">
          <a:xfrm>
            <a:off x="8085138"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89" name="Freeform 5736"/>
          <p:cNvSpPr>
            <a:spLocks noEditPoints="1"/>
          </p:cNvSpPr>
          <p:nvPr/>
        </p:nvSpPr>
        <p:spPr bwMode="auto">
          <a:xfrm>
            <a:off x="8085138"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90" name="Freeform 5737"/>
          <p:cNvSpPr>
            <a:spLocks noEditPoints="1"/>
          </p:cNvSpPr>
          <p:nvPr/>
        </p:nvSpPr>
        <p:spPr bwMode="auto">
          <a:xfrm>
            <a:off x="7959725" y="20066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91" name="Freeform 5738"/>
          <p:cNvSpPr>
            <a:spLocks noEditPoints="1"/>
          </p:cNvSpPr>
          <p:nvPr/>
        </p:nvSpPr>
        <p:spPr bwMode="auto">
          <a:xfrm>
            <a:off x="7959725" y="20066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92" name="Freeform 5739"/>
          <p:cNvSpPr>
            <a:spLocks noEditPoints="1"/>
          </p:cNvSpPr>
          <p:nvPr/>
        </p:nvSpPr>
        <p:spPr bwMode="auto">
          <a:xfrm>
            <a:off x="8023225" y="20272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93" name="Freeform 5740"/>
          <p:cNvSpPr>
            <a:spLocks noEditPoints="1"/>
          </p:cNvSpPr>
          <p:nvPr/>
        </p:nvSpPr>
        <p:spPr bwMode="auto">
          <a:xfrm>
            <a:off x="8023225" y="20272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94" name="Freeform 5741"/>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95" name="Freeform 5742"/>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96" name="Freeform 5743"/>
          <p:cNvSpPr>
            <a:spLocks noEditPoints="1"/>
          </p:cNvSpPr>
          <p:nvPr/>
        </p:nvSpPr>
        <p:spPr bwMode="auto">
          <a:xfrm>
            <a:off x="8020050" y="21304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197" name="Freeform 5744"/>
          <p:cNvSpPr>
            <a:spLocks noEditPoints="1"/>
          </p:cNvSpPr>
          <p:nvPr/>
        </p:nvSpPr>
        <p:spPr bwMode="auto">
          <a:xfrm>
            <a:off x="8020050" y="21304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198" name="Freeform 5745"/>
          <p:cNvSpPr>
            <a:spLocks noEditPoints="1"/>
          </p:cNvSpPr>
          <p:nvPr/>
        </p:nvSpPr>
        <p:spPr bwMode="auto">
          <a:xfrm>
            <a:off x="796925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199" name="Freeform 5746"/>
          <p:cNvSpPr>
            <a:spLocks noEditPoints="1"/>
          </p:cNvSpPr>
          <p:nvPr/>
        </p:nvSpPr>
        <p:spPr bwMode="auto">
          <a:xfrm>
            <a:off x="796925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00" name="Freeform 5747"/>
          <p:cNvSpPr>
            <a:spLocks noEditPoints="1"/>
          </p:cNvSpPr>
          <p:nvPr/>
        </p:nvSpPr>
        <p:spPr bwMode="auto">
          <a:xfrm>
            <a:off x="7980363"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01" name="Freeform 5748"/>
          <p:cNvSpPr>
            <a:spLocks noEditPoints="1"/>
          </p:cNvSpPr>
          <p:nvPr/>
        </p:nvSpPr>
        <p:spPr bwMode="auto">
          <a:xfrm>
            <a:off x="7980363"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02" name="Freeform 5749"/>
          <p:cNvSpPr>
            <a:spLocks noEditPoints="1"/>
          </p:cNvSpPr>
          <p:nvPr/>
        </p:nvSpPr>
        <p:spPr bwMode="auto">
          <a:xfrm>
            <a:off x="7832725" y="25273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03" name="Freeform 5750"/>
          <p:cNvSpPr>
            <a:spLocks noEditPoints="1"/>
          </p:cNvSpPr>
          <p:nvPr/>
        </p:nvSpPr>
        <p:spPr bwMode="auto">
          <a:xfrm>
            <a:off x="7832725" y="25273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04" name="Freeform 5751"/>
          <p:cNvSpPr>
            <a:spLocks noEditPoints="1"/>
          </p:cNvSpPr>
          <p:nvPr/>
        </p:nvSpPr>
        <p:spPr bwMode="auto">
          <a:xfrm>
            <a:off x="78406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05" name="Freeform 5752"/>
          <p:cNvSpPr>
            <a:spLocks noEditPoints="1"/>
          </p:cNvSpPr>
          <p:nvPr/>
        </p:nvSpPr>
        <p:spPr bwMode="auto">
          <a:xfrm>
            <a:off x="78406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06" name="Freeform 5753"/>
          <p:cNvSpPr>
            <a:spLocks noEditPoints="1"/>
          </p:cNvSpPr>
          <p:nvPr/>
        </p:nvSpPr>
        <p:spPr bwMode="auto">
          <a:xfrm>
            <a:off x="7980363"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07" name="Freeform 5754"/>
          <p:cNvSpPr>
            <a:spLocks noEditPoints="1"/>
          </p:cNvSpPr>
          <p:nvPr/>
        </p:nvSpPr>
        <p:spPr bwMode="auto">
          <a:xfrm>
            <a:off x="7980363"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08" name="Freeform 5755"/>
          <p:cNvSpPr>
            <a:spLocks noEditPoints="1"/>
          </p:cNvSpPr>
          <p:nvPr/>
        </p:nvSpPr>
        <p:spPr bwMode="auto">
          <a:xfrm>
            <a:off x="802322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09" name="Freeform 5756"/>
          <p:cNvSpPr>
            <a:spLocks noEditPoints="1"/>
          </p:cNvSpPr>
          <p:nvPr/>
        </p:nvSpPr>
        <p:spPr bwMode="auto">
          <a:xfrm>
            <a:off x="802322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10" name="Freeform 5757"/>
          <p:cNvSpPr>
            <a:spLocks noEditPoints="1"/>
          </p:cNvSpPr>
          <p:nvPr/>
        </p:nvSpPr>
        <p:spPr bwMode="auto">
          <a:xfrm>
            <a:off x="7785100"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11" name="Freeform 5758"/>
          <p:cNvSpPr>
            <a:spLocks noEditPoints="1"/>
          </p:cNvSpPr>
          <p:nvPr/>
        </p:nvSpPr>
        <p:spPr bwMode="auto">
          <a:xfrm>
            <a:off x="7785100"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12" name="Freeform 5759"/>
          <p:cNvSpPr>
            <a:spLocks noEditPoints="1"/>
          </p:cNvSpPr>
          <p:nvPr/>
        </p:nvSpPr>
        <p:spPr bwMode="auto">
          <a:xfrm>
            <a:off x="8023225" y="1920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13" name="Freeform 5760"/>
          <p:cNvSpPr>
            <a:spLocks noEditPoints="1"/>
          </p:cNvSpPr>
          <p:nvPr/>
        </p:nvSpPr>
        <p:spPr bwMode="auto">
          <a:xfrm>
            <a:off x="8023225" y="1920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14" name="Freeform 5761"/>
          <p:cNvSpPr>
            <a:spLocks noEditPoints="1"/>
          </p:cNvSpPr>
          <p:nvPr/>
        </p:nvSpPr>
        <p:spPr bwMode="auto">
          <a:xfrm>
            <a:off x="7956550"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15" name="Freeform 5762"/>
          <p:cNvSpPr>
            <a:spLocks noEditPoints="1"/>
          </p:cNvSpPr>
          <p:nvPr/>
        </p:nvSpPr>
        <p:spPr bwMode="auto">
          <a:xfrm>
            <a:off x="7956550"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16" name="Freeform 5763"/>
          <p:cNvSpPr>
            <a:spLocks noEditPoints="1"/>
          </p:cNvSpPr>
          <p:nvPr/>
        </p:nvSpPr>
        <p:spPr bwMode="auto">
          <a:xfrm>
            <a:off x="7996238"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17" name="Freeform 5764"/>
          <p:cNvSpPr>
            <a:spLocks noEditPoints="1"/>
          </p:cNvSpPr>
          <p:nvPr/>
        </p:nvSpPr>
        <p:spPr bwMode="auto">
          <a:xfrm>
            <a:off x="7996238"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18" name="Freeform 5765"/>
          <p:cNvSpPr>
            <a:spLocks noEditPoints="1"/>
          </p:cNvSpPr>
          <p:nvPr/>
        </p:nvSpPr>
        <p:spPr bwMode="auto">
          <a:xfrm>
            <a:off x="7915275"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19" name="Freeform 5766"/>
          <p:cNvSpPr>
            <a:spLocks noEditPoints="1"/>
          </p:cNvSpPr>
          <p:nvPr/>
        </p:nvSpPr>
        <p:spPr bwMode="auto">
          <a:xfrm>
            <a:off x="7915275"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20" name="Freeform 5767"/>
          <p:cNvSpPr>
            <a:spLocks noEditPoints="1"/>
          </p:cNvSpPr>
          <p:nvPr/>
        </p:nvSpPr>
        <p:spPr bwMode="auto">
          <a:xfrm>
            <a:off x="8001000"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21" name="Freeform 5768"/>
          <p:cNvSpPr>
            <a:spLocks noEditPoints="1"/>
          </p:cNvSpPr>
          <p:nvPr/>
        </p:nvSpPr>
        <p:spPr bwMode="auto">
          <a:xfrm>
            <a:off x="8001000"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22" name="Freeform 5769"/>
          <p:cNvSpPr>
            <a:spLocks noEditPoints="1"/>
          </p:cNvSpPr>
          <p:nvPr/>
        </p:nvSpPr>
        <p:spPr bwMode="auto">
          <a:xfrm>
            <a:off x="7969250" y="16827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23" name="Freeform 5770"/>
          <p:cNvSpPr>
            <a:spLocks noEditPoints="1"/>
          </p:cNvSpPr>
          <p:nvPr/>
        </p:nvSpPr>
        <p:spPr bwMode="auto">
          <a:xfrm>
            <a:off x="7969250" y="16827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24" name="Freeform 5771"/>
          <p:cNvSpPr>
            <a:spLocks noEditPoints="1"/>
          </p:cNvSpPr>
          <p:nvPr/>
        </p:nvSpPr>
        <p:spPr bwMode="auto">
          <a:xfrm>
            <a:off x="7683500" y="2335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25" name="Freeform 5772"/>
          <p:cNvSpPr>
            <a:spLocks noEditPoints="1"/>
          </p:cNvSpPr>
          <p:nvPr/>
        </p:nvSpPr>
        <p:spPr bwMode="auto">
          <a:xfrm>
            <a:off x="7683500" y="2335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26" name="Freeform 5773"/>
          <p:cNvSpPr>
            <a:spLocks noEditPoints="1"/>
          </p:cNvSpPr>
          <p:nvPr/>
        </p:nvSpPr>
        <p:spPr bwMode="auto">
          <a:xfrm>
            <a:off x="8020050"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27" name="Freeform 5774"/>
          <p:cNvSpPr>
            <a:spLocks noEditPoints="1"/>
          </p:cNvSpPr>
          <p:nvPr/>
        </p:nvSpPr>
        <p:spPr bwMode="auto">
          <a:xfrm>
            <a:off x="8020050"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28" name="Freeform 5775"/>
          <p:cNvSpPr>
            <a:spLocks noEditPoints="1"/>
          </p:cNvSpPr>
          <p:nvPr/>
        </p:nvSpPr>
        <p:spPr bwMode="auto">
          <a:xfrm>
            <a:off x="7975600" y="19002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29" name="Freeform 5776"/>
          <p:cNvSpPr>
            <a:spLocks noEditPoints="1"/>
          </p:cNvSpPr>
          <p:nvPr/>
        </p:nvSpPr>
        <p:spPr bwMode="auto">
          <a:xfrm>
            <a:off x="7975600" y="19002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30" name="Freeform 5777"/>
          <p:cNvSpPr>
            <a:spLocks noEditPoints="1"/>
          </p:cNvSpPr>
          <p:nvPr/>
        </p:nvSpPr>
        <p:spPr bwMode="auto">
          <a:xfrm>
            <a:off x="8035925" y="17764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31" name="Freeform 5778"/>
          <p:cNvSpPr>
            <a:spLocks noEditPoints="1"/>
          </p:cNvSpPr>
          <p:nvPr/>
        </p:nvSpPr>
        <p:spPr bwMode="auto">
          <a:xfrm>
            <a:off x="8035925" y="17764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6232" name="Freeform 5779"/>
          <p:cNvSpPr>
            <a:spLocks noEditPoints="1"/>
          </p:cNvSpPr>
          <p:nvPr/>
        </p:nvSpPr>
        <p:spPr bwMode="auto">
          <a:xfrm>
            <a:off x="7977188"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33" name="Freeform 5781"/>
          <p:cNvSpPr>
            <a:spLocks noEditPoints="1"/>
          </p:cNvSpPr>
          <p:nvPr/>
        </p:nvSpPr>
        <p:spPr bwMode="auto">
          <a:xfrm>
            <a:off x="7977188"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34" name="Freeform 5782"/>
          <p:cNvSpPr>
            <a:spLocks noEditPoints="1"/>
          </p:cNvSpPr>
          <p:nvPr/>
        </p:nvSpPr>
        <p:spPr bwMode="auto">
          <a:xfrm>
            <a:off x="7388225" y="26447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35" name="Freeform 5783"/>
          <p:cNvSpPr>
            <a:spLocks noEditPoints="1"/>
          </p:cNvSpPr>
          <p:nvPr/>
        </p:nvSpPr>
        <p:spPr bwMode="auto">
          <a:xfrm>
            <a:off x="7388225" y="26447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6236" name="Freeform 5784"/>
          <p:cNvSpPr>
            <a:spLocks noEditPoints="1"/>
          </p:cNvSpPr>
          <p:nvPr/>
        </p:nvSpPr>
        <p:spPr bwMode="auto">
          <a:xfrm>
            <a:off x="78438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37" name="Freeform 5785"/>
          <p:cNvSpPr>
            <a:spLocks noEditPoints="1"/>
          </p:cNvSpPr>
          <p:nvPr/>
        </p:nvSpPr>
        <p:spPr bwMode="auto">
          <a:xfrm>
            <a:off x="78438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38" name="Freeform 5786"/>
          <p:cNvSpPr>
            <a:spLocks noEditPoints="1"/>
          </p:cNvSpPr>
          <p:nvPr/>
        </p:nvSpPr>
        <p:spPr bwMode="auto">
          <a:xfrm>
            <a:off x="7904163" y="18351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39" name="Freeform 5787"/>
          <p:cNvSpPr>
            <a:spLocks noEditPoints="1"/>
          </p:cNvSpPr>
          <p:nvPr/>
        </p:nvSpPr>
        <p:spPr bwMode="auto">
          <a:xfrm>
            <a:off x="7904163" y="18351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40" name="Freeform 5788"/>
          <p:cNvSpPr>
            <a:spLocks noEditPoints="1"/>
          </p:cNvSpPr>
          <p:nvPr/>
        </p:nvSpPr>
        <p:spPr bwMode="auto">
          <a:xfrm>
            <a:off x="7867650" y="21859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41" name="Freeform 5789"/>
          <p:cNvSpPr>
            <a:spLocks noEditPoints="1"/>
          </p:cNvSpPr>
          <p:nvPr/>
        </p:nvSpPr>
        <p:spPr bwMode="auto">
          <a:xfrm>
            <a:off x="7867650" y="21859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42" name="Freeform 5790"/>
          <p:cNvSpPr>
            <a:spLocks noEditPoints="1"/>
          </p:cNvSpPr>
          <p:nvPr/>
        </p:nvSpPr>
        <p:spPr bwMode="auto">
          <a:xfrm>
            <a:off x="7915275" y="20272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43" name="Freeform 5791"/>
          <p:cNvSpPr>
            <a:spLocks noEditPoints="1"/>
          </p:cNvSpPr>
          <p:nvPr/>
        </p:nvSpPr>
        <p:spPr bwMode="auto">
          <a:xfrm>
            <a:off x="7915275" y="20272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44" name="Freeform 5792"/>
          <p:cNvSpPr>
            <a:spLocks noEditPoints="1"/>
          </p:cNvSpPr>
          <p:nvPr/>
        </p:nvSpPr>
        <p:spPr bwMode="auto">
          <a:xfrm>
            <a:off x="7915275" y="202088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45" name="Freeform 5793"/>
          <p:cNvSpPr>
            <a:spLocks noEditPoints="1"/>
          </p:cNvSpPr>
          <p:nvPr/>
        </p:nvSpPr>
        <p:spPr bwMode="auto">
          <a:xfrm>
            <a:off x="7915275" y="202088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46246" name="Freeform 5794"/>
          <p:cNvSpPr>
            <a:spLocks noEditPoints="1"/>
          </p:cNvSpPr>
          <p:nvPr/>
        </p:nvSpPr>
        <p:spPr bwMode="auto">
          <a:xfrm>
            <a:off x="7927975" y="2243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47" name="Freeform 5795"/>
          <p:cNvSpPr>
            <a:spLocks noEditPoints="1"/>
          </p:cNvSpPr>
          <p:nvPr/>
        </p:nvSpPr>
        <p:spPr bwMode="auto">
          <a:xfrm>
            <a:off x="7927975" y="2243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48" name="Freeform 5796"/>
          <p:cNvSpPr>
            <a:spLocks noEditPoints="1"/>
          </p:cNvSpPr>
          <p:nvPr/>
        </p:nvSpPr>
        <p:spPr bwMode="auto">
          <a:xfrm>
            <a:off x="80010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49" name="Freeform 5797"/>
          <p:cNvSpPr>
            <a:spLocks noEditPoints="1"/>
          </p:cNvSpPr>
          <p:nvPr/>
        </p:nvSpPr>
        <p:spPr bwMode="auto">
          <a:xfrm>
            <a:off x="80010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50" name="Freeform 5798"/>
          <p:cNvSpPr>
            <a:spLocks noEditPoints="1"/>
          </p:cNvSpPr>
          <p:nvPr/>
        </p:nvSpPr>
        <p:spPr bwMode="auto">
          <a:xfrm>
            <a:off x="795972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51" name="Freeform 5799"/>
          <p:cNvSpPr>
            <a:spLocks noEditPoints="1"/>
          </p:cNvSpPr>
          <p:nvPr/>
        </p:nvSpPr>
        <p:spPr bwMode="auto">
          <a:xfrm>
            <a:off x="795972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52" name="Freeform 5800"/>
          <p:cNvSpPr>
            <a:spLocks noEditPoints="1"/>
          </p:cNvSpPr>
          <p:nvPr/>
        </p:nvSpPr>
        <p:spPr bwMode="auto">
          <a:xfrm>
            <a:off x="7864475"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53" name="Freeform 5801"/>
          <p:cNvSpPr>
            <a:spLocks noEditPoints="1"/>
          </p:cNvSpPr>
          <p:nvPr/>
        </p:nvSpPr>
        <p:spPr bwMode="auto">
          <a:xfrm>
            <a:off x="7864475"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54" name="Freeform 5802"/>
          <p:cNvSpPr>
            <a:spLocks noEditPoints="1"/>
          </p:cNvSpPr>
          <p:nvPr/>
        </p:nvSpPr>
        <p:spPr bwMode="auto">
          <a:xfrm>
            <a:off x="790098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55" name="Freeform 5803"/>
          <p:cNvSpPr>
            <a:spLocks noEditPoints="1"/>
          </p:cNvSpPr>
          <p:nvPr/>
        </p:nvSpPr>
        <p:spPr bwMode="auto">
          <a:xfrm>
            <a:off x="79009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56" name="Freeform 5804"/>
          <p:cNvSpPr>
            <a:spLocks noEditPoints="1"/>
          </p:cNvSpPr>
          <p:nvPr/>
        </p:nvSpPr>
        <p:spPr bwMode="auto">
          <a:xfrm>
            <a:off x="7980363"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57" name="Freeform 5805"/>
          <p:cNvSpPr>
            <a:spLocks noEditPoints="1"/>
          </p:cNvSpPr>
          <p:nvPr/>
        </p:nvSpPr>
        <p:spPr bwMode="auto">
          <a:xfrm>
            <a:off x="7980363"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58" name="Freeform 5806"/>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59" name="Freeform 5807"/>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60" name="Freeform 5808"/>
          <p:cNvSpPr>
            <a:spLocks noEditPoints="1"/>
          </p:cNvSpPr>
          <p:nvPr/>
        </p:nvSpPr>
        <p:spPr bwMode="auto">
          <a:xfrm>
            <a:off x="7939088" y="19002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61" name="Freeform 5809"/>
          <p:cNvSpPr>
            <a:spLocks noEditPoints="1"/>
          </p:cNvSpPr>
          <p:nvPr/>
        </p:nvSpPr>
        <p:spPr bwMode="auto">
          <a:xfrm>
            <a:off x="7939088" y="19002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62" name="Freeform 5810"/>
          <p:cNvSpPr>
            <a:spLocks noEditPoints="1"/>
          </p:cNvSpPr>
          <p:nvPr/>
        </p:nvSpPr>
        <p:spPr bwMode="auto">
          <a:xfrm>
            <a:off x="7639050" y="23526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63" name="Freeform 5811"/>
          <p:cNvSpPr>
            <a:spLocks noEditPoints="1"/>
          </p:cNvSpPr>
          <p:nvPr/>
        </p:nvSpPr>
        <p:spPr bwMode="auto">
          <a:xfrm>
            <a:off x="7639050" y="23526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64" name="Freeform 5812"/>
          <p:cNvSpPr>
            <a:spLocks noEditPoints="1"/>
          </p:cNvSpPr>
          <p:nvPr/>
        </p:nvSpPr>
        <p:spPr bwMode="auto">
          <a:xfrm>
            <a:off x="7923213" y="1704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65" name="Freeform 5813"/>
          <p:cNvSpPr>
            <a:spLocks noEditPoints="1"/>
          </p:cNvSpPr>
          <p:nvPr/>
        </p:nvSpPr>
        <p:spPr bwMode="auto">
          <a:xfrm>
            <a:off x="7923213" y="1704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66" name="Freeform 5814"/>
          <p:cNvSpPr>
            <a:spLocks noEditPoints="1"/>
          </p:cNvSpPr>
          <p:nvPr/>
        </p:nvSpPr>
        <p:spPr bwMode="auto">
          <a:xfrm>
            <a:off x="7956550"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67" name="Freeform 5815"/>
          <p:cNvSpPr>
            <a:spLocks noEditPoints="1"/>
          </p:cNvSpPr>
          <p:nvPr/>
        </p:nvSpPr>
        <p:spPr bwMode="auto">
          <a:xfrm>
            <a:off x="7956550"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68" name="Freeform 5816"/>
          <p:cNvSpPr>
            <a:spLocks noEditPoints="1"/>
          </p:cNvSpPr>
          <p:nvPr/>
        </p:nvSpPr>
        <p:spPr bwMode="auto">
          <a:xfrm>
            <a:off x="7915275" y="19780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69" name="Freeform 5817"/>
          <p:cNvSpPr>
            <a:spLocks noEditPoints="1"/>
          </p:cNvSpPr>
          <p:nvPr/>
        </p:nvSpPr>
        <p:spPr bwMode="auto">
          <a:xfrm>
            <a:off x="7915275" y="19780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70" name="Freeform 5818"/>
          <p:cNvSpPr>
            <a:spLocks noEditPoints="1"/>
          </p:cNvSpPr>
          <p:nvPr/>
        </p:nvSpPr>
        <p:spPr bwMode="auto">
          <a:xfrm>
            <a:off x="7951788" y="20701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71" name="Freeform 5819"/>
          <p:cNvSpPr>
            <a:spLocks noEditPoints="1"/>
          </p:cNvSpPr>
          <p:nvPr/>
        </p:nvSpPr>
        <p:spPr bwMode="auto">
          <a:xfrm>
            <a:off x="7951788" y="20701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72" name="Freeform 5820"/>
          <p:cNvSpPr>
            <a:spLocks noEditPoints="1"/>
          </p:cNvSpPr>
          <p:nvPr/>
        </p:nvSpPr>
        <p:spPr bwMode="auto">
          <a:xfrm>
            <a:off x="7286625"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73" name="Freeform 5821"/>
          <p:cNvSpPr>
            <a:spLocks noEditPoints="1"/>
          </p:cNvSpPr>
          <p:nvPr/>
        </p:nvSpPr>
        <p:spPr bwMode="auto">
          <a:xfrm>
            <a:off x="728662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74" name="Freeform 5822"/>
          <p:cNvSpPr>
            <a:spLocks noEditPoints="1"/>
          </p:cNvSpPr>
          <p:nvPr/>
        </p:nvSpPr>
        <p:spPr bwMode="auto">
          <a:xfrm>
            <a:off x="789305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75" name="Freeform 5823"/>
          <p:cNvSpPr>
            <a:spLocks noEditPoints="1"/>
          </p:cNvSpPr>
          <p:nvPr/>
        </p:nvSpPr>
        <p:spPr bwMode="auto">
          <a:xfrm>
            <a:off x="789305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76" name="Freeform 5824"/>
          <p:cNvSpPr>
            <a:spLocks noEditPoints="1"/>
          </p:cNvSpPr>
          <p:nvPr/>
        </p:nvSpPr>
        <p:spPr bwMode="auto">
          <a:xfrm>
            <a:off x="7888288"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77" name="Freeform 5825"/>
          <p:cNvSpPr>
            <a:spLocks noEditPoints="1"/>
          </p:cNvSpPr>
          <p:nvPr/>
        </p:nvSpPr>
        <p:spPr bwMode="auto">
          <a:xfrm>
            <a:off x="7888288"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78" name="Freeform 5826"/>
          <p:cNvSpPr>
            <a:spLocks noEditPoints="1"/>
          </p:cNvSpPr>
          <p:nvPr/>
        </p:nvSpPr>
        <p:spPr bwMode="auto">
          <a:xfrm>
            <a:off x="799147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79" name="Freeform 5827"/>
          <p:cNvSpPr>
            <a:spLocks noEditPoints="1"/>
          </p:cNvSpPr>
          <p:nvPr/>
        </p:nvSpPr>
        <p:spPr bwMode="auto">
          <a:xfrm>
            <a:off x="799147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80" name="Freeform 5828"/>
          <p:cNvSpPr>
            <a:spLocks noEditPoints="1"/>
          </p:cNvSpPr>
          <p:nvPr/>
        </p:nvSpPr>
        <p:spPr bwMode="auto">
          <a:xfrm>
            <a:off x="7975600" y="20526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81" name="Freeform 5829"/>
          <p:cNvSpPr>
            <a:spLocks noEditPoints="1"/>
          </p:cNvSpPr>
          <p:nvPr/>
        </p:nvSpPr>
        <p:spPr bwMode="auto">
          <a:xfrm>
            <a:off x="7975600" y="20526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82" name="Freeform 5830"/>
          <p:cNvSpPr>
            <a:spLocks noEditPoints="1"/>
          </p:cNvSpPr>
          <p:nvPr/>
        </p:nvSpPr>
        <p:spPr bwMode="auto">
          <a:xfrm>
            <a:off x="7983538" y="20939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83" name="Freeform 5831"/>
          <p:cNvSpPr>
            <a:spLocks noEditPoints="1"/>
          </p:cNvSpPr>
          <p:nvPr/>
        </p:nvSpPr>
        <p:spPr bwMode="auto">
          <a:xfrm>
            <a:off x="7983538" y="20939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84" name="Freeform 5832"/>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85" name="Freeform 5833"/>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86" name="Freeform 5834"/>
          <p:cNvSpPr>
            <a:spLocks noEditPoints="1"/>
          </p:cNvSpPr>
          <p:nvPr/>
        </p:nvSpPr>
        <p:spPr bwMode="auto">
          <a:xfrm>
            <a:off x="7959725" y="22891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87" name="Freeform 5835"/>
          <p:cNvSpPr>
            <a:spLocks noEditPoints="1"/>
          </p:cNvSpPr>
          <p:nvPr/>
        </p:nvSpPr>
        <p:spPr bwMode="auto">
          <a:xfrm>
            <a:off x="7959725" y="22891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88" name="Freeform 5836"/>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89" name="Freeform 5837"/>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90" name="Freeform 5838"/>
          <p:cNvSpPr>
            <a:spLocks noEditPoints="1"/>
          </p:cNvSpPr>
          <p:nvPr/>
        </p:nvSpPr>
        <p:spPr bwMode="auto">
          <a:xfrm>
            <a:off x="7980363" y="17113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91" name="Freeform 5839"/>
          <p:cNvSpPr>
            <a:spLocks noEditPoints="1"/>
          </p:cNvSpPr>
          <p:nvPr/>
        </p:nvSpPr>
        <p:spPr bwMode="auto">
          <a:xfrm>
            <a:off x="7980363" y="17113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92" name="Freeform 5840"/>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93" name="Freeform 5841"/>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94" name="Freeform 5842"/>
          <p:cNvSpPr>
            <a:spLocks noEditPoints="1"/>
          </p:cNvSpPr>
          <p:nvPr/>
        </p:nvSpPr>
        <p:spPr bwMode="auto">
          <a:xfrm>
            <a:off x="7977188"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95" name="Freeform 5843"/>
          <p:cNvSpPr>
            <a:spLocks noEditPoints="1"/>
          </p:cNvSpPr>
          <p:nvPr/>
        </p:nvSpPr>
        <p:spPr bwMode="auto">
          <a:xfrm>
            <a:off x="7977188"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96" name="Freeform 5844"/>
          <p:cNvSpPr>
            <a:spLocks noEditPoints="1"/>
          </p:cNvSpPr>
          <p:nvPr/>
        </p:nvSpPr>
        <p:spPr bwMode="auto">
          <a:xfrm>
            <a:off x="7496175"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297" name="Freeform 5845"/>
          <p:cNvSpPr>
            <a:spLocks noEditPoints="1"/>
          </p:cNvSpPr>
          <p:nvPr/>
        </p:nvSpPr>
        <p:spPr bwMode="auto">
          <a:xfrm>
            <a:off x="7496175"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298" name="Freeform 5846"/>
          <p:cNvSpPr>
            <a:spLocks noEditPoints="1"/>
          </p:cNvSpPr>
          <p:nvPr/>
        </p:nvSpPr>
        <p:spPr bwMode="auto">
          <a:xfrm>
            <a:off x="7935913" y="18002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299" name="Freeform 5847"/>
          <p:cNvSpPr>
            <a:spLocks noEditPoints="1"/>
          </p:cNvSpPr>
          <p:nvPr/>
        </p:nvSpPr>
        <p:spPr bwMode="auto">
          <a:xfrm>
            <a:off x="7935913" y="18002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00" name="Freeform 5848"/>
          <p:cNvSpPr>
            <a:spLocks noEditPoints="1"/>
          </p:cNvSpPr>
          <p:nvPr/>
        </p:nvSpPr>
        <p:spPr bwMode="auto">
          <a:xfrm>
            <a:off x="7777163"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01" name="Freeform 5849"/>
          <p:cNvSpPr>
            <a:spLocks noEditPoints="1"/>
          </p:cNvSpPr>
          <p:nvPr/>
        </p:nvSpPr>
        <p:spPr bwMode="auto">
          <a:xfrm>
            <a:off x="7777163"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02" name="Freeform 5850"/>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03" name="Freeform 5851"/>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04" name="Freeform 5852"/>
          <p:cNvSpPr>
            <a:spLocks noEditPoints="1"/>
          </p:cNvSpPr>
          <p:nvPr/>
        </p:nvSpPr>
        <p:spPr bwMode="auto">
          <a:xfrm>
            <a:off x="7980363"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05" name="Freeform 5853"/>
          <p:cNvSpPr>
            <a:spLocks noEditPoints="1"/>
          </p:cNvSpPr>
          <p:nvPr/>
        </p:nvSpPr>
        <p:spPr bwMode="auto">
          <a:xfrm>
            <a:off x="7980363"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06" name="Freeform 5854"/>
          <p:cNvSpPr>
            <a:spLocks noEditPoints="1"/>
          </p:cNvSpPr>
          <p:nvPr/>
        </p:nvSpPr>
        <p:spPr bwMode="auto">
          <a:xfrm>
            <a:off x="7943850" y="1704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07" name="Freeform 5855"/>
          <p:cNvSpPr>
            <a:spLocks noEditPoints="1"/>
          </p:cNvSpPr>
          <p:nvPr/>
        </p:nvSpPr>
        <p:spPr bwMode="auto">
          <a:xfrm>
            <a:off x="7943850" y="1704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08" name="Freeform 5856"/>
          <p:cNvSpPr>
            <a:spLocks noEditPoints="1"/>
          </p:cNvSpPr>
          <p:nvPr/>
        </p:nvSpPr>
        <p:spPr bwMode="auto">
          <a:xfrm>
            <a:off x="7508875" y="2260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09" name="Freeform 5857"/>
          <p:cNvSpPr>
            <a:spLocks noEditPoints="1"/>
          </p:cNvSpPr>
          <p:nvPr/>
        </p:nvSpPr>
        <p:spPr bwMode="auto">
          <a:xfrm>
            <a:off x="7508875" y="2260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10" name="Freeform 5858"/>
          <p:cNvSpPr>
            <a:spLocks noEditPoints="1"/>
          </p:cNvSpPr>
          <p:nvPr/>
        </p:nvSpPr>
        <p:spPr bwMode="auto">
          <a:xfrm>
            <a:off x="8024813"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11" name="Freeform 5859"/>
          <p:cNvSpPr>
            <a:spLocks noEditPoints="1"/>
          </p:cNvSpPr>
          <p:nvPr/>
        </p:nvSpPr>
        <p:spPr bwMode="auto">
          <a:xfrm>
            <a:off x="8024813"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12" name="Freeform 5860"/>
          <p:cNvSpPr>
            <a:spLocks noEditPoints="1"/>
          </p:cNvSpPr>
          <p:nvPr/>
        </p:nvSpPr>
        <p:spPr bwMode="auto">
          <a:xfrm>
            <a:off x="7996238"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13" name="Freeform 5861"/>
          <p:cNvSpPr>
            <a:spLocks noEditPoints="1"/>
          </p:cNvSpPr>
          <p:nvPr/>
        </p:nvSpPr>
        <p:spPr bwMode="auto">
          <a:xfrm>
            <a:off x="7996238"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14" name="Freeform 5862"/>
          <p:cNvSpPr>
            <a:spLocks noEditPoints="1"/>
          </p:cNvSpPr>
          <p:nvPr/>
        </p:nvSpPr>
        <p:spPr bwMode="auto">
          <a:xfrm>
            <a:off x="7920038" y="203835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15" name="Freeform 5863"/>
          <p:cNvSpPr>
            <a:spLocks noEditPoints="1"/>
          </p:cNvSpPr>
          <p:nvPr/>
        </p:nvSpPr>
        <p:spPr bwMode="auto">
          <a:xfrm>
            <a:off x="7920038" y="203835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16" name="Freeform 5864"/>
          <p:cNvSpPr>
            <a:spLocks noEditPoints="1"/>
          </p:cNvSpPr>
          <p:nvPr/>
        </p:nvSpPr>
        <p:spPr bwMode="auto">
          <a:xfrm>
            <a:off x="7939088" y="21367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17" name="Freeform 5865"/>
          <p:cNvSpPr>
            <a:spLocks noEditPoints="1"/>
          </p:cNvSpPr>
          <p:nvPr/>
        </p:nvSpPr>
        <p:spPr bwMode="auto">
          <a:xfrm>
            <a:off x="7939088" y="21367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18" name="Freeform 5866"/>
          <p:cNvSpPr>
            <a:spLocks noEditPoints="1"/>
          </p:cNvSpPr>
          <p:nvPr/>
        </p:nvSpPr>
        <p:spPr bwMode="auto">
          <a:xfrm>
            <a:off x="7980363"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19" name="Freeform 5867"/>
          <p:cNvSpPr>
            <a:spLocks noEditPoints="1"/>
          </p:cNvSpPr>
          <p:nvPr/>
        </p:nvSpPr>
        <p:spPr bwMode="auto">
          <a:xfrm>
            <a:off x="7980363"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20" name="Freeform 5868"/>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21" name="Freeform 5869"/>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22" name="Freeform 5870"/>
          <p:cNvSpPr>
            <a:spLocks noEditPoints="1"/>
          </p:cNvSpPr>
          <p:nvPr/>
        </p:nvSpPr>
        <p:spPr bwMode="auto">
          <a:xfrm>
            <a:off x="7980363" y="1941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23" name="Freeform 5871"/>
          <p:cNvSpPr>
            <a:spLocks noEditPoints="1"/>
          </p:cNvSpPr>
          <p:nvPr/>
        </p:nvSpPr>
        <p:spPr bwMode="auto">
          <a:xfrm>
            <a:off x="7980363" y="1941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24" name="Freeform 5872"/>
          <p:cNvSpPr>
            <a:spLocks noEditPoints="1"/>
          </p:cNvSpPr>
          <p:nvPr/>
        </p:nvSpPr>
        <p:spPr bwMode="auto">
          <a:xfrm>
            <a:off x="7146925" y="2417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25" name="Freeform 5873"/>
          <p:cNvSpPr>
            <a:spLocks noEditPoints="1"/>
          </p:cNvSpPr>
          <p:nvPr/>
        </p:nvSpPr>
        <p:spPr bwMode="auto">
          <a:xfrm>
            <a:off x="7146925" y="2417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26" name="Freeform 5874"/>
          <p:cNvSpPr>
            <a:spLocks noEditPoints="1"/>
          </p:cNvSpPr>
          <p:nvPr/>
        </p:nvSpPr>
        <p:spPr bwMode="auto">
          <a:xfrm>
            <a:off x="7954963" y="18542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27" name="Freeform 5875"/>
          <p:cNvSpPr>
            <a:spLocks noEditPoints="1"/>
          </p:cNvSpPr>
          <p:nvPr/>
        </p:nvSpPr>
        <p:spPr bwMode="auto">
          <a:xfrm>
            <a:off x="7954963" y="18542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28" name="Freeform 5876"/>
          <p:cNvSpPr>
            <a:spLocks noEditPoints="1"/>
          </p:cNvSpPr>
          <p:nvPr/>
        </p:nvSpPr>
        <p:spPr bwMode="auto">
          <a:xfrm>
            <a:off x="7923213" y="21447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29" name="Freeform 5877"/>
          <p:cNvSpPr>
            <a:spLocks noEditPoints="1"/>
          </p:cNvSpPr>
          <p:nvPr/>
        </p:nvSpPr>
        <p:spPr bwMode="auto">
          <a:xfrm>
            <a:off x="7923213" y="21447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30" name="Freeform 5878"/>
          <p:cNvSpPr>
            <a:spLocks noEditPoints="1"/>
          </p:cNvSpPr>
          <p:nvPr/>
        </p:nvSpPr>
        <p:spPr bwMode="auto">
          <a:xfrm>
            <a:off x="7931150" y="22431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31" name="Freeform 5879"/>
          <p:cNvSpPr>
            <a:spLocks noEditPoints="1"/>
          </p:cNvSpPr>
          <p:nvPr/>
        </p:nvSpPr>
        <p:spPr bwMode="auto">
          <a:xfrm>
            <a:off x="7931150" y="22431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32" name="Freeform 5880"/>
          <p:cNvSpPr>
            <a:spLocks noEditPoints="1"/>
          </p:cNvSpPr>
          <p:nvPr/>
        </p:nvSpPr>
        <p:spPr bwMode="auto">
          <a:xfrm>
            <a:off x="7951788" y="20478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33" name="Freeform 5881"/>
          <p:cNvSpPr>
            <a:spLocks noEditPoints="1"/>
          </p:cNvSpPr>
          <p:nvPr/>
        </p:nvSpPr>
        <p:spPr bwMode="auto">
          <a:xfrm>
            <a:off x="7951788" y="20478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34" name="Freeform 5882"/>
          <p:cNvSpPr>
            <a:spLocks noEditPoints="1"/>
          </p:cNvSpPr>
          <p:nvPr/>
        </p:nvSpPr>
        <p:spPr bwMode="auto">
          <a:xfrm>
            <a:off x="791527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35" name="Freeform 5883"/>
          <p:cNvSpPr>
            <a:spLocks noEditPoints="1"/>
          </p:cNvSpPr>
          <p:nvPr/>
        </p:nvSpPr>
        <p:spPr bwMode="auto">
          <a:xfrm>
            <a:off x="791527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36" name="Freeform 5884"/>
          <p:cNvSpPr>
            <a:spLocks noEditPoints="1"/>
          </p:cNvSpPr>
          <p:nvPr/>
        </p:nvSpPr>
        <p:spPr bwMode="auto">
          <a:xfrm>
            <a:off x="7915275" y="1920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37" name="Freeform 5885"/>
          <p:cNvSpPr>
            <a:spLocks noEditPoints="1"/>
          </p:cNvSpPr>
          <p:nvPr/>
        </p:nvSpPr>
        <p:spPr bwMode="auto">
          <a:xfrm>
            <a:off x="7915275" y="1920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38" name="Freeform 5886"/>
          <p:cNvSpPr>
            <a:spLocks noEditPoints="1"/>
          </p:cNvSpPr>
          <p:nvPr/>
        </p:nvSpPr>
        <p:spPr bwMode="auto">
          <a:xfrm>
            <a:off x="7723188" y="20701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39" name="Freeform 5887"/>
          <p:cNvSpPr>
            <a:spLocks noEditPoints="1"/>
          </p:cNvSpPr>
          <p:nvPr/>
        </p:nvSpPr>
        <p:spPr bwMode="auto">
          <a:xfrm>
            <a:off x="7723188" y="20701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40" name="Freeform 5888"/>
          <p:cNvSpPr>
            <a:spLocks noEditPoints="1"/>
          </p:cNvSpPr>
          <p:nvPr/>
        </p:nvSpPr>
        <p:spPr bwMode="auto">
          <a:xfrm>
            <a:off x="7980363"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41" name="Freeform 5889"/>
          <p:cNvSpPr>
            <a:spLocks noEditPoints="1"/>
          </p:cNvSpPr>
          <p:nvPr/>
        </p:nvSpPr>
        <p:spPr bwMode="auto">
          <a:xfrm>
            <a:off x="7980363"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42" name="Freeform 5890"/>
          <p:cNvSpPr>
            <a:spLocks noEditPoints="1"/>
          </p:cNvSpPr>
          <p:nvPr/>
        </p:nvSpPr>
        <p:spPr bwMode="auto">
          <a:xfrm>
            <a:off x="7899400" y="1941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43" name="Freeform 5891"/>
          <p:cNvSpPr>
            <a:spLocks noEditPoints="1"/>
          </p:cNvSpPr>
          <p:nvPr/>
        </p:nvSpPr>
        <p:spPr bwMode="auto">
          <a:xfrm>
            <a:off x="7899400" y="1941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44" name="Freeform 5892"/>
          <p:cNvSpPr>
            <a:spLocks noEditPoints="1"/>
          </p:cNvSpPr>
          <p:nvPr/>
        </p:nvSpPr>
        <p:spPr bwMode="auto">
          <a:xfrm>
            <a:off x="7977188"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45" name="Freeform 5893"/>
          <p:cNvSpPr>
            <a:spLocks noEditPoints="1"/>
          </p:cNvSpPr>
          <p:nvPr/>
        </p:nvSpPr>
        <p:spPr bwMode="auto">
          <a:xfrm>
            <a:off x="7977188"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46" name="Freeform 5894"/>
          <p:cNvSpPr>
            <a:spLocks noEditPoints="1"/>
          </p:cNvSpPr>
          <p:nvPr/>
        </p:nvSpPr>
        <p:spPr bwMode="auto">
          <a:xfrm>
            <a:off x="7959725" y="1831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47" name="Freeform 5895"/>
          <p:cNvSpPr>
            <a:spLocks noEditPoints="1"/>
          </p:cNvSpPr>
          <p:nvPr/>
        </p:nvSpPr>
        <p:spPr bwMode="auto">
          <a:xfrm>
            <a:off x="7959725" y="1831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48" name="Freeform 5896"/>
          <p:cNvSpPr>
            <a:spLocks noEditPoints="1"/>
          </p:cNvSpPr>
          <p:nvPr/>
        </p:nvSpPr>
        <p:spPr bwMode="auto">
          <a:xfrm>
            <a:off x="7977188"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49" name="Freeform 5897"/>
          <p:cNvSpPr>
            <a:spLocks noEditPoints="1"/>
          </p:cNvSpPr>
          <p:nvPr/>
        </p:nvSpPr>
        <p:spPr bwMode="auto">
          <a:xfrm>
            <a:off x="7977188"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50" name="Freeform 5898"/>
          <p:cNvSpPr>
            <a:spLocks noEditPoints="1"/>
          </p:cNvSpPr>
          <p:nvPr/>
        </p:nvSpPr>
        <p:spPr bwMode="auto">
          <a:xfrm>
            <a:off x="7996238" y="2185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51" name="Freeform 5899"/>
          <p:cNvSpPr>
            <a:spLocks noEditPoints="1"/>
          </p:cNvSpPr>
          <p:nvPr/>
        </p:nvSpPr>
        <p:spPr bwMode="auto">
          <a:xfrm>
            <a:off x="7996238" y="2185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52" name="Freeform 5900"/>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53" name="Freeform 5901"/>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54" name="Freeform 5902"/>
          <p:cNvSpPr>
            <a:spLocks noEditPoints="1"/>
          </p:cNvSpPr>
          <p:nvPr/>
        </p:nvSpPr>
        <p:spPr bwMode="auto">
          <a:xfrm>
            <a:off x="7800975" y="18780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55" name="Freeform 5903"/>
          <p:cNvSpPr>
            <a:spLocks noEditPoints="1"/>
          </p:cNvSpPr>
          <p:nvPr/>
        </p:nvSpPr>
        <p:spPr bwMode="auto">
          <a:xfrm>
            <a:off x="7800975" y="18780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56" name="Freeform 5904"/>
          <p:cNvSpPr>
            <a:spLocks noEditPoints="1"/>
          </p:cNvSpPr>
          <p:nvPr/>
        </p:nvSpPr>
        <p:spPr bwMode="auto">
          <a:xfrm>
            <a:off x="7915275" y="21590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57" name="Freeform 5905"/>
          <p:cNvSpPr>
            <a:spLocks noEditPoints="1"/>
          </p:cNvSpPr>
          <p:nvPr/>
        </p:nvSpPr>
        <p:spPr bwMode="auto">
          <a:xfrm>
            <a:off x="7915275" y="21590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58" name="Freeform 5906"/>
          <p:cNvSpPr>
            <a:spLocks noEditPoints="1"/>
          </p:cNvSpPr>
          <p:nvPr/>
        </p:nvSpPr>
        <p:spPr bwMode="auto">
          <a:xfrm>
            <a:off x="7785100"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59" name="Freeform 5907"/>
          <p:cNvSpPr>
            <a:spLocks noEditPoints="1"/>
          </p:cNvSpPr>
          <p:nvPr/>
        </p:nvSpPr>
        <p:spPr bwMode="auto">
          <a:xfrm>
            <a:off x="7785100"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60" name="Freeform 5908"/>
          <p:cNvSpPr>
            <a:spLocks noEditPoints="1"/>
          </p:cNvSpPr>
          <p:nvPr/>
        </p:nvSpPr>
        <p:spPr bwMode="auto">
          <a:xfrm>
            <a:off x="789305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61" name="Freeform 5909"/>
          <p:cNvSpPr>
            <a:spLocks noEditPoints="1"/>
          </p:cNvSpPr>
          <p:nvPr/>
        </p:nvSpPr>
        <p:spPr bwMode="auto">
          <a:xfrm>
            <a:off x="789305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62" name="Freeform 5910"/>
          <p:cNvSpPr>
            <a:spLocks noEditPoints="1"/>
          </p:cNvSpPr>
          <p:nvPr/>
        </p:nvSpPr>
        <p:spPr bwMode="auto">
          <a:xfrm>
            <a:off x="791527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63" name="Freeform 5911"/>
          <p:cNvSpPr>
            <a:spLocks noEditPoints="1"/>
          </p:cNvSpPr>
          <p:nvPr/>
        </p:nvSpPr>
        <p:spPr bwMode="auto">
          <a:xfrm>
            <a:off x="791527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64" name="Freeform 5912"/>
          <p:cNvSpPr>
            <a:spLocks noEditPoints="1"/>
          </p:cNvSpPr>
          <p:nvPr/>
        </p:nvSpPr>
        <p:spPr bwMode="auto">
          <a:xfrm>
            <a:off x="7875588" y="18748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65" name="Freeform 5913"/>
          <p:cNvSpPr>
            <a:spLocks noEditPoints="1"/>
          </p:cNvSpPr>
          <p:nvPr/>
        </p:nvSpPr>
        <p:spPr bwMode="auto">
          <a:xfrm>
            <a:off x="7875588" y="18748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66" name="Freeform 5914"/>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67" name="Freeform 5915"/>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68" name="Freeform 5916"/>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69" name="Freeform 5917"/>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70" name="Freeform 5918"/>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71" name="Freeform 5919"/>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72" name="Freeform 5920"/>
          <p:cNvSpPr>
            <a:spLocks noEditPoints="1"/>
          </p:cNvSpPr>
          <p:nvPr/>
        </p:nvSpPr>
        <p:spPr bwMode="auto">
          <a:xfrm>
            <a:off x="7827963" y="24272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73" name="Freeform 5921"/>
          <p:cNvSpPr>
            <a:spLocks noEditPoints="1"/>
          </p:cNvSpPr>
          <p:nvPr/>
        </p:nvSpPr>
        <p:spPr bwMode="auto">
          <a:xfrm>
            <a:off x="7827963" y="24272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74" name="Freeform 5922"/>
          <p:cNvSpPr>
            <a:spLocks noEditPoints="1"/>
          </p:cNvSpPr>
          <p:nvPr/>
        </p:nvSpPr>
        <p:spPr bwMode="auto">
          <a:xfrm>
            <a:off x="7999413" y="17478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75" name="Freeform 5923"/>
          <p:cNvSpPr>
            <a:spLocks noEditPoints="1"/>
          </p:cNvSpPr>
          <p:nvPr/>
        </p:nvSpPr>
        <p:spPr bwMode="auto">
          <a:xfrm>
            <a:off x="7999413" y="17478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76" name="Freeform 5924"/>
          <p:cNvSpPr>
            <a:spLocks noEditPoints="1"/>
          </p:cNvSpPr>
          <p:nvPr/>
        </p:nvSpPr>
        <p:spPr bwMode="auto">
          <a:xfrm>
            <a:off x="7893050"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77" name="Freeform 5925"/>
          <p:cNvSpPr>
            <a:spLocks noEditPoints="1"/>
          </p:cNvSpPr>
          <p:nvPr/>
        </p:nvSpPr>
        <p:spPr bwMode="auto">
          <a:xfrm>
            <a:off x="7893050"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78" name="Freeform 5926"/>
          <p:cNvSpPr>
            <a:spLocks noEditPoints="1"/>
          </p:cNvSpPr>
          <p:nvPr/>
        </p:nvSpPr>
        <p:spPr bwMode="auto">
          <a:xfrm>
            <a:off x="8001000"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79" name="Freeform 5927"/>
          <p:cNvSpPr>
            <a:spLocks noEditPoints="1"/>
          </p:cNvSpPr>
          <p:nvPr/>
        </p:nvSpPr>
        <p:spPr bwMode="auto">
          <a:xfrm>
            <a:off x="8001000"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80" name="Freeform 5928"/>
          <p:cNvSpPr>
            <a:spLocks noEditPoints="1"/>
          </p:cNvSpPr>
          <p:nvPr/>
        </p:nvSpPr>
        <p:spPr bwMode="auto">
          <a:xfrm>
            <a:off x="7920038"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81" name="Freeform 5929"/>
          <p:cNvSpPr>
            <a:spLocks noEditPoints="1"/>
          </p:cNvSpPr>
          <p:nvPr/>
        </p:nvSpPr>
        <p:spPr bwMode="auto">
          <a:xfrm>
            <a:off x="7920038"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82" name="Freeform 5930"/>
          <p:cNvSpPr>
            <a:spLocks noEditPoints="1"/>
          </p:cNvSpPr>
          <p:nvPr/>
        </p:nvSpPr>
        <p:spPr bwMode="auto">
          <a:xfrm>
            <a:off x="7939088" y="17891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83" name="Freeform 5931"/>
          <p:cNvSpPr>
            <a:spLocks noEditPoints="1"/>
          </p:cNvSpPr>
          <p:nvPr/>
        </p:nvSpPr>
        <p:spPr bwMode="auto">
          <a:xfrm>
            <a:off x="7939088" y="17891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84" name="Freeform 5932"/>
          <p:cNvSpPr>
            <a:spLocks noEditPoints="1"/>
          </p:cNvSpPr>
          <p:nvPr/>
        </p:nvSpPr>
        <p:spPr bwMode="auto">
          <a:xfrm>
            <a:off x="8001000" y="1941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85" name="Freeform 5933"/>
          <p:cNvSpPr>
            <a:spLocks noEditPoints="1"/>
          </p:cNvSpPr>
          <p:nvPr/>
        </p:nvSpPr>
        <p:spPr bwMode="auto">
          <a:xfrm>
            <a:off x="8001000" y="1941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86" name="Freeform 5934"/>
          <p:cNvSpPr>
            <a:spLocks noEditPoints="1"/>
          </p:cNvSpPr>
          <p:nvPr/>
        </p:nvSpPr>
        <p:spPr bwMode="auto">
          <a:xfrm>
            <a:off x="7959725" y="21447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87" name="Freeform 5935"/>
          <p:cNvSpPr>
            <a:spLocks noEditPoints="1"/>
          </p:cNvSpPr>
          <p:nvPr/>
        </p:nvSpPr>
        <p:spPr bwMode="auto">
          <a:xfrm>
            <a:off x="7959725" y="21447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88" name="Freeform 5936"/>
          <p:cNvSpPr>
            <a:spLocks noEditPoints="1"/>
          </p:cNvSpPr>
          <p:nvPr/>
        </p:nvSpPr>
        <p:spPr bwMode="auto">
          <a:xfrm>
            <a:off x="7959725" y="20701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89" name="Freeform 5937"/>
          <p:cNvSpPr>
            <a:spLocks noEditPoints="1"/>
          </p:cNvSpPr>
          <p:nvPr/>
        </p:nvSpPr>
        <p:spPr bwMode="auto">
          <a:xfrm>
            <a:off x="7959725" y="20701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90" name="Freeform 5938"/>
          <p:cNvSpPr>
            <a:spLocks noEditPoints="1"/>
          </p:cNvSpPr>
          <p:nvPr/>
        </p:nvSpPr>
        <p:spPr bwMode="auto">
          <a:xfrm>
            <a:off x="7980363"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91" name="Freeform 5939"/>
          <p:cNvSpPr>
            <a:spLocks noEditPoints="1"/>
          </p:cNvSpPr>
          <p:nvPr/>
        </p:nvSpPr>
        <p:spPr bwMode="auto">
          <a:xfrm>
            <a:off x="7980363"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92" name="Freeform 5940"/>
          <p:cNvSpPr>
            <a:spLocks noEditPoints="1"/>
          </p:cNvSpPr>
          <p:nvPr/>
        </p:nvSpPr>
        <p:spPr bwMode="auto">
          <a:xfrm>
            <a:off x="7939088" y="1704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393" name="Freeform 5941"/>
          <p:cNvSpPr>
            <a:spLocks noEditPoints="1"/>
          </p:cNvSpPr>
          <p:nvPr/>
        </p:nvSpPr>
        <p:spPr bwMode="auto">
          <a:xfrm>
            <a:off x="7939088" y="1704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94" name="Freeform 5942"/>
          <p:cNvSpPr>
            <a:spLocks noEditPoints="1"/>
          </p:cNvSpPr>
          <p:nvPr/>
        </p:nvSpPr>
        <p:spPr bwMode="auto">
          <a:xfrm>
            <a:off x="7800975"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95" name="Freeform 5943"/>
          <p:cNvSpPr>
            <a:spLocks noEditPoints="1"/>
          </p:cNvSpPr>
          <p:nvPr/>
        </p:nvSpPr>
        <p:spPr bwMode="auto">
          <a:xfrm>
            <a:off x="7800975"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96" name="Freeform 5944"/>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97" name="Freeform 5945"/>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398" name="Freeform 5946"/>
          <p:cNvSpPr>
            <a:spLocks noEditPoints="1"/>
          </p:cNvSpPr>
          <p:nvPr/>
        </p:nvSpPr>
        <p:spPr bwMode="auto">
          <a:xfrm>
            <a:off x="8083550"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399" name="Freeform 5947"/>
          <p:cNvSpPr>
            <a:spLocks noEditPoints="1"/>
          </p:cNvSpPr>
          <p:nvPr/>
        </p:nvSpPr>
        <p:spPr bwMode="auto">
          <a:xfrm>
            <a:off x="8083550"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00" name="Freeform 5948"/>
          <p:cNvSpPr>
            <a:spLocks noEditPoints="1"/>
          </p:cNvSpPr>
          <p:nvPr/>
        </p:nvSpPr>
        <p:spPr bwMode="auto">
          <a:xfrm>
            <a:off x="8001000"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01" name="Freeform 5949"/>
          <p:cNvSpPr>
            <a:spLocks noEditPoints="1"/>
          </p:cNvSpPr>
          <p:nvPr/>
        </p:nvSpPr>
        <p:spPr bwMode="auto">
          <a:xfrm>
            <a:off x="8001000"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02" name="Freeform 5950"/>
          <p:cNvSpPr>
            <a:spLocks noEditPoints="1"/>
          </p:cNvSpPr>
          <p:nvPr/>
        </p:nvSpPr>
        <p:spPr bwMode="auto">
          <a:xfrm>
            <a:off x="7959725" y="18542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03" name="Freeform 5951"/>
          <p:cNvSpPr>
            <a:spLocks noEditPoints="1"/>
          </p:cNvSpPr>
          <p:nvPr/>
        </p:nvSpPr>
        <p:spPr bwMode="auto">
          <a:xfrm>
            <a:off x="7959725" y="18542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04" name="Freeform 5952"/>
          <p:cNvSpPr>
            <a:spLocks noEditPoints="1"/>
          </p:cNvSpPr>
          <p:nvPr/>
        </p:nvSpPr>
        <p:spPr bwMode="auto">
          <a:xfrm>
            <a:off x="7915275" y="18573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05" name="Freeform 5953"/>
          <p:cNvSpPr>
            <a:spLocks noEditPoints="1"/>
          </p:cNvSpPr>
          <p:nvPr/>
        </p:nvSpPr>
        <p:spPr bwMode="auto">
          <a:xfrm>
            <a:off x="7915275" y="18573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06" name="Freeform 5954"/>
          <p:cNvSpPr>
            <a:spLocks noEditPoints="1"/>
          </p:cNvSpPr>
          <p:nvPr/>
        </p:nvSpPr>
        <p:spPr bwMode="auto">
          <a:xfrm>
            <a:off x="7951788" y="19002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07" name="Freeform 5955"/>
          <p:cNvSpPr>
            <a:spLocks noEditPoints="1"/>
          </p:cNvSpPr>
          <p:nvPr/>
        </p:nvSpPr>
        <p:spPr bwMode="auto">
          <a:xfrm>
            <a:off x="7951788" y="19002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08" name="Freeform 5956"/>
          <p:cNvSpPr>
            <a:spLocks noEditPoints="1"/>
          </p:cNvSpPr>
          <p:nvPr/>
        </p:nvSpPr>
        <p:spPr bwMode="auto">
          <a:xfrm>
            <a:off x="7954963" y="24384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09" name="Freeform 5957"/>
          <p:cNvSpPr>
            <a:spLocks noEditPoints="1"/>
          </p:cNvSpPr>
          <p:nvPr/>
        </p:nvSpPr>
        <p:spPr bwMode="auto">
          <a:xfrm>
            <a:off x="7954963" y="24384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10" name="Freeform 5958"/>
          <p:cNvSpPr>
            <a:spLocks noEditPoints="1"/>
          </p:cNvSpPr>
          <p:nvPr/>
        </p:nvSpPr>
        <p:spPr bwMode="auto">
          <a:xfrm>
            <a:off x="7977188"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11" name="Freeform 5959"/>
          <p:cNvSpPr>
            <a:spLocks noEditPoints="1"/>
          </p:cNvSpPr>
          <p:nvPr/>
        </p:nvSpPr>
        <p:spPr bwMode="auto">
          <a:xfrm>
            <a:off x="7977188"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12" name="Freeform 5960"/>
          <p:cNvSpPr>
            <a:spLocks noEditPoints="1"/>
          </p:cNvSpPr>
          <p:nvPr/>
        </p:nvSpPr>
        <p:spPr bwMode="auto">
          <a:xfrm>
            <a:off x="7788275"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13" name="Freeform 5961"/>
          <p:cNvSpPr>
            <a:spLocks noEditPoints="1"/>
          </p:cNvSpPr>
          <p:nvPr/>
        </p:nvSpPr>
        <p:spPr bwMode="auto">
          <a:xfrm>
            <a:off x="7788275"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14" name="Freeform 5962"/>
          <p:cNvSpPr>
            <a:spLocks noEditPoints="1"/>
          </p:cNvSpPr>
          <p:nvPr/>
        </p:nvSpPr>
        <p:spPr bwMode="auto">
          <a:xfrm>
            <a:off x="7980363"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15" name="Freeform 5963"/>
          <p:cNvSpPr>
            <a:spLocks noEditPoints="1"/>
          </p:cNvSpPr>
          <p:nvPr/>
        </p:nvSpPr>
        <p:spPr bwMode="auto">
          <a:xfrm>
            <a:off x="7980363"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16" name="Freeform 5964"/>
          <p:cNvSpPr>
            <a:spLocks noEditPoints="1"/>
          </p:cNvSpPr>
          <p:nvPr/>
        </p:nvSpPr>
        <p:spPr bwMode="auto">
          <a:xfrm>
            <a:off x="8001000"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17" name="Freeform 5965"/>
          <p:cNvSpPr>
            <a:spLocks noEditPoints="1"/>
          </p:cNvSpPr>
          <p:nvPr/>
        </p:nvSpPr>
        <p:spPr bwMode="auto">
          <a:xfrm>
            <a:off x="8001000"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18" name="Freeform 5966"/>
          <p:cNvSpPr>
            <a:spLocks noEditPoints="1"/>
          </p:cNvSpPr>
          <p:nvPr/>
        </p:nvSpPr>
        <p:spPr bwMode="auto">
          <a:xfrm>
            <a:off x="7939088" y="20066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19" name="Freeform 5967"/>
          <p:cNvSpPr>
            <a:spLocks noEditPoints="1"/>
          </p:cNvSpPr>
          <p:nvPr/>
        </p:nvSpPr>
        <p:spPr bwMode="auto">
          <a:xfrm>
            <a:off x="7939088" y="20066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20" name="Freeform 5968"/>
          <p:cNvSpPr>
            <a:spLocks noEditPoints="1"/>
          </p:cNvSpPr>
          <p:nvPr/>
        </p:nvSpPr>
        <p:spPr bwMode="auto">
          <a:xfrm>
            <a:off x="7931150" y="19843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21" name="Freeform 5969"/>
          <p:cNvSpPr>
            <a:spLocks noEditPoints="1"/>
          </p:cNvSpPr>
          <p:nvPr/>
        </p:nvSpPr>
        <p:spPr bwMode="auto">
          <a:xfrm>
            <a:off x="7931150" y="19843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22" name="Freeform 5970"/>
          <p:cNvSpPr>
            <a:spLocks noEditPoints="1"/>
          </p:cNvSpPr>
          <p:nvPr/>
        </p:nvSpPr>
        <p:spPr bwMode="auto">
          <a:xfrm>
            <a:off x="8023225" y="16589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23" name="Freeform 5971"/>
          <p:cNvSpPr>
            <a:spLocks noEditPoints="1"/>
          </p:cNvSpPr>
          <p:nvPr/>
        </p:nvSpPr>
        <p:spPr bwMode="auto">
          <a:xfrm>
            <a:off x="8023225" y="16589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24" name="Freeform 5972"/>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25" name="Freeform 5973"/>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26" name="Freeform 5974"/>
          <p:cNvSpPr>
            <a:spLocks noEditPoints="1"/>
          </p:cNvSpPr>
          <p:nvPr/>
        </p:nvSpPr>
        <p:spPr bwMode="auto">
          <a:xfrm>
            <a:off x="806450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27" name="Freeform 5975"/>
          <p:cNvSpPr>
            <a:spLocks noEditPoints="1"/>
          </p:cNvSpPr>
          <p:nvPr/>
        </p:nvSpPr>
        <p:spPr bwMode="auto">
          <a:xfrm>
            <a:off x="806450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28" name="Freeform 5976"/>
          <p:cNvSpPr>
            <a:spLocks noEditPoints="1"/>
          </p:cNvSpPr>
          <p:nvPr/>
        </p:nvSpPr>
        <p:spPr bwMode="auto">
          <a:xfrm>
            <a:off x="7977188"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29" name="Freeform 5977"/>
          <p:cNvSpPr>
            <a:spLocks noEditPoints="1"/>
          </p:cNvSpPr>
          <p:nvPr/>
        </p:nvSpPr>
        <p:spPr bwMode="auto">
          <a:xfrm>
            <a:off x="7977188"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30" name="Freeform 5978"/>
          <p:cNvSpPr>
            <a:spLocks noEditPoints="1"/>
          </p:cNvSpPr>
          <p:nvPr/>
        </p:nvSpPr>
        <p:spPr bwMode="auto">
          <a:xfrm>
            <a:off x="7939088" y="20939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31" name="Freeform 5979"/>
          <p:cNvSpPr>
            <a:spLocks noEditPoints="1"/>
          </p:cNvSpPr>
          <p:nvPr/>
        </p:nvSpPr>
        <p:spPr bwMode="auto">
          <a:xfrm>
            <a:off x="7939088" y="20939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32" name="Freeform 5980"/>
          <p:cNvSpPr>
            <a:spLocks noEditPoints="1"/>
          </p:cNvSpPr>
          <p:nvPr/>
        </p:nvSpPr>
        <p:spPr bwMode="auto">
          <a:xfrm>
            <a:off x="7980363" y="1941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33" name="Freeform 5982"/>
          <p:cNvSpPr>
            <a:spLocks noEditPoints="1"/>
          </p:cNvSpPr>
          <p:nvPr/>
        </p:nvSpPr>
        <p:spPr bwMode="auto">
          <a:xfrm>
            <a:off x="7980363" y="1941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34" name="Freeform 5983"/>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35" name="Freeform 5984"/>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36" name="Freeform 5985"/>
          <p:cNvSpPr>
            <a:spLocks noEditPoints="1"/>
          </p:cNvSpPr>
          <p:nvPr/>
        </p:nvSpPr>
        <p:spPr bwMode="auto">
          <a:xfrm>
            <a:off x="7915275" y="20272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37" name="Freeform 5986"/>
          <p:cNvSpPr>
            <a:spLocks noEditPoints="1"/>
          </p:cNvSpPr>
          <p:nvPr/>
        </p:nvSpPr>
        <p:spPr bwMode="auto">
          <a:xfrm>
            <a:off x="7915275" y="20272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38" name="Freeform 5987"/>
          <p:cNvSpPr>
            <a:spLocks noEditPoints="1"/>
          </p:cNvSpPr>
          <p:nvPr/>
        </p:nvSpPr>
        <p:spPr bwMode="auto">
          <a:xfrm>
            <a:off x="7980363"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39" name="Freeform 5988"/>
          <p:cNvSpPr>
            <a:spLocks noEditPoints="1"/>
          </p:cNvSpPr>
          <p:nvPr/>
        </p:nvSpPr>
        <p:spPr bwMode="auto">
          <a:xfrm>
            <a:off x="7980363"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40" name="Freeform 5989"/>
          <p:cNvSpPr>
            <a:spLocks noEditPoints="1"/>
          </p:cNvSpPr>
          <p:nvPr/>
        </p:nvSpPr>
        <p:spPr bwMode="auto">
          <a:xfrm>
            <a:off x="7954963" y="20097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41" name="Freeform 5990"/>
          <p:cNvSpPr>
            <a:spLocks noEditPoints="1"/>
          </p:cNvSpPr>
          <p:nvPr/>
        </p:nvSpPr>
        <p:spPr bwMode="auto">
          <a:xfrm>
            <a:off x="7954963" y="20097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42" name="Freeform 5991"/>
          <p:cNvSpPr>
            <a:spLocks noEditPoints="1"/>
          </p:cNvSpPr>
          <p:nvPr/>
        </p:nvSpPr>
        <p:spPr bwMode="auto">
          <a:xfrm>
            <a:off x="795972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43" name="Freeform 5992"/>
          <p:cNvSpPr>
            <a:spLocks noEditPoints="1"/>
          </p:cNvSpPr>
          <p:nvPr/>
        </p:nvSpPr>
        <p:spPr bwMode="auto">
          <a:xfrm>
            <a:off x="795972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44" name="Freeform 5993"/>
          <p:cNvSpPr>
            <a:spLocks noEditPoints="1"/>
          </p:cNvSpPr>
          <p:nvPr/>
        </p:nvSpPr>
        <p:spPr bwMode="auto">
          <a:xfrm>
            <a:off x="7999413" y="21367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45" name="Freeform 5994"/>
          <p:cNvSpPr>
            <a:spLocks noEditPoints="1"/>
          </p:cNvSpPr>
          <p:nvPr/>
        </p:nvSpPr>
        <p:spPr bwMode="auto">
          <a:xfrm>
            <a:off x="7999413" y="21367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46" name="Freeform 5995"/>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47" name="Freeform 5996"/>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48" name="Freeform 5997"/>
          <p:cNvSpPr>
            <a:spLocks noEditPoints="1"/>
          </p:cNvSpPr>
          <p:nvPr/>
        </p:nvSpPr>
        <p:spPr bwMode="auto">
          <a:xfrm>
            <a:off x="8001000"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49" name="Freeform 5998"/>
          <p:cNvSpPr>
            <a:spLocks noEditPoints="1"/>
          </p:cNvSpPr>
          <p:nvPr/>
        </p:nvSpPr>
        <p:spPr bwMode="auto">
          <a:xfrm>
            <a:off x="8001000"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50" name="Freeform 5999"/>
          <p:cNvSpPr>
            <a:spLocks noEditPoints="1"/>
          </p:cNvSpPr>
          <p:nvPr/>
        </p:nvSpPr>
        <p:spPr bwMode="auto">
          <a:xfrm>
            <a:off x="8001000" y="20764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51" name="Freeform 6000"/>
          <p:cNvSpPr>
            <a:spLocks noEditPoints="1"/>
          </p:cNvSpPr>
          <p:nvPr/>
        </p:nvSpPr>
        <p:spPr bwMode="auto">
          <a:xfrm>
            <a:off x="8001000" y="20764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52" name="Freeform 6001"/>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53" name="Freeform 6002"/>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54" name="Freeform 6003"/>
          <p:cNvSpPr>
            <a:spLocks noEditPoints="1"/>
          </p:cNvSpPr>
          <p:nvPr/>
        </p:nvSpPr>
        <p:spPr bwMode="auto">
          <a:xfrm>
            <a:off x="80645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55" name="Freeform 6004"/>
          <p:cNvSpPr>
            <a:spLocks noEditPoints="1"/>
          </p:cNvSpPr>
          <p:nvPr/>
        </p:nvSpPr>
        <p:spPr bwMode="auto">
          <a:xfrm>
            <a:off x="80645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56" name="Freeform 6005"/>
          <p:cNvSpPr>
            <a:spLocks noEditPoints="1"/>
          </p:cNvSpPr>
          <p:nvPr/>
        </p:nvSpPr>
        <p:spPr bwMode="auto">
          <a:xfrm>
            <a:off x="7959725" y="1704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57" name="Freeform 6006"/>
          <p:cNvSpPr>
            <a:spLocks noEditPoints="1"/>
          </p:cNvSpPr>
          <p:nvPr/>
        </p:nvSpPr>
        <p:spPr bwMode="auto">
          <a:xfrm>
            <a:off x="7959725" y="1704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58" name="Freeform 6007"/>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59" name="Freeform 6008"/>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60" name="Freeform 6009"/>
          <p:cNvSpPr>
            <a:spLocks noEditPoints="1"/>
          </p:cNvSpPr>
          <p:nvPr/>
        </p:nvSpPr>
        <p:spPr bwMode="auto">
          <a:xfrm>
            <a:off x="8001000"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61" name="Freeform 6010"/>
          <p:cNvSpPr>
            <a:spLocks noEditPoints="1"/>
          </p:cNvSpPr>
          <p:nvPr/>
        </p:nvSpPr>
        <p:spPr bwMode="auto">
          <a:xfrm>
            <a:off x="8001000"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62" name="Freeform 6011"/>
          <p:cNvSpPr>
            <a:spLocks noEditPoints="1"/>
          </p:cNvSpPr>
          <p:nvPr/>
        </p:nvSpPr>
        <p:spPr bwMode="auto">
          <a:xfrm>
            <a:off x="7959725" y="1920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63" name="Freeform 6012"/>
          <p:cNvSpPr>
            <a:spLocks noEditPoints="1"/>
          </p:cNvSpPr>
          <p:nvPr/>
        </p:nvSpPr>
        <p:spPr bwMode="auto">
          <a:xfrm>
            <a:off x="7959725" y="1920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64" name="Freeform 6013"/>
          <p:cNvSpPr>
            <a:spLocks noEditPoints="1"/>
          </p:cNvSpPr>
          <p:nvPr/>
        </p:nvSpPr>
        <p:spPr bwMode="auto">
          <a:xfrm>
            <a:off x="7872413"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65" name="Freeform 6014"/>
          <p:cNvSpPr>
            <a:spLocks noEditPoints="1"/>
          </p:cNvSpPr>
          <p:nvPr/>
        </p:nvSpPr>
        <p:spPr bwMode="auto">
          <a:xfrm>
            <a:off x="7872413"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66" name="Freeform 6015"/>
          <p:cNvSpPr>
            <a:spLocks noEditPoints="1"/>
          </p:cNvSpPr>
          <p:nvPr/>
        </p:nvSpPr>
        <p:spPr bwMode="auto">
          <a:xfrm>
            <a:off x="7554913" y="18542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67" name="Freeform 6016"/>
          <p:cNvSpPr>
            <a:spLocks noEditPoints="1"/>
          </p:cNvSpPr>
          <p:nvPr/>
        </p:nvSpPr>
        <p:spPr bwMode="auto">
          <a:xfrm>
            <a:off x="7554913" y="18542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68" name="Freeform 6017"/>
          <p:cNvSpPr>
            <a:spLocks noEditPoints="1"/>
          </p:cNvSpPr>
          <p:nvPr/>
        </p:nvSpPr>
        <p:spPr bwMode="auto">
          <a:xfrm>
            <a:off x="7959725" y="1920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69" name="Freeform 6018"/>
          <p:cNvSpPr>
            <a:spLocks noEditPoints="1"/>
          </p:cNvSpPr>
          <p:nvPr/>
        </p:nvSpPr>
        <p:spPr bwMode="auto">
          <a:xfrm>
            <a:off x="7959725" y="1920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70" name="Freeform 6019"/>
          <p:cNvSpPr>
            <a:spLocks noEditPoints="1"/>
          </p:cNvSpPr>
          <p:nvPr/>
        </p:nvSpPr>
        <p:spPr bwMode="auto">
          <a:xfrm>
            <a:off x="7956550" y="20939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71" name="Freeform 6020"/>
          <p:cNvSpPr>
            <a:spLocks noEditPoints="1"/>
          </p:cNvSpPr>
          <p:nvPr/>
        </p:nvSpPr>
        <p:spPr bwMode="auto">
          <a:xfrm>
            <a:off x="7956550" y="20939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72" name="Freeform 6021"/>
          <p:cNvSpPr>
            <a:spLocks noEditPoints="1"/>
          </p:cNvSpPr>
          <p:nvPr/>
        </p:nvSpPr>
        <p:spPr bwMode="auto">
          <a:xfrm>
            <a:off x="8023225" y="1704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73" name="Freeform 6022"/>
          <p:cNvSpPr>
            <a:spLocks noEditPoints="1"/>
          </p:cNvSpPr>
          <p:nvPr/>
        </p:nvSpPr>
        <p:spPr bwMode="auto">
          <a:xfrm>
            <a:off x="8023225" y="1704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74" name="Freeform 6023"/>
          <p:cNvSpPr>
            <a:spLocks noEditPoints="1"/>
          </p:cNvSpPr>
          <p:nvPr/>
        </p:nvSpPr>
        <p:spPr bwMode="auto">
          <a:xfrm>
            <a:off x="7915275" y="23526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75" name="Freeform 6024"/>
          <p:cNvSpPr>
            <a:spLocks noEditPoints="1"/>
          </p:cNvSpPr>
          <p:nvPr/>
        </p:nvSpPr>
        <p:spPr bwMode="auto">
          <a:xfrm>
            <a:off x="7915275" y="23526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76" name="Freeform 6025"/>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77" name="Freeform 6026"/>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78" name="Freeform 6027"/>
          <p:cNvSpPr>
            <a:spLocks noEditPoints="1"/>
          </p:cNvSpPr>
          <p:nvPr/>
        </p:nvSpPr>
        <p:spPr bwMode="auto">
          <a:xfrm>
            <a:off x="8043863" y="1704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79" name="Freeform 6028"/>
          <p:cNvSpPr>
            <a:spLocks noEditPoints="1"/>
          </p:cNvSpPr>
          <p:nvPr/>
        </p:nvSpPr>
        <p:spPr bwMode="auto">
          <a:xfrm>
            <a:off x="8043863" y="1704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80" name="Freeform 6029"/>
          <p:cNvSpPr>
            <a:spLocks noEditPoints="1"/>
          </p:cNvSpPr>
          <p:nvPr/>
        </p:nvSpPr>
        <p:spPr bwMode="auto">
          <a:xfrm>
            <a:off x="7977188"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81" name="Freeform 6030"/>
          <p:cNvSpPr>
            <a:spLocks noEditPoints="1"/>
          </p:cNvSpPr>
          <p:nvPr/>
        </p:nvSpPr>
        <p:spPr bwMode="auto">
          <a:xfrm>
            <a:off x="7977188"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82" name="Freeform 6031"/>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83" name="Freeform 603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84" name="Freeform 6033"/>
          <p:cNvSpPr>
            <a:spLocks noEditPoints="1"/>
          </p:cNvSpPr>
          <p:nvPr/>
        </p:nvSpPr>
        <p:spPr bwMode="auto">
          <a:xfrm>
            <a:off x="795496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85" name="Freeform 6034"/>
          <p:cNvSpPr>
            <a:spLocks noEditPoints="1"/>
          </p:cNvSpPr>
          <p:nvPr/>
        </p:nvSpPr>
        <p:spPr bwMode="auto">
          <a:xfrm>
            <a:off x="795496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86" name="Freeform 6035"/>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87" name="Freeform 6036"/>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88" name="Freeform 6037"/>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89" name="Freeform 6038"/>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90" name="Freeform 6039"/>
          <p:cNvSpPr>
            <a:spLocks noEditPoints="1"/>
          </p:cNvSpPr>
          <p:nvPr/>
        </p:nvSpPr>
        <p:spPr bwMode="auto">
          <a:xfrm>
            <a:off x="798036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91" name="Freeform 6040"/>
          <p:cNvSpPr>
            <a:spLocks noEditPoints="1"/>
          </p:cNvSpPr>
          <p:nvPr/>
        </p:nvSpPr>
        <p:spPr bwMode="auto">
          <a:xfrm>
            <a:off x="79803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92" name="Freeform 6041"/>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93" name="Freeform 6042"/>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94" name="Freeform 6043"/>
          <p:cNvSpPr>
            <a:spLocks noEditPoints="1"/>
          </p:cNvSpPr>
          <p:nvPr/>
        </p:nvSpPr>
        <p:spPr bwMode="auto">
          <a:xfrm>
            <a:off x="7980363"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495" name="Freeform 6044"/>
          <p:cNvSpPr>
            <a:spLocks noEditPoints="1"/>
          </p:cNvSpPr>
          <p:nvPr/>
        </p:nvSpPr>
        <p:spPr bwMode="auto">
          <a:xfrm>
            <a:off x="7980363"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96" name="Freeform 6045"/>
          <p:cNvSpPr>
            <a:spLocks noEditPoints="1"/>
          </p:cNvSpPr>
          <p:nvPr/>
        </p:nvSpPr>
        <p:spPr bwMode="auto">
          <a:xfrm>
            <a:off x="79803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97" name="Freeform 6046"/>
          <p:cNvSpPr>
            <a:spLocks noEditPoints="1"/>
          </p:cNvSpPr>
          <p:nvPr/>
        </p:nvSpPr>
        <p:spPr bwMode="auto">
          <a:xfrm>
            <a:off x="79803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498" name="Freeform 6047"/>
          <p:cNvSpPr>
            <a:spLocks noEditPoints="1"/>
          </p:cNvSpPr>
          <p:nvPr/>
        </p:nvSpPr>
        <p:spPr bwMode="auto">
          <a:xfrm>
            <a:off x="7980363"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499" name="Freeform 6048"/>
          <p:cNvSpPr>
            <a:spLocks noEditPoints="1"/>
          </p:cNvSpPr>
          <p:nvPr/>
        </p:nvSpPr>
        <p:spPr bwMode="auto">
          <a:xfrm>
            <a:off x="7980363"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00" name="Freeform 6049"/>
          <p:cNvSpPr>
            <a:spLocks noEditPoints="1"/>
          </p:cNvSpPr>
          <p:nvPr/>
        </p:nvSpPr>
        <p:spPr bwMode="auto">
          <a:xfrm>
            <a:off x="78724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01" name="Freeform 6050"/>
          <p:cNvSpPr>
            <a:spLocks noEditPoints="1"/>
          </p:cNvSpPr>
          <p:nvPr/>
        </p:nvSpPr>
        <p:spPr bwMode="auto">
          <a:xfrm>
            <a:off x="78724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02" name="Freeform 6051"/>
          <p:cNvSpPr>
            <a:spLocks noEditPoints="1"/>
          </p:cNvSpPr>
          <p:nvPr/>
        </p:nvSpPr>
        <p:spPr bwMode="auto">
          <a:xfrm>
            <a:off x="798036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03" name="Freeform 6052"/>
          <p:cNvSpPr>
            <a:spLocks noEditPoints="1"/>
          </p:cNvSpPr>
          <p:nvPr/>
        </p:nvSpPr>
        <p:spPr bwMode="auto">
          <a:xfrm>
            <a:off x="79803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04" name="Freeform 6053"/>
          <p:cNvSpPr>
            <a:spLocks noEditPoints="1"/>
          </p:cNvSpPr>
          <p:nvPr/>
        </p:nvSpPr>
        <p:spPr bwMode="auto">
          <a:xfrm>
            <a:off x="8020050"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05" name="Freeform 6054"/>
          <p:cNvSpPr>
            <a:spLocks noEditPoints="1"/>
          </p:cNvSpPr>
          <p:nvPr/>
        </p:nvSpPr>
        <p:spPr bwMode="auto">
          <a:xfrm>
            <a:off x="8020050"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06" name="Freeform 6055"/>
          <p:cNvSpPr>
            <a:spLocks noEditPoints="1"/>
          </p:cNvSpPr>
          <p:nvPr/>
        </p:nvSpPr>
        <p:spPr bwMode="auto">
          <a:xfrm>
            <a:off x="7959725" y="22225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07" name="Freeform 6056"/>
          <p:cNvSpPr>
            <a:spLocks noEditPoints="1"/>
          </p:cNvSpPr>
          <p:nvPr/>
        </p:nvSpPr>
        <p:spPr bwMode="auto">
          <a:xfrm>
            <a:off x="7959725" y="22225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08" name="Freeform 6057"/>
          <p:cNvSpPr>
            <a:spLocks noEditPoints="1"/>
          </p:cNvSpPr>
          <p:nvPr/>
        </p:nvSpPr>
        <p:spPr bwMode="auto">
          <a:xfrm>
            <a:off x="7747000"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09" name="Freeform 6058"/>
          <p:cNvSpPr>
            <a:spLocks noEditPoints="1"/>
          </p:cNvSpPr>
          <p:nvPr/>
        </p:nvSpPr>
        <p:spPr bwMode="auto">
          <a:xfrm>
            <a:off x="7747000"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10" name="Freeform 6059"/>
          <p:cNvSpPr>
            <a:spLocks noEditPoints="1"/>
          </p:cNvSpPr>
          <p:nvPr/>
        </p:nvSpPr>
        <p:spPr bwMode="auto">
          <a:xfrm>
            <a:off x="783907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11" name="Freeform 6060"/>
          <p:cNvSpPr>
            <a:spLocks noEditPoints="1"/>
          </p:cNvSpPr>
          <p:nvPr/>
        </p:nvSpPr>
        <p:spPr bwMode="auto">
          <a:xfrm>
            <a:off x="783907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12" name="Freeform 6061"/>
          <p:cNvSpPr>
            <a:spLocks noEditPoints="1"/>
          </p:cNvSpPr>
          <p:nvPr/>
        </p:nvSpPr>
        <p:spPr bwMode="auto">
          <a:xfrm>
            <a:off x="7915275" y="16589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13" name="Freeform 6062"/>
          <p:cNvSpPr>
            <a:spLocks noEditPoints="1"/>
          </p:cNvSpPr>
          <p:nvPr/>
        </p:nvSpPr>
        <p:spPr bwMode="auto">
          <a:xfrm>
            <a:off x="7915275" y="16589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14" name="Freeform 6063"/>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15" name="Freeform 6064"/>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16" name="Freeform 6065"/>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17" name="Freeform 6066"/>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18" name="Freeform 6067"/>
          <p:cNvSpPr>
            <a:spLocks noEditPoints="1"/>
          </p:cNvSpPr>
          <p:nvPr/>
        </p:nvSpPr>
        <p:spPr bwMode="auto">
          <a:xfrm>
            <a:off x="7943850"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19" name="Freeform 6068"/>
          <p:cNvSpPr>
            <a:spLocks noEditPoints="1"/>
          </p:cNvSpPr>
          <p:nvPr/>
        </p:nvSpPr>
        <p:spPr bwMode="auto">
          <a:xfrm>
            <a:off x="7943850"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20" name="Freeform 6069"/>
          <p:cNvSpPr>
            <a:spLocks noEditPoints="1"/>
          </p:cNvSpPr>
          <p:nvPr/>
        </p:nvSpPr>
        <p:spPr bwMode="auto">
          <a:xfrm>
            <a:off x="79121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21" name="Freeform 6070"/>
          <p:cNvSpPr>
            <a:spLocks noEditPoints="1"/>
          </p:cNvSpPr>
          <p:nvPr/>
        </p:nvSpPr>
        <p:spPr bwMode="auto">
          <a:xfrm>
            <a:off x="79121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22" name="Freeform 6071"/>
          <p:cNvSpPr>
            <a:spLocks noEditPoints="1"/>
          </p:cNvSpPr>
          <p:nvPr/>
        </p:nvSpPr>
        <p:spPr bwMode="auto">
          <a:xfrm>
            <a:off x="7980363"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23" name="Freeform 6072"/>
          <p:cNvSpPr>
            <a:spLocks noEditPoints="1"/>
          </p:cNvSpPr>
          <p:nvPr/>
        </p:nvSpPr>
        <p:spPr bwMode="auto">
          <a:xfrm>
            <a:off x="7980363"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24" name="Freeform 6073"/>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25" name="Freeform 6074"/>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26" name="Freeform 6075"/>
          <p:cNvSpPr>
            <a:spLocks noEditPoints="1"/>
          </p:cNvSpPr>
          <p:nvPr/>
        </p:nvSpPr>
        <p:spPr bwMode="auto">
          <a:xfrm>
            <a:off x="8053388" y="1662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27" name="Freeform 6076"/>
          <p:cNvSpPr>
            <a:spLocks noEditPoints="1"/>
          </p:cNvSpPr>
          <p:nvPr/>
        </p:nvSpPr>
        <p:spPr bwMode="auto">
          <a:xfrm>
            <a:off x="8053388" y="1662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28" name="Freeform 6077"/>
          <p:cNvSpPr>
            <a:spLocks noEditPoints="1"/>
          </p:cNvSpPr>
          <p:nvPr/>
        </p:nvSpPr>
        <p:spPr bwMode="auto">
          <a:xfrm>
            <a:off x="7956550" y="22002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29" name="Freeform 6078"/>
          <p:cNvSpPr>
            <a:spLocks noEditPoints="1"/>
          </p:cNvSpPr>
          <p:nvPr/>
        </p:nvSpPr>
        <p:spPr bwMode="auto">
          <a:xfrm>
            <a:off x="7956550" y="22002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30" name="Freeform 6079"/>
          <p:cNvSpPr>
            <a:spLocks noEditPoints="1"/>
          </p:cNvSpPr>
          <p:nvPr/>
        </p:nvSpPr>
        <p:spPr bwMode="auto">
          <a:xfrm>
            <a:off x="8043863" y="1595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31" name="Freeform 6080"/>
          <p:cNvSpPr>
            <a:spLocks noEditPoints="1"/>
          </p:cNvSpPr>
          <p:nvPr/>
        </p:nvSpPr>
        <p:spPr bwMode="auto">
          <a:xfrm>
            <a:off x="8043863"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32" name="Freeform 6081"/>
          <p:cNvSpPr>
            <a:spLocks noEditPoints="1"/>
          </p:cNvSpPr>
          <p:nvPr/>
        </p:nvSpPr>
        <p:spPr bwMode="auto">
          <a:xfrm>
            <a:off x="7939088" y="16795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33" name="Freeform 6082"/>
          <p:cNvSpPr>
            <a:spLocks noEditPoints="1"/>
          </p:cNvSpPr>
          <p:nvPr/>
        </p:nvSpPr>
        <p:spPr bwMode="auto">
          <a:xfrm>
            <a:off x="7939088" y="16795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34" name="Freeform 6083"/>
          <p:cNvSpPr>
            <a:spLocks noEditPoints="1"/>
          </p:cNvSpPr>
          <p:nvPr/>
        </p:nvSpPr>
        <p:spPr bwMode="auto">
          <a:xfrm>
            <a:off x="795972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35" name="Freeform 6084"/>
          <p:cNvSpPr>
            <a:spLocks noEditPoints="1"/>
          </p:cNvSpPr>
          <p:nvPr/>
        </p:nvSpPr>
        <p:spPr bwMode="auto">
          <a:xfrm>
            <a:off x="795972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36" name="Freeform 6085"/>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37" name="Freeform 6086"/>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38" name="Freeform 6087"/>
          <p:cNvSpPr>
            <a:spLocks noEditPoints="1"/>
          </p:cNvSpPr>
          <p:nvPr/>
        </p:nvSpPr>
        <p:spPr bwMode="auto">
          <a:xfrm>
            <a:off x="7959725" y="1704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39" name="Freeform 6088"/>
          <p:cNvSpPr>
            <a:spLocks noEditPoints="1"/>
          </p:cNvSpPr>
          <p:nvPr/>
        </p:nvSpPr>
        <p:spPr bwMode="auto">
          <a:xfrm>
            <a:off x="7959725" y="1704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40" name="Freeform 6089"/>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41" name="Freeform 6090"/>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42" name="Freeform 6091"/>
          <p:cNvSpPr>
            <a:spLocks noEditPoints="1"/>
          </p:cNvSpPr>
          <p:nvPr/>
        </p:nvSpPr>
        <p:spPr bwMode="auto">
          <a:xfrm>
            <a:off x="8043863" y="1704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43" name="Freeform 6092"/>
          <p:cNvSpPr>
            <a:spLocks noEditPoints="1"/>
          </p:cNvSpPr>
          <p:nvPr/>
        </p:nvSpPr>
        <p:spPr bwMode="auto">
          <a:xfrm>
            <a:off x="8043863" y="1704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44" name="Freeform 6093"/>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45" name="Freeform 6094"/>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46" name="Freeform 6095"/>
          <p:cNvSpPr>
            <a:spLocks noEditPoints="1"/>
          </p:cNvSpPr>
          <p:nvPr/>
        </p:nvSpPr>
        <p:spPr bwMode="auto">
          <a:xfrm>
            <a:off x="796925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47" name="Freeform 6096"/>
          <p:cNvSpPr>
            <a:spLocks noEditPoints="1"/>
          </p:cNvSpPr>
          <p:nvPr/>
        </p:nvSpPr>
        <p:spPr bwMode="auto">
          <a:xfrm>
            <a:off x="796925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48" name="Freeform 6097"/>
          <p:cNvSpPr>
            <a:spLocks noEditPoints="1"/>
          </p:cNvSpPr>
          <p:nvPr/>
        </p:nvSpPr>
        <p:spPr bwMode="auto">
          <a:xfrm>
            <a:off x="7943850" y="1831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49" name="Freeform 6098"/>
          <p:cNvSpPr>
            <a:spLocks noEditPoints="1"/>
          </p:cNvSpPr>
          <p:nvPr/>
        </p:nvSpPr>
        <p:spPr bwMode="auto">
          <a:xfrm>
            <a:off x="7943850" y="1831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50" name="Freeform 6099"/>
          <p:cNvSpPr>
            <a:spLocks noEditPoints="1"/>
          </p:cNvSpPr>
          <p:nvPr/>
        </p:nvSpPr>
        <p:spPr bwMode="auto">
          <a:xfrm>
            <a:off x="800100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51" name="Freeform 6100"/>
          <p:cNvSpPr>
            <a:spLocks noEditPoints="1"/>
          </p:cNvSpPr>
          <p:nvPr/>
        </p:nvSpPr>
        <p:spPr bwMode="auto">
          <a:xfrm>
            <a:off x="800100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52" name="Freeform 6101"/>
          <p:cNvSpPr>
            <a:spLocks noEditPoints="1"/>
          </p:cNvSpPr>
          <p:nvPr/>
        </p:nvSpPr>
        <p:spPr bwMode="auto">
          <a:xfrm>
            <a:off x="7680325"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53" name="Freeform 6102"/>
          <p:cNvSpPr>
            <a:spLocks noEditPoints="1"/>
          </p:cNvSpPr>
          <p:nvPr/>
        </p:nvSpPr>
        <p:spPr bwMode="auto">
          <a:xfrm>
            <a:off x="7680325"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54" name="Freeform 6103"/>
          <p:cNvSpPr>
            <a:spLocks noEditPoints="1"/>
          </p:cNvSpPr>
          <p:nvPr/>
        </p:nvSpPr>
        <p:spPr bwMode="auto">
          <a:xfrm>
            <a:off x="796925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55" name="Freeform 6104"/>
          <p:cNvSpPr>
            <a:spLocks noEditPoints="1"/>
          </p:cNvSpPr>
          <p:nvPr/>
        </p:nvSpPr>
        <p:spPr bwMode="auto">
          <a:xfrm>
            <a:off x="796925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56" name="Freeform 6105"/>
          <p:cNvSpPr>
            <a:spLocks noEditPoints="1"/>
          </p:cNvSpPr>
          <p:nvPr/>
        </p:nvSpPr>
        <p:spPr bwMode="auto">
          <a:xfrm>
            <a:off x="7888288"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57" name="Freeform 6106"/>
          <p:cNvSpPr>
            <a:spLocks noEditPoints="1"/>
          </p:cNvSpPr>
          <p:nvPr/>
        </p:nvSpPr>
        <p:spPr bwMode="auto">
          <a:xfrm>
            <a:off x="7888288"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58" name="Freeform 6107"/>
          <p:cNvSpPr>
            <a:spLocks noEditPoints="1"/>
          </p:cNvSpPr>
          <p:nvPr/>
        </p:nvSpPr>
        <p:spPr bwMode="auto">
          <a:xfrm>
            <a:off x="8043863" y="1636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59" name="Freeform 6108"/>
          <p:cNvSpPr>
            <a:spLocks noEditPoints="1"/>
          </p:cNvSpPr>
          <p:nvPr/>
        </p:nvSpPr>
        <p:spPr bwMode="auto">
          <a:xfrm>
            <a:off x="8043863" y="1636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60" name="Freeform 6109"/>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61" name="Freeform 6110"/>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62" name="Freeform 6111"/>
          <p:cNvSpPr>
            <a:spLocks noEditPoints="1"/>
          </p:cNvSpPr>
          <p:nvPr/>
        </p:nvSpPr>
        <p:spPr bwMode="auto">
          <a:xfrm>
            <a:off x="7504113"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63" name="Freeform 6112"/>
          <p:cNvSpPr>
            <a:spLocks noEditPoints="1"/>
          </p:cNvSpPr>
          <p:nvPr/>
        </p:nvSpPr>
        <p:spPr bwMode="auto">
          <a:xfrm>
            <a:off x="7504113"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64" name="Freeform 6113"/>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65" name="Freeform 6114"/>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66" name="Freeform 6115"/>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67" name="Freeform 6116"/>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68" name="Freeform 6117"/>
          <p:cNvSpPr>
            <a:spLocks noEditPoints="1"/>
          </p:cNvSpPr>
          <p:nvPr/>
        </p:nvSpPr>
        <p:spPr bwMode="auto">
          <a:xfrm>
            <a:off x="7977188"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69" name="Freeform 6118"/>
          <p:cNvSpPr>
            <a:spLocks noEditPoints="1"/>
          </p:cNvSpPr>
          <p:nvPr/>
        </p:nvSpPr>
        <p:spPr bwMode="auto">
          <a:xfrm>
            <a:off x="7977188"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70" name="Freeform 6119"/>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71" name="Freeform 6120"/>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72" name="Freeform 6121"/>
          <p:cNvSpPr>
            <a:spLocks noEditPoints="1"/>
          </p:cNvSpPr>
          <p:nvPr/>
        </p:nvSpPr>
        <p:spPr bwMode="auto">
          <a:xfrm>
            <a:off x="7939088" y="16795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73" name="Freeform 6122"/>
          <p:cNvSpPr>
            <a:spLocks noEditPoints="1"/>
          </p:cNvSpPr>
          <p:nvPr/>
        </p:nvSpPr>
        <p:spPr bwMode="auto">
          <a:xfrm>
            <a:off x="7939088" y="16795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74" name="Freeform 6123"/>
          <p:cNvSpPr>
            <a:spLocks noEditPoints="1"/>
          </p:cNvSpPr>
          <p:nvPr/>
        </p:nvSpPr>
        <p:spPr bwMode="auto">
          <a:xfrm>
            <a:off x="8043863" y="16795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75" name="Freeform 6124"/>
          <p:cNvSpPr>
            <a:spLocks noEditPoints="1"/>
          </p:cNvSpPr>
          <p:nvPr/>
        </p:nvSpPr>
        <p:spPr bwMode="auto">
          <a:xfrm>
            <a:off x="8043863" y="16795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76" name="Freeform 6125"/>
          <p:cNvSpPr>
            <a:spLocks noEditPoints="1"/>
          </p:cNvSpPr>
          <p:nvPr/>
        </p:nvSpPr>
        <p:spPr bwMode="auto">
          <a:xfrm>
            <a:off x="806450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77" name="Freeform 6126"/>
          <p:cNvSpPr>
            <a:spLocks noEditPoints="1"/>
          </p:cNvSpPr>
          <p:nvPr/>
        </p:nvSpPr>
        <p:spPr bwMode="auto">
          <a:xfrm>
            <a:off x="806450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78" name="Freeform 6127"/>
          <p:cNvSpPr>
            <a:spLocks noEditPoints="1"/>
          </p:cNvSpPr>
          <p:nvPr/>
        </p:nvSpPr>
        <p:spPr bwMode="auto">
          <a:xfrm>
            <a:off x="8001000" y="1857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79" name="Freeform 6128"/>
          <p:cNvSpPr>
            <a:spLocks noEditPoints="1"/>
          </p:cNvSpPr>
          <p:nvPr/>
        </p:nvSpPr>
        <p:spPr bwMode="auto">
          <a:xfrm>
            <a:off x="8001000" y="1857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80" name="Freeform 6129"/>
          <p:cNvSpPr>
            <a:spLocks noEditPoints="1"/>
          </p:cNvSpPr>
          <p:nvPr/>
        </p:nvSpPr>
        <p:spPr bwMode="auto">
          <a:xfrm>
            <a:off x="8001000"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81" name="Freeform 6130"/>
          <p:cNvSpPr>
            <a:spLocks noEditPoints="1"/>
          </p:cNvSpPr>
          <p:nvPr/>
        </p:nvSpPr>
        <p:spPr bwMode="auto">
          <a:xfrm>
            <a:off x="8001000"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82" name="Freeform 6131"/>
          <p:cNvSpPr>
            <a:spLocks noEditPoints="1"/>
          </p:cNvSpPr>
          <p:nvPr/>
        </p:nvSpPr>
        <p:spPr bwMode="auto">
          <a:xfrm>
            <a:off x="7977188"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83" name="Freeform 6132"/>
          <p:cNvSpPr>
            <a:spLocks noEditPoints="1"/>
          </p:cNvSpPr>
          <p:nvPr/>
        </p:nvSpPr>
        <p:spPr bwMode="auto">
          <a:xfrm>
            <a:off x="7977188"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84" name="Freeform 6133"/>
          <p:cNvSpPr>
            <a:spLocks noEditPoints="1"/>
          </p:cNvSpPr>
          <p:nvPr/>
        </p:nvSpPr>
        <p:spPr bwMode="auto">
          <a:xfrm>
            <a:off x="7808913"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85" name="Freeform 6134"/>
          <p:cNvSpPr>
            <a:spLocks noEditPoints="1"/>
          </p:cNvSpPr>
          <p:nvPr/>
        </p:nvSpPr>
        <p:spPr bwMode="auto">
          <a:xfrm>
            <a:off x="7808913"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86" name="Freeform 6135"/>
          <p:cNvSpPr>
            <a:spLocks noEditPoints="1"/>
          </p:cNvSpPr>
          <p:nvPr/>
        </p:nvSpPr>
        <p:spPr bwMode="auto">
          <a:xfrm>
            <a:off x="7980363" y="2179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87" name="Freeform 6136"/>
          <p:cNvSpPr>
            <a:spLocks noEditPoints="1"/>
          </p:cNvSpPr>
          <p:nvPr/>
        </p:nvSpPr>
        <p:spPr bwMode="auto">
          <a:xfrm>
            <a:off x="7980363" y="2179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88" name="Freeform 6137"/>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89" name="Freeform 6138"/>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90" name="Freeform 6139"/>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91" name="Freeform 6140"/>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92" name="Freeform 6141"/>
          <p:cNvSpPr>
            <a:spLocks noEditPoints="1"/>
          </p:cNvSpPr>
          <p:nvPr/>
        </p:nvSpPr>
        <p:spPr bwMode="auto">
          <a:xfrm>
            <a:off x="7959725" y="1811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93" name="Freeform 6142"/>
          <p:cNvSpPr>
            <a:spLocks noEditPoints="1"/>
          </p:cNvSpPr>
          <p:nvPr/>
        </p:nvSpPr>
        <p:spPr bwMode="auto">
          <a:xfrm>
            <a:off x="7959725" y="1811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94" name="Freeform 6143"/>
          <p:cNvSpPr>
            <a:spLocks noEditPoints="1"/>
          </p:cNvSpPr>
          <p:nvPr/>
        </p:nvSpPr>
        <p:spPr bwMode="auto">
          <a:xfrm>
            <a:off x="80010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595" name="Freeform 6144"/>
          <p:cNvSpPr>
            <a:spLocks noEditPoints="1"/>
          </p:cNvSpPr>
          <p:nvPr/>
        </p:nvSpPr>
        <p:spPr bwMode="auto">
          <a:xfrm>
            <a:off x="80010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96" name="Freeform 6145"/>
          <p:cNvSpPr>
            <a:spLocks noEditPoints="1"/>
          </p:cNvSpPr>
          <p:nvPr/>
        </p:nvSpPr>
        <p:spPr bwMode="auto">
          <a:xfrm>
            <a:off x="7996238" y="16827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97" name="Freeform 6146"/>
          <p:cNvSpPr>
            <a:spLocks noEditPoints="1"/>
          </p:cNvSpPr>
          <p:nvPr/>
        </p:nvSpPr>
        <p:spPr bwMode="auto">
          <a:xfrm>
            <a:off x="7996238" y="16827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598" name="Freeform 6147"/>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599" name="Freeform 6148"/>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00" name="Freeform 6149"/>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01" name="Freeform 6150"/>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02" name="Freeform 6151"/>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03" name="Freeform 615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04" name="Freeform 6153"/>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05" name="Freeform 6154"/>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06" name="Freeform 6155"/>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07" name="Freeform 6156"/>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08" name="Freeform 6157"/>
          <p:cNvSpPr>
            <a:spLocks noEditPoints="1"/>
          </p:cNvSpPr>
          <p:nvPr/>
        </p:nvSpPr>
        <p:spPr bwMode="auto">
          <a:xfrm>
            <a:off x="799147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09" name="Freeform 6158"/>
          <p:cNvSpPr>
            <a:spLocks noEditPoints="1"/>
          </p:cNvSpPr>
          <p:nvPr/>
        </p:nvSpPr>
        <p:spPr bwMode="auto">
          <a:xfrm>
            <a:off x="799147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10" name="Freeform 6159"/>
          <p:cNvSpPr>
            <a:spLocks noEditPoints="1"/>
          </p:cNvSpPr>
          <p:nvPr/>
        </p:nvSpPr>
        <p:spPr bwMode="auto">
          <a:xfrm>
            <a:off x="8043863" y="16795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11" name="Freeform 6160"/>
          <p:cNvSpPr>
            <a:spLocks noEditPoints="1"/>
          </p:cNvSpPr>
          <p:nvPr/>
        </p:nvSpPr>
        <p:spPr bwMode="auto">
          <a:xfrm>
            <a:off x="8043863" y="16795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12" name="Freeform 6161"/>
          <p:cNvSpPr>
            <a:spLocks noEditPoints="1"/>
          </p:cNvSpPr>
          <p:nvPr/>
        </p:nvSpPr>
        <p:spPr bwMode="auto">
          <a:xfrm>
            <a:off x="7969250"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13" name="Freeform 6162"/>
          <p:cNvSpPr>
            <a:spLocks noEditPoints="1"/>
          </p:cNvSpPr>
          <p:nvPr/>
        </p:nvSpPr>
        <p:spPr bwMode="auto">
          <a:xfrm>
            <a:off x="7969250"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14" name="Freeform 6163"/>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15" name="Freeform 6164"/>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16" name="Freeform 6165"/>
          <p:cNvSpPr>
            <a:spLocks noEditPoints="1"/>
          </p:cNvSpPr>
          <p:nvPr/>
        </p:nvSpPr>
        <p:spPr bwMode="auto">
          <a:xfrm>
            <a:off x="7831138" y="17478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17" name="Freeform 6166"/>
          <p:cNvSpPr>
            <a:spLocks noEditPoints="1"/>
          </p:cNvSpPr>
          <p:nvPr/>
        </p:nvSpPr>
        <p:spPr bwMode="auto">
          <a:xfrm>
            <a:off x="7831138" y="17478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18" name="Freeform 6167"/>
          <p:cNvSpPr>
            <a:spLocks noEditPoints="1"/>
          </p:cNvSpPr>
          <p:nvPr/>
        </p:nvSpPr>
        <p:spPr bwMode="auto">
          <a:xfrm>
            <a:off x="8043863" y="17684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19" name="Freeform 6168"/>
          <p:cNvSpPr>
            <a:spLocks noEditPoints="1"/>
          </p:cNvSpPr>
          <p:nvPr/>
        </p:nvSpPr>
        <p:spPr bwMode="auto">
          <a:xfrm>
            <a:off x="8043863" y="17684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20" name="Freeform 6169"/>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21" name="Freeform 6170"/>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22" name="Freeform 6171"/>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23" name="Freeform 6172"/>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24" name="Freeform 6173"/>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25" name="Freeform 6174"/>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26" name="Freeform 6175"/>
          <p:cNvSpPr>
            <a:spLocks noEditPoints="1"/>
          </p:cNvSpPr>
          <p:nvPr/>
        </p:nvSpPr>
        <p:spPr bwMode="auto">
          <a:xfrm>
            <a:off x="7915275" y="1831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27" name="Freeform 6176"/>
          <p:cNvSpPr>
            <a:spLocks noEditPoints="1"/>
          </p:cNvSpPr>
          <p:nvPr/>
        </p:nvSpPr>
        <p:spPr bwMode="auto">
          <a:xfrm>
            <a:off x="7915275" y="1831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28" name="Freeform 6177"/>
          <p:cNvSpPr>
            <a:spLocks noEditPoints="1"/>
          </p:cNvSpPr>
          <p:nvPr/>
        </p:nvSpPr>
        <p:spPr bwMode="auto">
          <a:xfrm>
            <a:off x="7996238"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29" name="Freeform 6178"/>
          <p:cNvSpPr>
            <a:spLocks noEditPoints="1"/>
          </p:cNvSpPr>
          <p:nvPr/>
        </p:nvSpPr>
        <p:spPr bwMode="auto">
          <a:xfrm>
            <a:off x="7996238"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30" name="Freeform 6179"/>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31" name="Freeform 6180"/>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32" name="Freeform 6181"/>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33" name="Freeform 6183"/>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34" name="Freeform 6184"/>
          <p:cNvSpPr>
            <a:spLocks noEditPoints="1"/>
          </p:cNvSpPr>
          <p:nvPr/>
        </p:nvSpPr>
        <p:spPr bwMode="auto">
          <a:xfrm>
            <a:off x="8023225" y="2047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35" name="Freeform 6185"/>
          <p:cNvSpPr>
            <a:spLocks noEditPoints="1"/>
          </p:cNvSpPr>
          <p:nvPr/>
        </p:nvSpPr>
        <p:spPr bwMode="auto">
          <a:xfrm>
            <a:off x="8023225" y="2047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36" name="Freeform 6186"/>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37" name="Freeform 6187"/>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38" name="Freeform 6188"/>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39" name="Freeform 6189"/>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40" name="Freeform 6190"/>
          <p:cNvSpPr>
            <a:spLocks noEditPoints="1"/>
          </p:cNvSpPr>
          <p:nvPr/>
        </p:nvSpPr>
        <p:spPr bwMode="auto">
          <a:xfrm>
            <a:off x="7980363"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41" name="Freeform 6191"/>
          <p:cNvSpPr>
            <a:spLocks noEditPoints="1"/>
          </p:cNvSpPr>
          <p:nvPr/>
        </p:nvSpPr>
        <p:spPr bwMode="auto">
          <a:xfrm>
            <a:off x="7980363"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42" name="Freeform 6192"/>
          <p:cNvSpPr>
            <a:spLocks noEditPoints="1"/>
          </p:cNvSpPr>
          <p:nvPr/>
        </p:nvSpPr>
        <p:spPr bwMode="auto">
          <a:xfrm>
            <a:off x="7907338" y="18113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43" name="Freeform 6193"/>
          <p:cNvSpPr>
            <a:spLocks noEditPoints="1"/>
          </p:cNvSpPr>
          <p:nvPr/>
        </p:nvSpPr>
        <p:spPr bwMode="auto">
          <a:xfrm>
            <a:off x="7907338" y="18113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44" name="Freeform 6194"/>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45" name="Freeform 6195"/>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46" name="Freeform 6196"/>
          <p:cNvSpPr>
            <a:spLocks noEditPoints="1"/>
          </p:cNvSpPr>
          <p:nvPr/>
        </p:nvSpPr>
        <p:spPr bwMode="auto">
          <a:xfrm>
            <a:off x="7977188"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47" name="Freeform 6197"/>
          <p:cNvSpPr>
            <a:spLocks noEditPoints="1"/>
          </p:cNvSpPr>
          <p:nvPr/>
        </p:nvSpPr>
        <p:spPr bwMode="auto">
          <a:xfrm>
            <a:off x="7977188"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48" name="Freeform 6198"/>
          <p:cNvSpPr>
            <a:spLocks noEditPoints="1"/>
          </p:cNvSpPr>
          <p:nvPr/>
        </p:nvSpPr>
        <p:spPr bwMode="auto">
          <a:xfrm>
            <a:off x="810895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49" name="Freeform 6199"/>
          <p:cNvSpPr>
            <a:spLocks noEditPoints="1"/>
          </p:cNvSpPr>
          <p:nvPr/>
        </p:nvSpPr>
        <p:spPr bwMode="auto">
          <a:xfrm>
            <a:off x="810895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50" name="Freeform 6200"/>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51" name="Freeform 6201"/>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52" name="Freeform 6202"/>
          <p:cNvSpPr>
            <a:spLocks noEditPoints="1"/>
          </p:cNvSpPr>
          <p:nvPr/>
        </p:nvSpPr>
        <p:spPr bwMode="auto">
          <a:xfrm>
            <a:off x="8107363" y="1636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53" name="Freeform 6203"/>
          <p:cNvSpPr>
            <a:spLocks noEditPoints="1"/>
          </p:cNvSpPr>
          <p:nvPr/>
        </p:nvSpPr>
        <p:spPr bwMode="auto">
          <a:xfrm>
            <a:off x="8107363" y="1636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54" name="Freeform 6204"/>
          <p:cNvSpPr>
            <a:spLocks noEditPoints="1"/>
          </p:cNvSpPr>
          <p:nvPr/>
        </p:nvSpPr>
        <p:spPr bwMode="auto">
          <a:xfrm>
            <a:off x="810895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55" name="Freeform 6205"/>
          <p:cNvSpPr>
            <a:spLocks noEditPoints="1"/>
          </p:cNvSpPr>
          <p:nvPr/>
        </p:nvSpPr>
        <p:spPr bwMode="auto">
          <a:xfrm>
            <a:off x="810895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56" name="Freeform 6206"/>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57" name="Freeform 6207"/>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58" name="Freeform 6208"/>
          <p:cNvSpPr>
            <a:spLocks noEditPoints="1"/>
          </p:cNvSpPr>
          <p:nvPr/>
        </p:nvSpPr>
        <p:spPr bwMode="auto">
          <a:xfrm>
            <a:off x="8001000" y="2133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59" name="Freeform 6209"/>
          <p:cNvSpPr>
            <a:spLocks noEditPoints="1"/>
          </p:cNvSpPr>
          <p:nvPr/>
        </p:nvSpPr>
        <p:spPr bwMode="auto">
          <a:xfrm>
            <a:off x="8001000" y="2133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60" name="Freeform 6210"/>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61" name="Freeform 6211"/>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62" name="Freeform 6212"/>
          <p:cNvSpPr>
            <a:spLocks noEditPoints="1"/>
          </p:cNvSpPr>
          <p:nvPr/>
        </p:nvSpPr>
        <p:spPr bwMode="auto">
          <a:xfrm>
            <a:off x="8085138"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63" name="Freeform 6213"/>
          <p:cNvSpPr>
            <a:spLocks noEditPoints="1"/>
          </p:cNvSpPr>
          <p:nvPr/>
        </p:nvSpPr>
        <p:spPr bwMode="auto">
          <a:xfrm>
            <a:off x="8085138"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64" name="Freeform 6214"/>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65" name="Freeform 6215"/>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66" name="Freeform 6216"/>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67" name="Freeform 6217"/>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68" name="Freeform 6218"/>
          <p:cNvSpPr>
            <a:spLocks noEditPoints="1"/>
          </p:cNvSpPr>
          <p:nvPr/>
        </p:nvSpPr>
        <p:spPr bwMode="auto">
          <a:xfrm>
            <a:off x="8061325"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69" name="Freeform 6219"/>
          <p:cNvSpPr>
            <a:spLocks noEditPoints="1"/>
          </p:cNvSpPr>
          <p:nvPr/>
        </p:nvSpPr>
        <p:spPr bwMode="auto">
          <a:xfrm>
            <a:off x="8061325"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70" name="Freeform 6220"/>
          <p:cNvSpPr>
            <a:spLocks noEditPoints="1"/>
          </p:cNvSpPr>
          <p:nvPr/>
        </p:nvSpPr>
        <p:spPr bwMode="auto">
          <a:xfrm>
            <a:off x="789305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71" name="Freeform 6221"/>
          <p:cNvSpPr>
            <a:spLocks noEditPoints="1"/>
          </p:cNvSpPr>
          <p:nvPr/>
        </p:nvSpPr>
        <p:spPr bwMode="auto">
          <a:xfrm>
            <a:off x="789305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72" name="Freeform 6222"/>
          <p:cNvSpPr>
            <a:spLocks noEditPoints="1"/>
          </p:cNvSpPr>
          <p:nvPr/>
        </p:nvSpPr>
        <p:spPr bwMode="auto">
          <a:xfrm>
            <a:off x="7980363"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73" name="Freeform 6223"/>
          <p:cNvSpPr>
            <a:spLocks noEditPoints="1"/>
          </p:cNvSpPr>
          <p:nvPr/>
        </p:nvSpPr>
        <p:spPr bwMode="auto">
          <a:xfrm>
            <a:off x="7980363"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74" name="Freeform 6224"/>
          <p:cNvSpPr>
            <a:spLocks noEditPoints="1"/>
          </p:cNvSpPr>
          <p:nvPr/>
        </p:nvSpPr>
        <p:spPr bwMode="auto">
          <a:xfrm>
            <a:off x="8001000" y="17827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75" name="Freeform 6225"/>
          <p:cNvSpPr>
            <a:spLocks noEditPoints="1"/>
          </p:cNvSpPr>
          <p:nvPr/>
        </p:nvSpPr>
        <p:spPr bwMode="auto">
          <a:xfrm>
            <a:off x="8001000" y="17827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76" name="Freeform 6226"/>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77" name="Freeform 6227"/>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78" name="Freeform 6228"/>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79" name="Freeform 6229"/>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80" name="Freeform 6230"/>
          <p:cNvSpPr>
            <a:spLocks noEditPoints="1"/>
          </p:cNvSpPr>
          <p:nvPr/>
        </p:nvSpPr>
        <p:spPr bwMode="auto">
          <a:xfrm>
            <a:off x="8043863" y="16589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81" name="Freeform 6231"/>
          <p:cNvSpPr>
            <a:spLocks noEditPoints="1"/>
          </p:cNvSpPr>
          <p:nvPr/>
        </p:nvSpPr>
        <p:spPr bwMode="auto">
          <a:xfrm>
            <a:off x="8043863" y="16589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82" name="Freeform 6232"/>
          <p:cNvSpPr>
            <a:spLocks noEditPoints="1"/>
          </p:cNvSpPr>
          <p:nvPr/>
        </p:nvSpPr>
        <p:spPr bwMode="auto">
          <a:xfrm>
            <a:off x="7923213" y="1831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83" name="Freeform 6233"/>
          <p:cNvSpPr>
            <a:spLocks noEditPoints="1"/>
          </p:cNvSpPr>
          <p:nvPr/>
        </p:nvSpPr>
        <p:spPr bwMode="auto">
          <a:xfrm>
            <a:off x="7923213" y="1831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84" name="Freeform 6234"/>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85" name="Freeform 6235"/>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86" name="Freeform 6236"/>
          <p:cNvSpPr>
            <a:spLocks noEditPoints="1"/>
          </p:cNvSpPr>
          <p:nvPr/>
        </p:nvSpPr>
        <p:spPr bwMode="auto">
          <a:xfrm>
            <a:off x="806450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87" name="Freeform 6237"/>
          <p:cNvSpPr>
            <a:spLocks noEditPoints="1"/>
          </p:cNvSpPr>
          <p:nvPr/>
        </p:nvSpPr>
        <p:spPr bwMode="auto">
          <a:xfrm>
            <a:off x="806450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88" name="Freeform 6238"/>
          <p:cNvSpPr>
            <a:spLocks noEditPoints="1"/>
          </p:cNvSpPr>
          <p:nvPr/>
        </p:nvSpPr>
        <p:spPr bwMode="auto">
          <a:xfrm>
            <a:off x="7851775" y="16827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89" name="Freeform 6239"/>
          <p:cNvSpPr>
            <a:spLocks noEditPoints="1"/>
          </p:cNvSpPr>
          <p:nvPr/>
        </p:nvSpPr>
        <p:spPr bwMode="auto">
          <a:xfrm>
            <a:off x="7851775" y="16827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90" name="Freeform 6240"/>
          <p:cNvSpPr>
            <a:spLocks noEditPoints="1"/>
          </p:cNvSpPr>
          <p:nvPr/>
        </p:nvSpPr>
        <p:spPr bwMode="auto">
          <a:xfrm>
            <a:off x="802322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91" name="Freeform 6241"/>
          <p:cNvSpPr>
            <a:spLocks noEditPoints="1"/>
          </p:cNvSpPr>
          <p:nvPr/>
        </p:nvSpPr>
        <p:spPr bwMode="auto">
          <a:xfrm>
            <a:off x="802322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92" name="Freeform 6242"/>
          <p:cNvSpPr>
            <a:spLocks noEditPoints="1"/>
          </p:cNvSpPr>
          <p:nvPr/>
        </p:nvSpPr>
        <p:spPr bwMode="auto">
          <a:xfrm>
            <a:off x="7959725" y="16589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93" name="Freeform 6243"/>
          <p:cNvSpPr>
            <a:spLocks noEditPoints="1"/>
          </p:cNvSpPr>
          <p:nvPr/>
        </p:nvSpPr>
        <p:spPr bwMode="auto">
          <a:xfrm>
            <a:off x="7959725" y="16589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94" name="Freeform 6244"/>
          <p:cNvSpPr>
            <a:spLocks noEditPoints="1"/>
          </p:cNvSpPr>
          <p:nvPr/>
        </p:nvSpPr>
        <p:spPr bwMode="auto">
          <a:xfrm>
            <a:off x="7816850" y="19240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695" name="Freeform 6245"/>
          <p:cNvSpPr>
            <a:spLocks noEditPoints="1"/>
          </p:cNvSpPr>
          <p:nvPr/>
        </p:nvSpPr>
        <p:spPr bwMode="auto">
          <a:xfrm>
            <a:off x="7816850" y="19240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96" name="Freeform 6246"/>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97" name="Freeform 6247"/>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698" name="Freeform 6248"/>
          <p:cNvSpPr>
            <a:spLocks noEditPoints="1"/>
          </p:cNvSpPr>
          <p:nvPr/>
        </p:nvSpPr>
        <p:spPr bwMode="auto">
          <a:xfrm>
            <a:off x="7939088" y="21161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699" name="Freeform 6249"/>
          <p:cNvSpPr>
            <a:spLocks noEditPoints="1"/>
          </p:cNvSpPr>
          <p:nvPr/>
        </p:nvSpPr>
        <p:spPr bwMode="auto">
          <a:xfrm>
            <a:off x="7939088" y="21161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00" name="Freeform 6250"/>
          <p:cNvSpPr>
            <a:spLocks noEditPoints="1"/>
          </p:cNvSpPr>
          <p:nvPr/>
        </p:nvSpPr>
        <p:spPr bwMode="auto">
          <a:xfrm>
            <a:off x="8043863" y="17478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01" name="Freeform 6251"/>
          <p:cNvSpPr>
            <a:spLocks noEditPoints="1"/>
          </p:cNvSpPr>
          <p:nvPr/>
        </p:nvSpPr>
        <p:spPr bwMode="auto">
          <a:xfrm>
            <a:off x="8043863" y="17478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02" name="Freeform 6252"/>
          <p:cNvSpPr>
            <a:spLocks noEditPoints="1"/>
          </p:cNvSpPr>
          <p:nvPr/>
        </p:nvSpPr>
        <p:spPr bwMode="auto">
          <a:xfrm>
            <a:off x="7956550"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03" name="Freeform 6253"/>
          <p:cNvSpPr>
            <a:spLocks noEditPoints="1"/>
          </p:cNvSpPr>
          <p:nvPr/>
        </p:nvSpPr>
        <p:spPr bwMode="auto">
          <a:xfrm>
            <a:off x="7956550"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04" name="Freeform 6254"/>
          <p:cNvSpPr>
            <a:spLocks noEditPoints="1"/>
          </p:cNvSpPr>
          <p:nvPr/>
        </p:nvSpPr>
        <p:spPr bwMode="auto">
          <a:xfrm>
            <a:off x="8001000"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05" name="Freeform 6255"/>
          <p:cNvSpPr>
            <a:spLocks noEditPoints="1"/>
          </p:cNvSpPr>
          <p:nvPr/>
        </p:nvSpPr>
        <p:spPr bwMode="auto">
          <a:xfrm>
            <a:off x="8001000"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06" name="Freeform 6256"/>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07" name="Freeform 6257"/>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08" name="Freeform 6258"/>
          <p:cNvSpPr>
            <a:spLocks noEditPoints="1"/>
          </p:cNvSpPr>
          <p:nvPr/>
        </p:nvSpPr>
        <p:spPr bwMode="auto">
          <a:xfrm>
            <a:off x="80010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09" name="Freeform 6259"/>
          <p:cNvSpPr>
            <a:spLocks noEditPoints="1"/>
          </p:cNvSpPr>
          <p:nvPr/>
        </p:nvSpPr>
        <p:spPr bwMode="auto">
          <a:xfrm>
            <a:off x="80010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10" name="Freeform 6260"/>
          <p:cNvSpPr>
            <a:spLocks noEditPoints="1"/>
          </p:cNvSpPr>
          <p:nvPr/>
        </p:nvSpPr>
        <p:spPr bwMode="auto">
          <a:xfrm>
            <a:off x="802322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11" name="Freeform 6261"/>
          <p:cNvSpPr>
            <a:spLocks noEditPoints="1"/>
          </p:cNvSpPr>
          <p:nvPr/>
        </p:nvSpPr>
        <p:spPr bwMode="auto">
          <a:xfrm>
            <a:off x="802322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12" name="Freeform 6262"/>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13" name="Freeform 6263"/>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14" name="Freeform 6264"/>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15" name="Freeform 6265"/>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16" name="Freeform 6266"/>
          <p:cNvSpPr>
            <a:spLocks noEditPoints="1"/>
          </p:cNvSpPr>
          <p:nvPr/>
        </p:nvSpPr>
        <p:spPr bwMode="auto">
          <a:xfrm>
            <a:off x="8023225" y="17891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17" name="Freeform 6267"/>
          <p:cNvSpPr>
            <a:spLocks noEditPoints="1"/>
          </p:cNvSpPr>
          <p:nvPr/>
        </p:nvSpPr>
        <p:spPr bwMode="auto">
          <a:xfrm>
            <a:off x="8023225" y="17891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18" name="Freeform 6268"/>
          <p:cNvSpPr>
            <a:spLocks noEditPoints="1"/>
          </p:cNvSpPr>
          <p:nvPr/>
        </p:nvSpPr>
        <p:spPr bwMode="auto">
          <a:xfrm>
            <a:off x="795655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19" name="Freeform 6269"/>
          <p:cNvSpPr>
            <a:spLocks noEditPoints="1"/>
          </p:cNvSpPr>
          <p:nvPr/>
        </p:nvSpPr>
        <p:spPr bwMode="auto">
          <a:xfrm>
            <a:off x="795655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20" name="Freeform 6270"/>
          <p:cNvSpPr>
            <a:spLocks noEditPoints="1"/>
          </p:cNvSpPr>
          <p:nvPr/>
        </p:nvSpPr>
        <p:spPr bwMode="auto">
          <a:xfrm>
            <a:off x="810895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21" name="Freeform 6271"/>
          <p:cNvSpPr>
            <a:spLocks noEditPoints="1"/>
          </p:cNvSpPr>
          <p:nvPr/>
        </p:nvSpPr>
        <p:spPr bwMode="auto">
          <a:xfrm>
            <a:off x="810895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22" name="Freeform 6272"/>
          <p:cNvSpPr>
            <a:spLocks noEditPoints="1"/>
          </p:cNvSpPr>
          <p:nvPr/>
        </p:nvSpPr>
        <p:spPr bwMode="auto">
          <a:xfrm>
            <a:off x="7959725" y="1636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23" name="Freeform 6273"/>
          <p:cNvSpPr>
            <a:spLocks noEditPoints="1"/>
          </p:cNvSpPr>
          <p:nvPr/>
        </p:nvSpPr>
        <p:spPr bwMode="auto">
          <a:xfrm>
            <a:off x="7959725" y="1636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24" name="Freeform 6274"/>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25" name="Freeform 6275"/>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26" name="Freeform 6276"/>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27" name="Freeform 6277"/>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28" name="Freeform 6278"/>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29" name="Freeform 6279"/>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30" name="Freeform 6280"/>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31" name="Freeform 6281"/>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32" name="Freeform 6282"/>
          <p:cNvSpPr>
            <a:spLocks noEditPoints="1"/>
          </p:cNvSpPr>
          <p:nvPr/>
        </p:nvSpPr>
        <p:spPr bwMode="auto">
          <a:xfrm>
            <a:off x="8043863" y="18542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33" name="Freeform 6283"/>
          <p:cNvSpPr>
            <a:spLocks noEditPoints="1"/>
          </p:cNvSpPr>
          <p:nvPr/>
        </p:nvSpPr>
        <p:spPr bwMode="auto">
          <a:xfrm>
            <a:off x="8043863" y="18542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34" name="Freeform 6284"/>
          <p:cNvSpPr>
            <a:spLocks noEditPoints="1"/>
          </p:cNvSpPr>
          <p:nvPr/>
        </p:nvSpPr>
        <p:spPr bwMode="auto">
          <a:xfrm>
            <a:off x="802005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35" name="Freeform 6285"/>
          <p:cNvSpPr>
            <a:spLocks noEditPoints="1"/>
          </p:cNvSpPr>
          <p:nvPr/>
        </p:nvSpPr>
        <p:spPr bwMode="auto">
          <a:xfrm>
            <a:off x="802005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36" name="Freeform 6286"/>
          <p:cNvSpPr>
            <a:spLocks noEditPoints="1"/>
          </p:cNvSpPr>
          <p:nvPr/>
        </p:nvSpPr>
        <p:spPr bwMode="auto">
          <a:xfrm>
            <a:off x="810895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37" name="Freeform 6287"/>
          <p:cNvSpPr>
            <a:spLocks noEditPoints="1"/>
          </p:cNvSpPr>
          <p:nvPr/>
        </p:nvSpPr>
        <p:spPr bwMode="auto">
          <a:xfrm>
            <a:off x="810895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38" name="Freeform 6288"/>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39" name="Freeform 6289"/>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40" name="Freeform 6290"/>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41" name="Freeform 6291"/>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42" name="Freeform 6292"/>
          <p:cNvSpPr>
            <a:spLocks noEditPoints="1"/>
          </p:cNvSpPr>
          <p:nvPr/>
        </p:nvSpPr>
        <p:spPr bwMode="auto">
          <a:xfrm>
            <a:off x="8001000"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43" name="Freeform 6293"/>
          <p:cNvSpPr>
            <a:spLocks noEditPoints="1"/>
          </p:cNvSpPr>
          <p:nvPr/>
        </p:nvSpPr>
        <p:spPr bwMode="auto">
          <a:xfrm>
            <a:off x="8001000"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44" name="Freeform 6294"/>
          <p:cNvSpPr>
            <a:spLocks noEditPoints="1"/>
          </p:cNvSpPr>
          <p:nvPr/>
        </p:nvSpPr>
        <p:spPr bwMode="auto">
          <a:xfrm>
            <a:off x="8085138"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45" name="Freeform 6295"/>
          <p:cNvSpPr>
            <a:spLocks noEditPoints="1"/>
          </p:cNvSpPr>
          <p:nvPr/>
        </p:nvSpPr>
        <p:spPr bwMode="auto">
          <a:xfrm>
            <a:off x="8085138"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46" name="Freeform 6296"/>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47" name="Freeform 6297"/>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48" name="Freeform 6298"/>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49" name="Freeform 6299"/>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50" name="Freeform 6300"/>
          <p:cNvSpPr>
            <a:spLocks noEditPoints="1"/>
          </p:cNvSpPr>
          <p:nvPr/>
        </p:nvSpPr>
        <p:spPr bwMode="auto">
          <a:xfrm>
            <a:off x="7977188"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51" name="Freeform 6301"/>
          <p:cNvSpPr>
            <a:spLocks noEditPoints="1"/>
          </p:cNvSpPr>
          <p:nvPr/>
        </p:nvSpPr>
        <p:spPr bwMode="auto">
          <a:xfrm>
            <a:off x="7977188"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52" name="Freeform 630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53" name="Freeform 6303"/>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54" name="Freeform 6304"/>
          <p:cNvSpPr>
            <a:spLocks noEditPoints="1"/>
          </p:cNvSpPr>
          <p:nvPr/>
        </p:nvSpPr>
        <p:spPr bwMode="auto">
          <a:xfrm>
            <a:off x="8043863" y="1636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55" name="Freeform 6305"/>
          <p:cNvSpPr>
            <a:spLocks noEditPoints="1"/>
          </p:cNvSpPr>
          <p:nvPr/>
        </p:nvSpPr>
        <p:spPr bwMode="auto">
          <a:xfrm>
            <a:off x="8043863" y="1636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56" name="Freeform 6306"/>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57" name="Freeform 6307"/>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58" name="Freeform 6308"/>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59" name="Freeform 6309"/>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60" name="Freeform 6310"/>
          <p:cNvSpPr>
            <a:spLocks noEditPoints="1"/>
          </p:cNvSpPr>
          <p:nvPr/>
        </p:nvSpPr>
        <p:spPr bwMode="auto">
          <a:xfrm>
            <a:off x="7848600" y="21653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61" name="Freeform 6311"/>
          <p:cNvSpPr>
            <a:spLocks noEditPoints="1"/>
          </p:cNvSpPr>
          <p:nvPr/>
        </p:nvSpPr>
        <p:spPr bwMode="auto">
          <a:xfrm>
            <a:off x="7848600" y="21653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62" name="Freeform 631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63" name="Freeform 6313"/>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64" name="Freeform 6314"/>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65" name="Freeform 6315"/>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66" name="Freeform 6316"/>
          <p:cNvSpPr>
            <a:spLocks noEditPoints="1"/>
          </p:cNvSpPr>
          <p:nvPr/>
        </p:nvSpPr>
        <p:spPr bwMode="auto">
          <a:xfrm>
            <a:off x="7980363"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46767" name="Freeform 6317"/>
          <p:cNvSpPr>
            <a:spLocks noEditPoints="1"/>
          </p:cNvSpPr>
          <p:nvPr/>
        </p:nvSpPr>
        <p:spPr bwMode="auto">
          <a:xfrm>
            <a:off x="7980363"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68" name="Freeform 6318"/>
          <p:cNvSpPr>
            <a:spLocks noEditPoints="1"/>
          </p:cNvSpPr>
          <p:nvPr/>
        </p:nvSpPr>
        <p:spPr bwMode="auto">
          <a:xfrm>
            <a:off x="800100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46769" name="Freeform 6319"/>
          <p:cNvSpPr>
            <a:spLocks noEditPoints="1"/>
          </p:cNvSpPr>
          <p:nvPr/>
        </p:nvSpPr>
        <p:spPr bwMode="auto">
          <a:xfrm>
            <a:off x="800100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46770" name="Rectangle 6320"/>
          <p:cNvSpPr>
            <a:spLocks noChangeArrowheads="1"/>
          </p:cNvSpPr>
          <p:nvPr/>
        </p:nvSpPr>
        <p:spPr bwMode="auto">
          <a:xfrm>
            <a:off x="6207125" y="3316288"/>
            <a:ext cx="1492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0</a:t>
            </a:r>
            <a:endParaRPr lang="fr-FR" altLang="fr-FR" sz="1800">
              <a:solidFill>
                <a:srgbClr val="FFFFFF"/>
              </a:solidFill>
            </a:endParaRPr>
          </a:p>
        </p:txBody>
      </p:sp>
      <p:sp>
        <p:nvSpPr>
          <p:cNvPr id="46771" name="Rectangle 6321"/>
          <p:cNvSpPr>
            <a:spLocks noChangeArrowheads="1"/>
          </p:cNvSpPr>
          <p:nvPr/>
        </p:nvSpPr>
        <p:spPr bwMode="auto">
          <a:xfrm>
            <a:off x="6096000" y="2395538"/>
            <a:ext cx="298450"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50</a:t>
            </a:r>
            <a:endParaRPr lang="fr-FR" altLang="fr-FR" sz="1800">
              <a:solidFill>
                <a:srgbClr val="FFFFFF"/>
              </a:solidFill>
            </a:endParaRPr>
          </a:p>
        </p:txBody>
      </p:sp>
      <p:sp>
        <p:nvSpPr>
          <p:cNvPr id="46772" name="Rectangle 6322"/>
          <p:cNvSpPr>
            <a:spLocks noChangeArrowheads="1"/>
          </p:cNvSpPr>
          <p:nvPr/>
        </p:nvSpPr>
        <p:spPr bwMode="auto">
          <a:xfrm>
            <a:off x="5984875" y="1474788"/>
            <a:ext cx="44767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100</a:t>
            </a:r>
            <a:endParaRPr lang="fr-FR" altLang="fr-FR" sz="1800">
              <a:solidFill>
                <a:srgbClr val="FFFFFF"/>
              </a:solidFill>
            </a:endParaRPr>
          </a:p>
        </p:txBody>
      </p:sp>
      <p:sp>
        <p:nvSpPr>
          <p:cNvPr id="46773" name="Rectangle 6323"/>
          <p:cNvSpPr>
            <a:spLocks noChangeArrowheads="1"/>
          </p:cNvSpPr>
          <p:nvPr/>
        </p:nvSpPr>
        <p:spPr bwMode="auto">
          <a:xfrm>
            <a:off x="6465888" y="3700463"/>
            <a:ext cx="1492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0</a:t>
            </a:r>
            <a:endParaRPr lang="fr-FR" altLang="fr-FR" sz="1800">
              <a:solidFill>
                <a:srgbClr val="FFFFFF"/>
              </a:solidFill>
            </a:endParaRPr>
          </a:p>
        </p:txBody>
      </p:sp>
      <p:sp>
        <p:nvSpPr>
          <p:cNvPr id="46774" name="Rectangle 6324"/>
          <p:cNvSpPr>
            <a:spLocks noChangeArrowheads="1"/>
          </p:cNvSpPr>
          <p:nvPr/>
        </p:nvSpPr>
        <p:spPr bwMode="auto">
          <a:xfrm>
            <a:off x="7296150" y="3700463"/>
            <a:ext cx="298450"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50</a:t>
            </a:r>
            <a:endParaRPr lang="fr-FR" altLang="fr-FR" sz="1800">
              <a:solidFill>
                <a:srgbClr val="FFFFFF"/>
              </a:solidFill>
            </a:endParaRPr>
          </a:p>
        </p:txBody>
      </p:sp>
      <p:sp>
        <p:nvSpPr>
          <p:cNvPr id="46775" name="Rectangle 6325"/>
          <p:cNvSpPr>
            <a:spLocks noChangeArrowheads="1"/>
          </p:cNvSpPr>
          <p:nvPr/>
        </p:nvSpPr>
        <p:spPr bwMode="auto">
          <a:xfrm>
            <a:off x="8126413" y="3700463"/>
            <a:ext cx="44767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100</a:t>
            </a:r>
            <a:endParaRPr lang="fr-FR" altLang="fr-FR" sz="1800">
              <a:solidFill>
                <a:srgbClr val="FFFFFF"/>
              </a:solidFill>
            </a:endParaRPr>
          </a:p>
        </p:txBody>
      </p:sp>
      <p:sp>
        <p:nvSpPr>
          <p:cNvPr id="46776" name="Rectangle 6326"/>
          <p:cNvSpPr>
            <a:spLocks noChangeArrowheads="1"/>
          </p:cNvSpPr>
          <p:nvPr/>
        </p:nvSpPr>
        <p:spPr bwMode="auto">
          <a:xfrm>
            <a:off x="6586538" y="4149725"/>
            <a:ext cx="188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FFFFFF"/>
                </a:solidFill>
                <a:latin typeface="Calibri" panose="020F0502020204030204" pitchFamily="34" charset="0"/>
              </a:rPr>
              <a:t>Predicted % Correct</a:t>
            </a:r>
            <a:endParaRPr lang="fr-FR" altLang="fr-FR" sz="1800">
              <a:solidFill>
                <a:srgbClr val="FFFFFF"/>
              </a:solidFill>
            </a:endParaRPr>
          </a:p>
        </p:txBody>
      </p:sp>
      <p:sp>
        <p:nvSpPr>
          <p:cNvPr id="46777" name="Rectangle 6327"/>
          <p:cNvSpPr>
            <a:spLocks noChangeArrowheads="1"/>
          </p:cNvSpPr>
          <p:nvPr/>
        </p:nvSpPr>
        <p:spPr bwMode="auto">
          <a:xfrm>
            <a:off x="1346200" y="692150"/>
            <a:ext cx="67468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000" b="1">
                <a:solidFill>
                  <a:srgbClr val="FFFFFF"/>
                </a:solidFill>
                <a:latin typeface="Calibri" panose="020F0502020204030204" pitchFamily="34" charset="0"/>
              </a:rPr>
              <a:t>Regular Words                  Exception Words                      Nonwords</a:t>
            </a:r>
            <a:endParaRPr lang="fr-FR" altLang="fr-FR" sz="2000">
              <a:solidFill>
                <a:srgbClr val="FFFFFF"/>
              </a:solidFill>
            </a:endParaRPr>
          </a:p>
        </p:txBody>
      </p:sp>
      <p:sp>
        <p:nvSpPr>
          <p:cNvPr id="46778" name="ZoneTexte 6326"/>
          <p:cNvSpPr txBox="1">
            <a:spLocks noChangeArrowheads="1"/>
          </p:cNvSpPr>
          <p:nvPr/>
        </p:nvSpPr>
        <p:spPr bwMode="auto">
          <a:xfrm rot="-5400000">
            <a:off x="-447675" y="2505075"/>
            <a:ext cx="1766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800" b="1">
                <a:solidFill>
                  <a:srgbClr val="FFFFFF"/>
                </a:solidFill>
                <a:latin typeface="Calibri" panose="020F0502020204030204" pitchFamily="34" charset="0"/>
              </a:rPr>
              <a:t>Actual % Correct</a:t>
            </a:r>
          </a:p>
        </p:txBody>
      </p:sp>
      <p:sp>
        <p:nvSpPr>
          <p:cNvPr id="46779" name="AutoShape 2"/>
          <p:cNvSpPr>
            <a:spLocks noChangeAspect="1" noChangeArrowheads="1"/>
          </p:cNvSpPr>
          <p:nvPr/>
        </p:nvSpPr>
        <p:spPr bwMode="auto">
          <a:xfrm>
            <a:off x="0" y="1412875"/>
            <a:ext cx="11341100" cy="396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solidFill>
                <a:srgbClr val="000000"/>
              </a:solidFill>
            </a:endParaRPr>
          </a:p>
        </p:txBody>
      </p:sp>
      <p:sp>
        <p:nvSpPr>
          <p:cNvPr id="46780" name="ZoneTexte 3148"/>
          <p:cNvSpPr txBox="1">
            <a:spLocks noChangeArrowheads="1"/>
          </p:cNvSpPr>
          <p:nvPr/>
        </p:nvSpPr>
        <p:spPr bwMode="auto">
          <a:xfrm>
            <a:off x="1490663" y="1155700"/>
            <a:ext cx="915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2000">
                <a:solidFill>
                  <a:srgbClr val="FFFFFF"/>
                </a:solidFill>
              </a:rPr>
              <a:t>r = .81</a:t>
            </a:r>
          </a:p>
        </p:txBody>
      </p:sp>
      <p:sp>
        <p:nvSpPr>
          <p:cNvPr id="46781" name="ZoneTexte 3149"/>
          <p:cNvSpPr txBox="1">
            <a:spLocks noChangeArrowheads="1"/>
          </p:cNvSpPr>
          <p:nvPr/>
        </p:nvSpPr>
        <p:spPr bwMode="auto">
          <a:xfrm>
            <a:off x="4238625" y="1136650"/>
            <a:ext cx="915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2000">
                <a:solidFill>
                  <a:srgbClr val="FFFFFF"/>
                </a:solidFill>
              </a:rPr>
              <a:t>r = .82</a:t>
            </a:r>
          </a:p>
        </p:txBody>
      </p:sp>
      <p:sp>
        <p:nvSpPr>
          <p:cNvPr id="46782" name="ZoneTexte 3150"/>
          <p:cNvSpPr txBox="1">
            <a:spLocks noChangeArrowheads="1"/>
          </p:cNvSpPr>
          <p:nvPr/>
        </p:nvSpPr>
        <p:spPr bwMode="auto">
          <a:xfrm>
            <a:off x="6824663" y="1125538"/>
            <a:ext cx="915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2000">
                <a:solidFill>
                  <a:srgbClr val="FFFFFF"/>
                </a:solidFill>
              </a:rPr>
              <a:t>r = .80</a:t>
            </a:r>
          </a:p>
        </p:txBody>
      </p:sp>
      <p:sp>
        <p:nvSpPr>
          <p:cNvPr id="46783" name="ZoneTexte 3150"/>
          <p:cNvSpPr txBox="1">
            <a:spLocks noChangeArrowheads="1"/>
          </p:cNvSpPr>
          <p:nvPr/>
        </p:nvSpPr>
        <p:spPr bwMode="auto">
          <a:xfrm>
            <a:off x="4313238" y="6462713"/>
            <a:ext cx="46815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rPr>
              <a:t>Perry, Zorzi, Ziegler, 2019, Psychological Science</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106" name="Imag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95288" y="620713"/>
            <a:ext cx="3800475" cy="557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4"/>
          <p:cNvSpPr>
            <a:spLocks noChangeArrowheads="1"/>
          </p:cNvSpPr>
          <p:nvPr/>
        </p:nvSpPr>
        <p:spPr bwMode="auto">
          <a:xfrm>
            <a:off x="4195763" y="836613"/>
            <a:ext cx="4572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fr-FR" altLang="en-US" sz="2800" b="1">
                <a:solidFill>
                  <a:schemeClr val="bg1"/>
                </a:solidFill>
                <a:latin typeface="Calibri" panose="020F0502020204030204" pitchFamily="34" charset="0"/>
                <a:ea typeface="Calibri" panose="020F0502020204030204" pitchFamily="34" charset="0"/>
                <a:cs typeface="Times New Roman" panose="02020603050405020304" pitchFamily="18" charset="0"/>
              </a:rPr>
              <a:t>77,523 mots</a:t>
            </a:r>
          </a:p>
        </p:txBody>
      </p:sp>
      <p:sp>
        <p:nvSpPr>
          <p:cNvPr id="2" name="Rectangle 1"/>
          <p:cNvSpPr>
            <a:spLocks noChangeArrowheads="1"/>
          </p:cNvSpPr>
          <p:nvPr/>
        </p:nvSpPr>
        <p:spPr bwMode="auto">
          <a:xfrm>
            <a:off x="4284663" y="2025650"/>
            <a:ext cx="45720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fr-FR" altLang="en-US" sz="2800" b="1">
                <a:solidFill>
                  <a:schemeClr val="bg1"/>
                </a:solidFill>
                <a:latin typeface="Calibri" panose="020F0502020204030204" pitchFamily="34" charset="0"/>
                <a:ea typeface="Calibri" panose="020F0502020204030204" pitchFamily="34" charset="0"/>
                <a:cs typeface="Times New Roman" panose="02020603050405020304" pitchFamily="18" charset="0"/>
              </a:rPr>
              <a:t>77,523 événements </a:t>
            </a:r>
          </a:p>
          <a:p>
            <a:pPr algn="ctr">
              <a:spcBef>
                <a:spcPct val="0"/>
              </a:spcBef>
              <a:buFontTx/>
              <a:buNone/>
            </a:pPr>
            <a:r>
              <a:rPr lang="fr-FR" altLang="en-US" sz="2800" b="1">
                <a:solidFill>
                  <a:schemeClr val="bg1"/>
                </a:solidFill>
                <a:latin typeface="Calibri" panose="020F0502020204030204" pitchFamily="34" charset="0"/>
                <a:ea typeface="Calibri" panose="020F0502020204030204" pitchFamily="34" charset="0"/>
                <a:cs typeface="Times New Roman" panose="02020603050405020304" pitchFamily="18" charset="0"/>
              </a:rPr>
              <a:t>d’auto-apprentissage </a:t>
            </a:r>
            <a:endParaRPr lang="fr-FR" altLang="en-US" sz="2800" b="1">
              <a:solidFill>
                <a:schemeClr val="bg1"/>
              </a:solidFill>
              <a:ea typeface="Calibri" panose="020F0502020204030204" pitchFamily="34" charset="0"/>
              <a:cs typeface="Times New Roman" panose="02020603050405020304" pitchFamily="18" charset="0"/>
            </a:endParaRPr>
          </a:p>
        </p:txBody>
      </p:sp>
      <p:sp>
        <p:nvSpPr>
          <p:cNvPr id="5" name="Rectangle 4"/>
          <p:cNvSpPr>
            <a:spLocks noChangeArrowheads="1"/>
          </p:cNvSpPr>
          <p:nvPr/>
        </p:nvSpPr>
        <p:spPr bwMode="auto">
          <a:xfrm>
            <a:off x="4427538" y="3644900"/>
            <a:ext cx="4572000"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fr-FR" altLang="en-US" sz="2800" b="1">
                <a:solidFill>
                  <a:schemeClr val="bg1"/>
                </a:solidFill>
                <a:latin typeface="Calibri" panose="020F0502020204030204" pitchFamily="34" charset="0"/>
                <a:ea typeface="Calibri" panose="020F0502020204030204" pitchFamily="34" charset="0"/>
                <a:cs typeface="Times New Roman" panose="02020603050405020304" pitchFamily="18" charset="0"/>
              </a:rPr>
              <a:t>« Un enfant dyslexique lit en 1 an ce qu’un bon lecteur lit en 2 jours »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67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5" grpId="0"/>
      <p:bldP spid="2" grpId="0"/>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8130" name="ZoneTexte 3"/>
          <p:cNvSpPr txBox="1">
            <a:spLocks noChangeArrowheads="1"/>
          </p:cNvSpPr>
          <p:nvPr/>
        </p:nvSpPr>
        <p:spPr bwMode="auto">
          <a:xfrm>
            <a:off x="1979613" y="2420938"/>
            <a:ext cx="507523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en-US" b="1">
                <a:solidFill>
                  <a:srgbClr val="FFFFFF"/>
                </a:solidFill>
                <a:latin typeface="Times New Roman" panose="02020603050405020304" pitchFamily="18" charset="0"/>
                <a:cs typeface="Arial" panose="020B0604020202020204" pitchFamily="34" charset="0"/>
              </a:rPr>
              <a:t> L’ultime preuve : </a:t>
            </a:r>
          </a:p>
          <a:p>
            <a:pPr algn="ctr" eaLnBrk="1" hangingPunct="1">
              <a:spcBef>
                <a:spcPct val="0"/>
              </a:spcBef>
              <a:buFontTx/>
              <a:buNone/>
            </a:pPr>
            <a:r>
              <a:rPr lang="fr-FR" altLang="en-US" b="1">
                <a:solidFill>
                  <a:srgbClr val="FFFFFF"/>
                </a:solidFill>
                <a:latin typeface="Times New Roman" panose="02020603050405020304" pitchFamily="18" charset="0"/>
                <a:cs typeface="Arial" panose="020B0604020202020204" pitchFamily="34" charset="0"/>
              </a:rPr>
              <a:t>les différences inter-langues</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3554" name="Imag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3850" y="790575"/>
            <a:ext cx="4157663" cy="542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5" name="Imag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87900" y="747713"/>
            <a:ext cx="4105275" cy="543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154" name="Rectangle 6"/>
          <p:cNvSpPr>
            <a:spLocks noChangeArrowheads="1"/>
          </p:cNvSpPr>
          <p:nvPr/>
        </p:nvSpPr>
        <p:spPr bwMode="auto">
          <a:xfrm>
            <a:off x="2514600" y="2482850"/>
            <a:ext cx="7938" cy="2211388"/>
          </a:xfrm>
          <a:prstGeom prst="rect">
            <a:avLst/>
          </a:prstGeom>
          <a:solidFill>
            <a:srgbClr val="868686"/>
          </a:solidFill>
          <a:ln w="5">
            <a:solidFill>
              <a:srgbClr val="868686"/>
            </a:solidFill>
            <a:bevel/>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fr-FR" altLang="fr-FR" sz="1600">
              <a:solidFill>
                <a:srgbClr val="000000"/>
              </a:solidFill>
              <a:latin typeface="Tahoma" panose="020B0604030504040204" pitchFamily="34" charset="0"/>
              <a:cs typeface="Tahoma" panose="020B0604030504040204" pitchFamily="34" charset="0"/>
            </a:endParaRPr>
          </a:p>
        </p:txBody>
      </p:sp>
      <p:sp>
        <p:nvSpPr>
          <p:cNvPr id="49155" name="Freeform 7"/>
          <p:cNvSpPr>
            <a:spLocks noEditPoints="1"/>
          </p:cNvSpPr>
          <p:nvPr/>
        </p:nvSpPr>
        <p:spPr bwMode="auto">
          <a:xfrm>
            <a:off x="2481263" y="2479675"/>
            <a:ext cx="38100" cy="2217738"/>
          </a:xfrm>
          <a:custGeom>
            <a:avLst/>
            <a:gdLst>
              <a:gd name="T0" fmla="*/ 0 w 24"/>
              <a:gd name="T1" fmla="*/ 2147483646 h 1397"/>
              <a:gd name="T2" fmla="*/ 2147483646 w 24"/>
              <a:gd name="T3" fmla="*/ 2147483646 h 1397"/>
              <a:gd name="T4" fmla="*/ 2147483646 w 24"/>
              <a:gd name="T5" fmla="*/ 2147483646 h 1397"/>
              <a:gd name="T6" fmla="*/ 0 w 24"/>
              <a:gd name="T7" fmla="*/ 2147483646 h 1397"/>
              <a:gd name="T8" fmla="*/ 0 w 24"/>
              <a:gd name="T9" fmla="*/ 2147483646 h 1397"/>
              <a:gd name="T10" fmla="*/ 0 w 24"/>
              <a:gd name="T11" fmla="*/ 2147483646 h 1397"/>
              <a:gd name="T12" fmla="*/ 2147483646 w 24"/>
              <a:gd name="T13" fmla="*/ 2147483646 h 1397"/>
              <a:gd name="T14" fmla="*/ 2147483646 w 24"/>
              <a:gd name="T15" fmla="*/ 2147483646 h 1397"/>
              <a:gd name="T16" fmla="*/ 0 w 24"/>
              <a:gd name="T17" fmla="*/ 2147483646 h 1397"/>
              <a:gd name="T18" fmla="*/ 0 w 24"/>
              <a:gd name="T19" fmla="*/ 2147483646 h 1397"/>
              <a:gd name="T20" fmla="*/ 0 w 24"/>
              <a:gd name="T21" fmla="*/ 2147483646 h 1397"/>
              <a:gd name="T22" fmla="*/ 2147483646 w 24"/>
              <a:gd name="T23" fmla="*/ 2147483646 h 1397"/>
              <a:gd name="T24" fmla="*/ 2147483646 w 24"/>
              <a:gd name="T25" fmla="*/ 2147483646 h 1397"/>
              <a:gd name="T26" fmla="*/ 0 w 24"/>
              <a:gd name="T27" fmla="*/ 2147483646 h 1397"/>
              <a:gd name="T28" fmla="*/ 0 w 24"/>
              <a:gd name="T29" fmla="*/ 2147483646 h 1397"/>
              <a:gd name="T30" fmla="*/ 0 w 24"/>
              <a:gd name="T31" fmla="*/ 2147483646 h 1397"/>
              <a:gd name="T32" fmla="*/ 2147483646 w 24"/>
              <a:gd name="T33" fmla="*/ 2147483646 h 1397"/>
              <a:gd name="T34" fmla="*/ 2147483646 w 24"/>
              <a:gd name="T35" fmla="*/ 2147483646 h 1397"/>
              <a:gd name="T36" fmla="*/ 0 w 24"/>
              <a:gd name="T37" fmla="*/ 2147483646 h 1397"/>
              <a:gd name="T38" fmla="*/ 0 w 24"/>
              <a:gd name="T39" fmla="*/ 2147483646 h 1397"/>
              <a:gd name="T40" fmla="*/ 0 w 24"/>
              <a:gd name="T41" fmla="*/ 2147483646 h 1397"/>
              <a:gd name="T42" fmla="*/ 2147483646 w 24"/>
              <a:gd name="T43" fmla="*/ 2147483646 h 1397"/>
              <a:gd name="T44" fmla="*/ 2147483646 w 24"/>
              <a:gd name="T45" fmla="*/ 2147483646 h 1397"/>
              <a:gd name="T46" fmla="*/ 0 w 24"/>
              <a:gd name="T47" fmla="*/ 2147483646 h 1397"/>
              <a:gd name="T48" fmla="*/ 0 w 24"/>
              <a:gd name="T49" fmla="*/ 2147483646 h 1397"/>
              <a:gd name="T50" fmla="*/ 0 w 24"/>
              <a:gd name="T51" fmla="*/ 2147483646 h 1397"/>
              <a:gd name="T52" fmla="*/ 2147483646 w 24"/>
              <a:gd name="T53" fmla="*/ 2147483646 h 1397"/>
              <a:gd name="T54" fmla="*/ 2147483646 w 24"/>
              <a:gd name="T55" fmla="*/ 2147483646 h 1397"/>
              <a:gd name="T56" fmla="*/ 0 w 24"/>
              <a:gd name="T57" fmla="*/ 2147483646 h 1397"/>
              <a:gd name="T58" fmla="*/ 0 w 24"/>
              <a:gd name="T59" fmla="*/ 2147483646 h 1397"/>
              <a:gd name="T60" fmla="*/ 0 w 24"/>
              <a:gd name="T61" fmla="*/ 2147483646 h 1397"/>
              <a:gd name="T62" fmla="*/ 2147483646 w 24"/>
              <a:gd name="T63" fmla="*/ 2147483646 h 1397"/>
              <a:gd name="T64" fmla="*/ 2147483646 w 24"/>
              <a:gd name="T65" fmla="*/ 2147483646 h 1397"/>
              <a:gd name="T66" fmla="*/ 0 w 24"/>
              <a:gd name="T67" fmla="*/ 2147483646 h 1397"/>
              <a:gd name="T68" fmla="*/ 0 w 24"/>
              <a:gd name="T69" fmla="*/ 2147483646 h 1397"/>
              <a:gd name="T70" fmla="*/ 0 w 24"/>
              <a:gd name="T71" fmla="*/ 2147483646 h 1397"/>
              <a:gd name="T72" fmla="*/ 2147483646 w 24"/>
              <a:gd name="T73" fmla="*/ 2147483646 h 1397"/>
              <a:gd name="T74" fmla="*/ 2147483646 w 24"/>
              <a:gd name="T75" fmla="*/ 2147483646 h 1397"/>
              <a:gd name="T76" fmla="*/ 0 w 24"/>
              <a:gd name="T77" fmla="*/ 2147483646 h 1397"/>
              <a:gd name="T78" fmla="*/ 0 w 24"/>
              <a:gd name="T79" fmla="*/ 2147483646 h 1397"/>
              <a:gd name="T80" fmla="*/ 0 w 24"/>
              <a:gd name="T81" fmla="*/ 2147483646 h 1397"/>
              <a:gd name="T82" fmla="*/ 2147483646 w 24"/>
              <a:gd name="T83" fmla="*/ 2147483646 h 1397"/>
              <a:gd name="T84" fmla="*/ 2147483646 w 24"/>
              <a:gd name="T85" fmla="*/ 2147483646 h 1397"/>
              <a:gd name="T86" fmla="*/ 0 w 24"/>
              <a:gd name="T87" fmla="*/ 2147483646 h 1397"/>
              <a:gd name="T88" fmla="*/ 0 w 24"/>
              <a:gd name="T89" fmla="*/ 2147483646 h 1397"/>
              <a:gd name="T90" fmla="*/ 0 w 24"/>
              <a:gd name="T91" fmla="*/ 2147483646 h 1397"/>
              <a:gd name="T92" fmla="*/ 2147483646 w 24"/>
              <a:gd name="T93" fmla="*/ 2147483646 h 1397"/>
              <a:gd name="T94" fmla="*/ 2147483646 w 24"/>
              <a:gd name="T95" fmla="*/ 2147483646 h 1397"/>
              <a:gd name="T96" fmla="*/ 0 w 24"/>
              <a:gd name="T97" fmla="*/ 2147483646 h 1397"/>
              <a:gd name="T98" fmla="*/ 0 w 24"/>
              <a:gd name="T99" fmla="*/ 2147483646 h 1397"/>
              <a:gd name="T100" fmla="*/ 0 w 24"/>
              <a:gd name="T101" fmla="*/ 0 h 1397"/>
              <a:gd name="T102" fmla="*/ 2147483646 w 24"/>
              <a:gd name="T103" fmla="*/ 0 h 1397"/>
              <a:gd name="T104" fmla="*/ 2147483646 w 24"/>
              <a:gd name="T105" fmla="*/ 2147483646 h 1397"/>
              <a:gd name="T106" fmla="*/ 0 w 24"/>
              <a:gd name="T107" fmla="*/ 2147483646 h 1397"/>
              <a:gd name="T108" fmla="*/ 0 w 24"/>
              <a:gd name="T109" fmla="*/ 0 h 13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1397"/>
              <a:gd name="T167" fmla="*/ 24 w 24"/>
              <a:gd name="T168" fmla="*/ 1397 h 13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1397">
                <a:moveTo>
                  <a:pt x="0" y="1392"/>
                </a:moveTo>
                <a:lnTo>
                  <a:pt x="24" y="1392"/>
                </a:lnTo>
                <a:lnTo>
                  <a:pt x="24" y="1397"/>
                </a:lnTo>
                <a:lnTo>
                  <a:pt x="0" y="1397"/>
                </a:lnTo>
                <a:lnTo>
                  <a:pt x="0" y="1392"/>
                </a:lnTo>
                <a:close/>
                <a:moveTo>
                  <a:pt x="0" y="1253"/>
                </a:moveTo>
                <a:lnTo>
                  <a:pt x="24" y="1253"/>
                </a:lnTo>
                <a:lnTo>
                  <a:pt x="24" y="1258"/>
                </a:lnTo>
                <a:lnTo>
                  <a:pt x="0" y="1258"/>
                </a:lnTo>
                <a:lnTo>
                  <a:pt x="0" y="1253"/>
                </a:lnTo>
                <a:close/>
                <a:moveTo>
                  <a:pt x="0" y="1114"/>
                </a:moveTo>
                <a:lnTo>
                  <a:pt x="24" y="1114"/>
                </a:lnTo>
                <a:lnTo>
                  <a:pt x="24" y="1119"/>
                </a:lnTo>
                <a:lnTo>
                  <a:pt x="0" y="1119"/>
                </a:lnTo>
                <a:lnTo>
                  <a:pt x="0" y="1114"/>
                </a:lnTo>
                <a:close/>
                <a:moveTo>
                  <a:pt x="0" y="975"/>
                </a:moveTo>
                <a:lnTo>
                  <a:pt x="24" y="975"/>
                </a:lnTo>
                <a:lnTo>
                  <a:pt x="24" y="979"/>
                </a:lnTo>
                <a:lnTo>
                  <a:pt x="0" y="979"/>
                </a:lnTo>
                <a:lnTo>
                  <a:pt x="0" y="975"/>
                </a:lnTo>
                <a:close/>
                <a:moveTo>
                  <a:pt x="0" y="835"/>
                </a:moveTo>
                <a:lnTo>
                  <a:pt x="24" y="835"/>
                </a:lnTo>
                <a:lnTo>
                  <a:pt x="24" y="840"/>
                </a:lnTo>
                <a:lnTo>
                  <a:pt x="0" y="840"/>
                </a:lnTo>
                <a:lnTo>
                  <a:pt x="0" y="835"/>
                </a:lnTo>
                <a:close/>
                <a:moveTo>
                  <a:pt x="0" y="696"/>
                </a:moveTo>
                <a:lnTo>
                  <a:pt x="24" y="696"/>
                </a:lnTo>
                <a:lnTo>
                  <a:pt x="24" y="701"/>
                </a:lnTo>
                <a:lnTo>
                  <a:pt x="0" y="701"/>
                </a:lnTo>
                <a:lnTo>
                  <a:pt x="0" y="696"/>
                </a:lnTo>
                <a:close/>
                <a:moveTo>
                  <a:pt x="0" y="557"/>
                </a:moveTo>
                <a:lnTo>
                  <a:pt x="24" y="557"/>
                </a:lnTo>
                <a:lnTo>
                  <a:pt x="24" y="562"/>
                </a:lnTo>
                <a:lnTo>
                  <a:pt x="0" y="562"/>
                </a:lnTo>
                <a:lnTo>
                  <a:pt x="0" y="557"/>
                </a:lnTo>
                <a:close/>
                <a:moveTo>
                  <a:pt x="0" y="418"/>
                </a:moveTo>
                <a:lnTo>
                  <a:pt x="24" y="418"/>
                </a:lnTo>
                <a:lnTo>
                  <a:pt x="24" y="422"/>
                </a:lnTo>
                <a:lnTo>
                  <a:pt x="0" y="422"/>
                </a:lnTo>
                <a:lnTo>
                  <a:pt x="0" y="418"/>
                </a:lnTo>
                <a:close/>
                <a:moveTo>
                  <a:pt x="0" y="278"/>
                </a:moveTo>
                <a:lnTo>
                  <a:pt x="24" y="278"/>
                </a:lnTo>
                <a:lnTo>
                  <a:pt x="24" y="283"/>
                </a:lnTo>
                <a:lnTo>
                  <a:pt x="0" y="283"/>
                </a:lnTo>
                <a:lnTo>
                  <a:pt x="0" y="278"/>
                </a:lnTo>
                <a:close/>
                <a:moveTo>
                  <a:pt x="0" y="139"/>
                </a:moveTo>
                <a:lnTo>
                  <a:pt x="24" y="139"/>
                </a:lnTo>
                <a:lnTo>
                  <a:pt x="24" y="144"/>
                </a:lnTo>
                <a:lnTo>
                  <a:pt x="0" y="144"/>
                </a:lnTo>
                <a:lnTo>
                  <a:pt x="0" y="139"/>
                </a:lnTo>
                <a:close/>
                <a:moveTo>
                  <a:pt x="0" y="0"/>
                </a:moveTo>
                <a:lnTo>
                  <a:pt x="24" y="0"/>
                </a:lnTo>
                <a:lnTo>
                  <a:pt x="24" y="5"/>
                </a:lnTo>
                <a:lnTo>
                  <a:pt x="0" y="5"/>
                </a:lnTo>
                <a:lnTo>
                  <a:pt x="0" y="0"/>
                </a:lnTo>
                <a:close/>
              </a:path>
            </a:pathLst>
          </a:custGeom>
          <a:solidFill>
            <a:srgbClr val="868686"/>
          </a:solidFill>
          <a:ln w="5">
            <a:solidFill>
              <a:srgbClr val="868686"/>
            </a:solidFill>
            <a:bevel/>
            <a:headEnd/>
            <a:tailEnd/>
          </a:ln>
        </p:spPr>
        <p:txBody>
          <a:bodyPr/>
          <a:lstStyle/>
          <a:p>
            <a:endParaRPr lang="fr-FR"/>
          </a:p>
        </p:txBody>
      </p:sp>
      <p:sp>
        <p:nvSpPr>
          <p:cNvPr id="49156" name="Rectangle 8"/>
          <p:cNvSpPr>
            <a:spLocks noChangeArrowheads="1"/>
          </p:cNvSpPr>
          <p:nvPr/>
        </p:nvSpPr>
        <p:spPr bwMode="auto">
          <a:xfrm>
            <a:off x="2519363" y="4689475"/>
            <a:ext cx="3802062" cy="7938"/>
          </a:xfrm>
          <a:prstGeom prst="rect">
            <a:avLst/>
          </a:prstGeom>
          <a:solidFill>
            <a:srgbClr val="868686"/>
          </a:solidFill>
          <a:ln w="5">
            <a:solidFill>
              <a:srgbClr val="868686"/>
            </a:solidFill>
            <a:bevel/>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fr-FR" altLang="fr-FR" sz="2400">
              <a:solidFill>
                <a:srgbClr val="000000"/>
              </a:solidFill>
              <a:latin typeface="Arial" panose="020B0604020202020204" pitchFamily="34" charset="0"/>
              <a:cs typeface="Arial" panose="020B0604020202020204" pitchFamily="34" charset="0"/>
            </a:endParaRPr>
          </a:p>
        </p:txBody>
      </p:sp>
      <p:sp>
        <p:nvSpPr>
          <p:cNvPr id="49157" name="Freeform 9"/>
          <p:cNvSpPr>
            <a:spLocks noEditPoints="1"/>
          </p:cNvSpPr>
          <p:nvPr/>
        </p:nvSpPr>
        <p:spPr bwMode="auto">
          <a:xfrm>
            <a:off x="2514600" y="4694238"/>
            <a:ext cx="3810000" cy="38100"/>
          </a:xfrm>
          <a:custGeom>
            <a:avLst/>
            <a:gdLst>
              <a:gd name="T0" fmla="*/ 2147483646 w 2400"/>
              <a:gd name="T1" fmla="*/ 0 h 24"/>
              <a:gd name="T2" fmla="*/ 2147483646 w 2400"/>
              <a:gd name="T3" fmla="*/ 2147483646 h 24"/>
              <a:gd name="T4" fmla="*/ 0 w 2400"/>
              <a:gd name="T5" fmla="*/ 2147483646 h 24"/>
              <a:gd name="T6" fmla="*/ 0 w 2400"/>
              <a:gd name="T7" fmla="*/ 0 h 24"/>
              <a:gd name="T8" fmla="*/ 2147483646 w 2400"/>
              <a:gd name="T9" fmla="*/ 0 h 24"/>
              <a:gd name="T10" fmla="*/ 2147483646 w 2400"/>
              <a:gd name="T11" fmla="*/ 0 h 24"/>
              <a:gd name="T12" fmla="*/ 2147483646 w 2400"/>
              <a:gd name="T13" fmla="*/ 2147483646 h 24"/>
              <a:gd name="T14" fmla="*/ 2147483646 w 2400"/>
              <a:gd name="T15" fmla="*/ 2147483646 h 24"/>
              <a:gd name="T16" fmla="*/ 2147483646 w 2400"/>
              <a:gd name="T17" fmla="*/ 0 h 24"/>
              <a:gd name="T18" fmla="*/ 2147483646 w 2400"/>
              <a:gd name="T19" fmla="*/ 0 h 24"/>
              <a:gd name="T20" fmla="*/ 2147483646 w 2400"/>
              <a:gd name="T21" fmla="*/ 0 h 24"/>
              <a:gd name="T22" fmla="*/ 2147483646 w 2400"/>
              <a:gd name="T23" fmla="*/ 2147483646 h 24"/>
              <a:gd name="T24" fmla="*/ 2147483646 w 2400"/>
              <a:gd name="T25" fmla="*/ 2147483646 h 24"/>
              <a:gd name="T26" fmla="*/ 2147483646 w 2400"/>
              <a:gd name="T27" fmla="*/ 0 h 24"/>
              <a:gd name="T28" fmla="*/ 2147483646 w 2400"/>
              <a:gd name="T29" fmla="*/ 0 h 24"/>
              <a:gd name="T30" fmla="*/ 2147483646 w 2400"/>
              <a:gd name="T31" fmla="*/ 0 h 24"/>
              <a:gd name="T32" fmla="*/ 2147483646 w 2400"/>
              <a:gd name="T33" fmla="*/ 2147483646 h 24"/>
              <a:gd name="T34" fmla="*/ 2147483646 w 2400"/>
              <a:gd name="T35" fmla="*/ 2147483646 h 24"/>
              <a:gd name="T36" fmla="*/ 2147483646 w 2400"/>
              <a:gd name="T37" fmla="*/ 0 h 24"/>
              <a:gd name="T38" fmla="*/ 2147483646 w 2400"/>
              <a:gd name="T39" fmla="*/ 0 h 24"/>
              <a:gd name="T40" fmla="*/ 2147483646 w 2400"/>
              <a:gd name="T41" fmla="*/ 0 h 24"/>
              <a:gd name="T42" fmla="*/ 2147483646 w 2400"/>
              <a:gd name="T43" fmla="*/ 2147483646 h 24"/>
              <a:gd name="T44" fmla="*/ 2147483646 w 2400"/>
              <a:gd name="T45" fmla="*/ 2147483646 h 24"/>
              <a:gd name="T46" fmla="*/ 2147483646 w 2400"/>
              <a:gd name="T47" fmla="*/ 0 h 24"/>
              <a:gd name="T48" fmla="*/ 2147483646 w 2400"/>
              <a:gd name="T49" fmla="*/ 0 h 24"/>
              <a:gd name="T50" fmla="*/ 2147483646 w 2400"/>
              <a:gd name="T51" fmla="*/ 0 h 24"/>
              <a:gd name="T52" fmla="*/ 2147483646 w 2400"/>
              <a:gd name="T53" fmla="*/ 2147483646 h 24"/>
              <a:gd name="T54" fmla="*/ 2147483646 w 2400"/>
              <a:gd name="T55" fmla="*/ 2147483646 h 24"/>
              <a:gd name="T56" fmla="*/ 2147483646 w 2400"/>
              <a:gd name="T57" fmla="*/ 0 h 24"/>
              <a:gd name="T58" fmla="*/ 2147483646 w 2400"/>
              <a:gd name="T59" fmla="*/ 0 h 24"/>
              <a:gd name="T60" fmla="*/ 2147483646 w 2400"/>
              <a:gd name="T61" fmla="*/ 0 h 24"/>
              <a:gd name="T62" fmla="*/ 2147483646 w 2400"/>
              <a:gd name="T63" fmla="*/ 2147483646 h 24"/>
              <a:gd name="T64" fmla="*/ 2147483646 w 2400"/>
              <a:gd name="T65" fmla="*/ 2147483646 h 24"/>
              <a:gd name="T66" fmla="*/ 2147483646 w 2400"/>
              <a:gd name="T67" fmla="*/ 0 h 24"/>
              <a:gd name="T68" fmla="*/ 2147483646 w 2400"/>
              <a:gd name="T69" fmla="*/ 0 h 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00"/>
              <a:gd name="T106" fmla="*/ 0 h 24"/>
              <a:gd name="T107" fmla="*/ 2400 w 2400"/>
              <a:gd name="T108" fmla="*/ 24 h 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00" h="24">
                <a:moveTo>
                  <a:pt x="5" y="0"/>
                </a:moveTo>
                <a:lnTo>
                  <a:pt x="5" y="24"/>
                </a:lnTo>
                <a:lnTo>
                  <a:pt x="0" y="24"/>
                </a:lnTo>
                <a:lnTo>
                  <a:pt x="0" y="0"/>
                </a:lnTo>
                <a:lnTo>
                  <a:pt x="5" y="0"/>
                </a:lnTo>
                <a:close/>
                <a:moveTo>
                  <a:pt x="403" y="0"/>
                </a:moveTo>
                <a:lnTo>
                  <a:pt x="403" y="24"/>
                </a:lnTo>
                <a:lnTo>
                  <a:pt x="399" y="24"/>
                </a:lnTo>
                <a:lnTo>
                  <a:pt x="399" y="0"/>
                </a:lnTo>
                <a:lnTo>
                  <a:pt x="403" y="0"/>
                </a:lnTo>
                <a:close/>
                <a:moveTo>
                  <a:pt x="802" y="0"/>
                </a:moveTo>
                <a:lnTo>
                  <a:pt x="802" y="24"/>
                </a:lnTo>
                <a:lnTo>
                  <a:pt x="797" y="24"/>
                </a:lnTo>
                <a:lnTo>
                  <a:pt x="797" y="0"/>
                </a:lnTo>
                <a:lnTo>
                  <a:pt x="802" y="0"/>
                </a:lnTo>
                <a:close/>
                <a:moveTo>
                  <a:pt x="1205" y="0"/>
                </a:moveTo>
                <a:lnTo>
                  <a:pt x="1205" y="24"/>
                </a:lnTo>
                <a:lnTo>
                  <a:pt x="1200" y="24"/>
                </a:lnTo>
                <a:lnTo>
                  <a:pt x="1200" y="0"/>
                </a:lnTo>
                <a:lnTo>
                  <a:pt x="1205" y="0"/>
                </a:lnTo>
                <a:close/>
                <a:moveTo>
                  <a:pt x="1603" y="0"/>
                </a:moveTo>
                <a:lnTo>
                  <a:pt x="1603" y="24"/>
                </a:lnTo>
                <a:lnTo>
                  <a:pt x="1598" y="24"/>
                </a:lnTo>
                <a:lnTo>
                  <a:pt x="1598" y="0"/>
                </a:lnTo>
                <a:lnTo>
                  <a:pt x="1603" y="0"/>
                </a:lnTo>
                <a:close/>
                <a:moveTo>
                  <a:pt x="2002" y="0"/>
                </a:moveTo>
                <a:lnTo>
                  <a:pt x="2002" y="24"/>
                </a:lnTo>
                <a:lnTo>
                  <a:pt x="1997" y="24"/>
                </a:lnTo>
                <a:lnTo>
                  <a:pt x="1997" y="0"/>
                </a:lnTo>
                <a:lnTo>
                  <a:pt x="2002" y="0"/>
                </a:lnTo>
                <a:close/>
                <a:moveTo>
                  <a:pt x="2400" y="0"/>
                </a:moveTo>
                <a:lnTo>
                  <a:pt x="2400" y="24"/>
                </a:lnTo>
                <a:lnTo>
                  <a:pt x="2395" y="24"/>
                </a:lnTo>
                <a:lnTo>
                  <a:pt x="2395" y="0"/>
                </a:lnTo>
                <a:lnTo>
                  <a:pt x="2400" y="0"/>
                </a:lnTo>
                <a:close/>
              </a:path>
            </a:pathLst>
          </a:custGeom>
          <a:solidFill>
            <a:srgbClr val="868686"/>
          </a:solidFill>
          <a:ln w="5">
            <a:solidFill>
              <a:srgbClr val="868686"/>
            </a:solidFill>
            <a:bevel/>
            <a:headEnd/>
            <a:tailEnd/>
          </a:ln>
        </p:spPr>
        <p:txBody>
          <a:bodyPr/>
          <a:lstStyle/>
          <a:p>
            <a:endParaRPr lang="fr-FR"/>
          </a:p>
        </p:txBody>
      </p:sp>
      <p:sp>
        <p:nvSpPr>
          <p:cNvPr id="9" name="Freeform 10"/>
          <p:cNvSpPr>
            <a:spLocks/>
          </p:cNvSpPr>
          <p:nvPr/>
        </p:nvSpPr>
        <p:spPr bwMode="auto">
          <a:xfrm>
            <a:off x="3048000" y="4592638"/>
            <a:ext cx="146050" cy="139700"/>
          </a:xfrm>
          <a:custGeom>
            <a:avLst/>
            <a:gdLst>
              <a:gd name="T0" fmla="*/ 2147483646 w 56"/>
              <a:gd name="T1" fmla="*/ 2147483646 h 56"/>
              <a:gd name="T2" fmla="*/ 0 w 56"/>
              <a:gd name="T3" fmla="*/ 2147483646 h 56"/>
              <a:gd name="T4" fmla="*/ 2147483646 w 56"/>
              <a:gd name="T5" fmla="*/ 0 h 56"/>
              <a:gd name="T6" fmla="*/ 2147483646 w 56"/>
              <a:gd name="T7" fmla="*/ 2147483646 h 56"/>
              <a:gd name="T8" fmla="*/ 2147483646 w 56"/>
              <a:gd name="T9" fmla="*/ 2147483646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28" y="56"/>
                </a:moveTo>
                <a:lnTo>
                  <a:pt x="0" y="28"/>
                </a:lnTo>
                <a:lnTo>
                  <a:pt x="28" y="0"/>
                </a:lnTo>
                <a:lnTo>
                  <a:pt x="56" y="28"/>
                </a:lnTo>
                <a:lnTo>
                  <a:pt x="2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10" name="Freeform 11"/>
          <p:cNvSpPr>
            <a:spLocks noEditPoints="1"/>
          </p:cNvSpPr>
          <p:nvPr/>
        </p:nvSpPr>
        <p:spPr bwMode="auto">
          <a:xfrm>
            <a:off x="3038475" y="4583113"/>
            <a:ext cx="160338" cy="152400"/>
          </a:xfrm>
          <a:custGeom>
            <a:avLst/>
            <a:gdLst>
              <a:gd name="T0" fmla="*/ 2147483646 w 203"/>
              <a:gd name="T1" fmla="*/ 2147483646 h 204"/>
              <a:gd name="T2" fmla="*/ 2147483646 w 203"/>
              <a:gd name="T3" fmla="*/ 2147483646 h 204"/>
              <a:gd name="T4" fmla="*/ 2147483646 w 203"/>
              <a:gd name="T5" fmla="*/ 2147483646 h 204"/>
              <a:gd name="T6" fmla="*/ 0 w 203"/>
              <a:gd name="T7" fmla="*/ 2147483646 h 204"/>
              <a:gd name="T8" fmla="*/ 2147483646 w 203"/>
              <a:gd name="T9" fmla="*/ 2147483646 h 204"/>
              <a:gd name="T10" fmla="*/ 2147483646 w 203"/>
              <a:gd name="T11" fmla="*/ 2147483646 h 204"/>
              <a:gd name="T12" fmla="*/ 2147483646 w 203"/>
              <a:gd name="T13" fmla="*/ 2147483646 h 204"/>
              <a:gd name="T14" fmla="*/ 2147483646 w 203"/>
              <a:gd name="T15" fmla="*/ 2147483646 h 204"/>
              <a:gd name="T16" fmla="*/ 2147483646 w 203"/>
              <a:gd name="T17" fmla="*/ 2147483646 h 204"/>
              <a:gd name="T18" fmla="*/ 2147483646 w 203"/>
              <a:gd name="T19" fmla="*/ 2147483646 h 204"/>
              <a:gd name="T20" fmla="*/ 2147483646 w 203"/>
              <a:gd name="T21" fmla="*/ 2147483646 h 204"/>
              <a:gd name="T22" fmla="*/ 2147483646 w 203"/>
              <a:gd name="T23" fmla="*/ 2147483646 h 204"/>
              <a:gd name="T24" fmla="*/ 2147483646 w 203"/>
              <a:gd name="T25" fmla="*/ 2147483646 h 204"/>
              <a:gd name="T26" fmla="*/ 2147483646 w 203"/>
              <a:gd name="T27" fmla="*/ 2147483646 h 204"/>
              <a:gd name="T28" fmla="*/ 2147483646 w 203"/>
              <a:gd name="T29" fmla="*/ 2147483646 h 204"/>
              <a:gd name="T30" fmla="*/ 2147483646 w 203"/>
              <a:gd name="T31" fmla="*/ 2147483646 h 204"/>
              <a:gd name="T32" fmla="*/ 2147483646 w 203"/>
              <a:gd name="T33" fmla="*/ 2147483646 h 204"/>
              <a:gd name="T34" fmla="*/ 2147483646 w 203"/>
              <a:gd name="T35" fmla="*/ 2147483646 h 204"/>
              <a:gd name="T36" fmla="*/ 2147483646 w 203"/>
              <a:gd name="T37" fmla="*/ 2147483646 h 204"/>
              <a:gd name="T38" fmla="*/ 2147483646 w 203"/>
              <a:gd name="T39" fmla="*/ 2147483646 h 2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204"/>
              <a:gd name="T62" fmla="*/ 203 w 203"/>
              <a:gd name="T63" fmla="*/ 204 h 2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204">
                <a:moveTo>
                  <a:pt x="108" y="201"/>
                </a:moveTo>
                <a:cubicBezTo>
                  <a:pt x="104" y="204"/>
                  <a:pt x="99" y="204"/>
                  <a:pt x="96" y="201"/>
                </a:cubicBezTo>
                <a:lnTo>
                  <a:pt x="3" y="108"/>
                </a:lnTo>
                <a:cubicBezTo>
                  <a:pt x="1" y="107"/>
                  <a:pt x="0" y="104"/>
                  <a:pt x="0" y="102"/>
                </a:cubicBezTo>
                <a:cubicBezTo>
                  <a:pt x="0" y="100"/>
                  <a:pt x="1" y="98"/>
                  <a:pt x="3" y="97"/>
                </a:cubicBezTo>
                <a:lnTo>
                  <a:pt x="96" y="4"/>
                </a:lnTo>
                <a:cubicBezTo>
                  <a:pt x="99" y="0"/>
                  <a:pt x="104" y="0"/>
                  <a:pt x="108" y="4"/>
                </a:cubicBezTo>
                <a:lnTo>
                  <a:pt x="201" y="97"/>
                </a:lnTo>
                <a:cubicBezTo>
                  <a:pt x="203" y="98"/>
                  <a:pt x="203" y="100"/>
                  <a:pt x="203" y="102"/>
                </a:cubicBezTo>
                <a:cubicBezTo>
                  <a:pt x="203" y="104"/>
                  <a:pt x="203" y="107"/>
                  <a:pt x="201" y="108"/>
                </a:cubicBezTo>
                <a:lnTo>
                  <a:pt x="108" y="201"/>
                </a:lnTo>
                <a:close/>
                <a:moveTo>
                  <a:pt x="190" y="97"/>
                </a:moveTo>
                <a:lnTo>
                  <a:pt x="190" y="108"/>
                </a:lnTo>
                <a:lnTo>
                  <a:pt x="96" y="15"/>
                </a:lnTo>
                <a:lnTo>
                  <a:pt x="108" y="15"/>
                </a:lnTo>
                <a:lnTo>
                  <a:pt x="14" y="108"/>
                </a:lnTo>
                <a:lnTo>
                  <a:pt x="14" y="97"/>
                </a:lnTo>
                <a:lnTo>
                  <a:pt x="108" y="190"/>
                </a:lnTo>
                <a:lnTo>
                  <a:pt x="96" y="190"/>
                </a:lnTo>
                <a:lnTo>
                  <a:pt x="190" y="97"/>
                </a:lnTo>
                <a:close/>
              </a:path>
            </a:pathLst>
          </a:custGeom>
          <a:solidFill>
            <a:srgbClr val="F9F9F9"/>
          </a:solidFill>
          <a:ln w="5">
            <a:solidFill>
              <a:srgbClr val="F9F9F9"/>
            </a:solidFill>
            <a:bevel/>
            <a:headEnd/>
            <a:tailEnd/>
          </a:ln>
        </p:spPr>
        <p:txBody>
          <a:bodyPr/>
          <a:lstStyle/>
          <a:p>
            <a:endParaRPr lang="fr-FR"/>
          </a:p>
        </p:txBody>
      </p:sp>
      <p:sp>
        <p:nvSpPr>
          <p:cNvPr id="11" name="Freeform 12"/>
          <p:cNvSpPr>
            <a:spLocks/>
          </p:cNvSpPr>
          <p:nvPr/>
        </p:nvSpPr>
        <p:spPr bwMode="auto">
          <a:xfrm>
            <a:off x="3683000" y="3844925"/>
            <a:ext cx="146050" cy="139700"/>
          </a:xfrm>
          <a:custGeom>
            <a:avLst/>
            <a:gdLst>
              <a:gd name="T0" fmla="*/ 2147483646 w 56"/>
              <a:gd name="T1" fmla="*/ 2147483646 h 56"/>
              <a:gd name="T2" fmla="*/ 0 w 56"/>
              <a:gd name="T3" fmla="*/ 2147483646 h 56"/>
              <a:gd name="T4" fmla="*/ 2147483646 w 56"/>
              <a:gd name="T5" fmla="*/ 0 h 56"/>
              <a:gd name="T6" fmla="*/ 2147483646 w 56"/>
              <a:gd name="T7" fmla="*/ 2147483646 h 56"/>
              <a:gd name="T8" fmla="*/ 2147483646 w 56"/>
              <a:gd name="T9" fmla="*/ 2147483646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28" y="56"/>
                </a:moveTo>
                <a:lnTo>
                  <a:pt x="0" y="28"/>
                </a:lnTo>
                <a:lnTo>
                  <a:pt x="28" y="0"/>
                </a:lnTo>
                <a:lnTo>
                  <a:pt x="56" y="28"/>
                </a:lnTo>
                <a:lnTo>
                  <a:pt x="2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12" name="Freeform 13"/>
          <p:cNvSpPr>
            <a:spLocks noEditPoints="1"/>
          </p:cNvSpPr>
          <p:nvPr/>
        </p:nvSpPr>
        <p:spPr bwMode="auto">
          <a:xfrm>
            <a:off x="3673475" y="3833813"/>
            <a:ext cx="160338" cy="155575"/>
          </a:xfrm>
          <a:custGeom>
            <a:avLst/>
            <a:gdLst>
              <a:gd name="T0" fmla="*/ 2147483646 w 203"/>
              <a:gd name="T1" fmla="*/ 2147483646 h 204"/>
              <a:gd name="T2" fmla="*/ 2147483646 w 203"/>
              <a:gd name="T3" fmla="*/ 2147483646 h 204"/>
              <a:gd name="T4" fmla="*/ 2147483646 w 203"/>
              <a:gd name="T5" fmla="*/ 2147483646 h 204"/>
              <a:gd name="T6" fmla="*/ 0 w 203"/>
              <a:gd name="T7" fmla="*/ 2147483646 h 204"/>
              <a:gd name="T8" fmla="*/ 2147483646 w 203"/>
              <a:gd name="T9" fmla="*/ 2147483646 h 204"/>
              <a:gd name="T10" fmla="*/ 2147483646 w 203"/>
              <a:gd name="T11" fmla="*/ 2147483646 h 204"/>
              <a:gd name="T12" fmla="*/ 2147483646 w 203"/>
              <a:gd name="T13" fmla="*/ 2147483646 h 204"/>
              <a:gd name="T14" fmla="*/ 2147483646 w 203"/>
              <a:gd name="T15" fmla="*/ 2147483646 h 204"/>
              <a:gd name="T16" fmla="*/ 2147483646 w 203"/>
              <a:gd name="T17" fmla="*/ 2147483646 h 204"/>
              <a:gd name="T18" fmla="*/ 2147483646 w 203"/>
              <a:gd name="T19" fmla="*/ 2147483646 h 204"/>
              <a:gd name="T20" fmla="*/ 2147483646 w 203"/>
              <a:gd name="T21" fmla="*/ 2147483646 h 204"/>
              <a:gd name="T22" fmla="*/ 2147483646 w 203"/>
              <a:gd name="T23" fmla="*/ 2147483646 h 204"/>
              <a:gd name="T24" fmla="*/ 2147483646 w 203"/>
              <a:gd name="T25" fmla="*/ 2147483646 h 204"/>
              <a:gd name="T26" fmla="*/ 2147483646 w 203"/>
              <a:gd name="T27" fmla="*/ 2147483646 h 204"/>
              <a:gd name="T28" fmla="*/ 2147483646 w 203"/>
              <a:gd name="T29" fmla="*/ 2147483646 h 204"/>
              <a:gd name="T30" fmla="*/ 2147483646 w 203"/>
              <a:gd name="T31" fmla="*/ 2147483646 h 204"/>
              <a:gd name="T32" fmla="*/ 2147483646 w 203"/>
              <a:gd name="T33" fmla="*/ 2147483646 h 204"/>
              <a:gd name="T34" fmla="*/ 2147483646 w 203"/>
              <a:gd name="T35" fmla="*/ 2147483646 h 204"/>
              <a:gd name="T36" fmla="*/ 2147483646 w 203"/>
              <a:gd name="T37" fmla="*/ 2147483646 h 204"/>
              <a:gd name="T38" fmla="*/ 2147483646 w 203"/>
              <a:gd name="T39" fmla="*/ 2147483646 h 2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204"/>
              <a:gd name="T62" fmla="*/ 203 w 203"/>
              <a:gd name="T63" fmla="*/ 204 h 2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204">
                <a:moveTo>
                  <a:pt x="107" y="201"/>
                </a:moveTo>
                <a:cubicBezTo>
                  <a:pt x="104" y="204"/>
                  <a:pt x="99" y="204"/>
                  <a:pt x="96" y="201"/>
                </a:cubicBezTo>
                <a:lnTo>
                  <a:pt x="2" y="108"/>
                </a:lnTo>
                <a:cubicBezTo>
                  <a:pt x="1" y="106"/>
                  <a:pt x="0" y="104"/>
                  <a:pt x="0" y="102"/>
                </a:cubicBezTo>
                <a:cubicBezTo>
                  <a:pt x="0" y="100"/>
                  <a:pt x="1" y="98"/>
                  <a:pt x="2" y="97"/>
                </a:cubicBezTo>
                <a:lnTo>
                  <a:pt x="96" y="3"/>
                </a:lnTo>
                <a:cubicBezTo>
                  <a:pt x="99" y="0"/>
                  <a:pt x="104" y="0"/>
                  <a:pt x="107" y="3"/>
                </a:cubicBezTo>
                <a:lnTo>
                  <a:pt x="200" y="97"/>
                </a:lnTo>
                <a:cubicBezTo>
                  <a:pt x="202" y="98"/>
                  <a:pt x="203" y="100"/>
                  <a:pt x="203" y="102"/>
                </a:cubicBezTo>
                <a:cubicBezTo>
                  <a:pt x="203" y="104"/>
                  <a:pt x="202" y="106"/>
                  <a:pt x="200" y="108"/>
                </a:cubicBezTo>
                <a:lnTo>
                  <a:pt x="107" y="201"/>
                </a:lnTo>
                <a:close/>
                <a:moveTo>
                  <a:pt x="189" y="97"/>
                </a:moveTo>
                <a:lnTo>
                  <a:pt x="189" y="108"/>
                </a:lnTo>
                <a:lnTo>
                  <a:pt x="96" y="15"/>
                </a:lnTo>
                <a:lnTo>
                  <a:pt x="107" y="15"/>
                </a:lnTo>
                <a:lnTo>
                  <a:pt x="13" y="108"/>
                </a:lnTo>
                <a:lnTo>
                  <a:pt x="13" y="97"/>
                </a:lnTo>
                <a:lnTo>
                  <a:pt x="107" y="190"/>
                </a:lnTo>
                <a:lnTo>
                  <a:pt x="96" y="190"/>
                </a:lnTo>
                <a:lnTo>
                  <a:pt x="189" y="97"/>
                </a:lnTo>
                <a:close/>
              </a:path>
            </a:pathLst>
          </a:custGeom>
          <a:solidFill>
            <a:srgbClr val="F9F9F9"/>
          </a:solidFill>
          <a:ln w="5">
            <a:solidFill>
              <a:srgbClr val="F9F9F9"/>
            </a:solidFill>
            <a:bevel/>
            <a:headEnd/>
            <a:tailEnd/>
          </a:ln>
        </p:spPr>
        <p:txBody>
          <a:bodyPr/>
          <a:lstStyle/>
          <a:p>
            <a:endParaRPr lang="fr-FR"/>
          </a:p>
        </p:txBody>
      </p:sp>
      <p:sp>
        <p:nvSpPr>
          <p:cNvPr id="13" name="Freeform 14"/>
          <p:cNvSpPr>
            <a:spLocks/>
          </p:cNvSpPr>
          <p:nvPr/>
        </p:nvSpPr>
        <p:spPr bwMode="auto">
          <a:xfrm>
            <a:off x="4318000" y="3581400"/>
            <a:ext cx="146050" cy="139700"/>
          </a:xfrm>
          <a:custGeom>
            <a:avLst/>
            <a:gdLst>
              <a:gd name="T0" fmla="*/ 2147483646 w 56"/>
              <a:gd name="T1" fmla="*/ 2147483646 h 56"/>
              <a:gd name="T2" fmla="*/ 0 w 56"/>
              <a:gd name="T3" fmla="*/ 2147483646 h 56"/>
              <a:gd name="T4" fmla="*/ 2147483646 w 56"/>
              <a:gd name="T5" fmla="*/ 0 h 56"/>
              <a:gd name="T6" fmla="*/ 2147483646 w 56"/>
              <a:gd name="T7" fmla="*/ 2147483646 h 56"/>
              <a:gd name="T8" fmla="*/ 2147483646 w 56"/>
              <a:gd name="T9" fmla="*/ 2147483646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28" y="56"/>
                </a:moveTo>
                <a:lnTo>
                  <a:pt x="0" y="28"/>
                </a:lnTo>
                <a:lnTo>
                  <a:pt x="28" y="0"/>
                </a:lnTo>
                <a:lnTo>
                  <a:pt x="56" y="28"/>
                </a:lnTo>
                <a:lnTo>
                  <a:pt x="2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14" name="Freeform 15"/>
          <p:cNvSpPr>
            <a:spLocks noEditPoints="1"/>
          </p:cNvSpPr>
          <p:nvPr/>
        </p:nvSpPr>
        <p:spPr bwMode="auto">
          <a:xfrm>
            <a:off x="4308475" y="3571875"/>
            <a:ext cx="160338" cy="152400"/>
          </a:xfrm>
          <a:custGeom>
            <a:avLst/>
            <a:gdLst>
              <a:gd name="T0" fmla="*/ 2147483646 w 203"/>
              <a:gd name="T1" fmla="*/ 2147483646 h 203"/>
              <a:gd name="T2" fmla="*/ 2147483646 w 203"/>
              <a:gd name="T3" fmla="*/ 2147483646 h 203"/>
              <a:gd name="T4" fmla="*/ 2147483646 w 203"/>
              <a:gd name="T5" fmla="*/ 2147483646 h 203"/>
              <a:gd name="T6" fmla="*/ 0 w 203"/>
              <a:gd name="T7" fmla="*/ 2147483646 h 203"/>
              <a:gd name="T8" fmla="*/ 2147483646 w 203"/>
              <a:gd name="T9" fmla="*/ 2147483646 h 203"/>
              <a:gd name="T10" fmla="*/ 2147483646 w 203"/>
              <a:gd name="T11" fmla="*/ 2147483646 h 203"/>
              <a:gd name="T12" fmla="*/ 2147483646 w 203"/>
              <a:gd name="T13" fmla="*/ 2147483646 h 203"/>
              <a:gd name="T14" fmla="*/ 2147483646 w 203"/>
              <a:gd name="T15" fmla="*/ 2147483646 h 203"/>
              <a:gd name="T16" fmla="*/ 2147483646 w 203"/>
              <a:gd name="T17" fmla="*/ 2147483646 h 203"/>
              <a:gd name="T18" fmla="*/ 2147483646 w 203"/>
              <a:gd name="T19" fmla="*/ 2147483646 h 203"/>
              <a:gd name="T20" fmla="*/ 2147483646 w 203"/>
              <a:gd name="T21" fmla="*/ 2147483646 h 203"/>
              <a:gd name="T22" fmla="*/ 2147483646 w 203"/>
              <a:gd name="T23" fmla="*/ 2147483646 h 203"/>
              <a:gd name="T24" fmla="*/ 2147483646 w 203"/>
              <a:gd name="T25" fmla="*/ 2147483646 h 203"/>
              <a:gd name="T26" fmla="*/ 2147483646 w 203"/>
              <a:gd name="T27" fmla="*/ 2147483646 h 203"/>
              <a:gd name="T28" fmla="*/ 2147483646 w 203"/>
              <a:gd name="T29" fmla="*/ 2147483646 h 203"/>
              <a:gd name="T30" fmla="*/ 2147483646 w 203"/>
              <a:gd name="T31" fmla="*/ 2147483646 h 203"/>
              <a:gd name="T32" fmla="*/ 2147483646 w 203"/>
              <a:gd name="T33" fmla="*/ 2147483646 h 203"/>
              <a:gd name="T34" fmla="*/ 2147483646 w 203"/>
              <a:gd name="T35" fmla="*/ 2147483646 h 203"/>
              <a:gd name="T36" fmla="*/ 2147483646 w 203"/>
              <a:gd name="T37" fmla="*/ 2147483646 h 203"/>
              <a:gd name="T38" fmla="*/ 2147483646 w 203"/>
              <a:gd name="T39" fmla="*/ 2147483646 h 2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203"/>
              <a:gd name="T62" fmla="*/ 203 w 203"/>
              <a:gd name="T63" fmla="*/ 203 h 2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203">
                <a:moveTo>
                  <a:pt x="107" y="200"/>
                </a:moveTo>
                <a:cubicBezTo>
                  <a:pt x="104" y="203"/>
                  <a:pt x="99" y="203"/>
                  <a:pt x="96" y="200"/>
                </a:cubicBezTo>
                <a:lnTo>
                  <a:pt x="2" y="107"/>
                </a:lnTo>
                <a:cubicBezTo>
                  <a:pt x="1" y="106"/>
                  <a:pt x="0" y="104"/>
                  <a:pt x="0" y="101"/>
                </a:cubicBezTo>
                <a:cubicBezTo>
                  <a:pt x="0" y="99"/>
                  <a:pt x="1" y="97"/>
                  <a:pt x="2" y="96"/>
                </a:cubicBezTo>
                <a:lnTo>
                  <a:pt x="96" y="3"/>
                </a:lnTo>
                <a:cubicBezTo>
                  <a:pt x="99" y="0"/>
                  <a:pt x="104" y="0"/>
                  <a:pt x="107" y="3"/>
                </a:cubicBezTo>
                <a:lnTo>
                  <a:pt x="201" y="96"/>
                </a:lnTo>
                <a:cubicBezTo>
                  <a:pt x="202" y="97"/>
                  <a:pt x="203" y="99"/>
                  <a:pt x="203" y="101"/>
                </a:cubicBezTo>
                <a:cubicBezTo>
                  <a:pt x="203" y="104"/>
                  <a:pt x="202" y="106"/>
                  <a:pt x="201" y="107"/>
                </a:cubicBezTo>
                <a:lnTo>
                  <a:pt x="107" y="200"/>
                </a:lnTo>
                <a:close/>
                <a:moveTo>
                  <a:pt x="189" y="96"/>
                </a:moveTo>
                <a:lnTo>
                  <a:pt x="189" y="107"/>
                </a:lnTo>
                <a:lnTo>
                  <a:pt x="96" y="14"/>
                </a:lnTo>
                <a:lnTo>
                  <a:pt x="107" y="14"/>
                </a:lnTo>
                <a:lnTo>
                  <a:pt x="14" y="107"/>
                </a:lnTo>
                <a:lnTo>
                  <a:pt x="14" y="96"/>
                </a:lnTo>
                <a:lnTo>
                  <a:pt x="107" y="189"/>
                </a:lnTo>
                <a:lnTo>
                  <a:pt x="96" y="189"/>
                </a:lnTo>
                <a:lnTo>
                  <a:pt x="189" y="96"/>
                </a:lnTo>
                <a:close/>
              </a:path>
            </a:pathLst>
          </a:custGeom>
          <a:solidFill>
            <a:srgbClr val="F9F9F9"/>
          </a:solidFill>
          <a:ln w="5">
            <a:solidFill>
              <a:srgbClr val="F9F9F9"/>
            </a:solidFill>
            <a:bevel/>
            <a:headEnd/>
            <a:tailEnd/>
          </a:ln>
        </p:spPr>
        <p:txBody>
          <a:bodyPr/>
          <a:lstStyle/>
          <a:p>
            <a:endParaRPr lang="fr-FR"/>
          </a:p>
        </p:txBody>
      </p:sp>
      <p:sp>
        <p:nvSpPr>
          <p:cNvPr id="15" name="Freeform 16"/>
          <p:cNvSpPr>
            <a:spLocks/>
          </p:cNvSpPr>
          <p:nvPr/>
        </p:nvSpPr>
        <p:spPr bwMode="auto">
          <a:xfrm>
            <a:off x="4953000" y="2746375"/>
            <a:ext cx="146050" cy="139700"/>
          </a:xfrm>
          <a:custGeom>
            <a:avLst/>
            <a:gdLst>
              <a:gd name="T0" fmla="*/ 2147483646 w 56"/>
              <a:gd name="T1" fmla="*/ 2147483646 h 56"/>
              <a:gd name="T2" fmla="*/ 0 w 56"/>
              <a:gd name="T3" fmla="*/ 2147483646 h 56"/>
              <a:gd name="T4" fmla="*/ 2147483646 w 56"/>
              <a:gd name="T5" fmla="*/ 0 h 56"/>
              <a:gd name="T6" fmla="*/ 2147483646 w 56"/>
              <a:gd name="T7" fmla="*/ 2147483646 h 56"/>
              <a:gd name="T8" fmla="*/ 2147483646 w 56"/>
              <a:gd name="T9" fmla="*/ 2147483646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28" y="56"/>
                </a:moveTo>
                <a:lnTo>
                  <a:pt x="0" y="28"/>
                </a:lnTo>
                <a:lnTo>
                  <a:pt x="28" y="0"/>
                </a:lnTo>
                <a:lnTo>
                  <a:pt x="56" y="28"/>
                </a:lnTo>
                <a:lnTo>
                  <a:pt x="2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16" name="Freeform 17"/>
          <p:cNvSpPr>
            <a:spLocks noEditPoints="1"/>
          </p:cNvSpPr>
          <p:nvPr/>
        </p:nvSpPr>
        <p:spPr bwMode="auto">
          <a:xfrm>
            <a:off x="4943475" y="2736850"/>
            <a:ext cx="160338" cy="152400"/>
          </a:xfrm>
          <a:custGeom>
            <a:avLst/>
            <a:gdLst>
              <a:gd name="T0" fmla="*/ 2147483646 w 203"/>
              <a:gd name="T1" fmla="*/ 2147483646 h 204"/>
              <a:gd name="T2" fmla="*/ 2147483646 w 203"/>
              <a:gd name="T3" fmla="*/ 2147483646 h 204"/>
              <a:gd name="T4" fmla="*/ 2147483646 w 203"/>
              <a:gd name="T5" fmla="*/ 2147483646 h 204"/>
              <a:gd name="T6" fmla="*/ 0 w 203"/>
              <a:gd name="T7" fmla="*/ 2147483646 h 204"/>
              <a:gd name="T8" fmla="*/ 2147483646 w 203"/>
              <a:gd name="T9" fmla="*/ 2147483646 h 204"/>
              <a:gd name="T10" fmla="*/ 2147483646 w 203"/>
              <a:gd name="T11" fmla="*/ 2147483646 h 204"/>
              <a:gd name="T12" fmla="*/ 2147483646 w 203"/>
              <a:gd name="T13" fmla="*/ 2147483646 h 204"/>
              <a:gd name="T14" fmla="*/ 2147483646 w 203"/>
              <a:gd name="T15" fmla="*/ 2147483646 h 204"/>
              <a:gd name="T16" fmla="*/ 2147483646 w 203"/>
              <a:gd name="T17" fmla="*/ 2147483646 h 204"/>
              <a:gd name="T18" fmla="*/ 2147483646 w 203"/>
              <a:gd name="T19" fmla="*/ 2147483646 h 204"/>
              <a:gd name="T20" fmla="*/ 2147483646 w 203"/>
              <a:gd name="T21" fmla="*/ 2147483646 h 204"/>
              <a:gd name="T22" fmla="*/ 2147483646 w 203"/>
              <a:gd name="T23" fmla="*/ 2147483646 h 204"/>
              <a:gd name="T24" fmla="*/ 2147483646 w 203"/>
              <a:gd name="T25" fmla="*/ 2147483646 h 204"/>
              <a:gd name="T26" fmla="*/ 2147483646 w 203"/>
              <a:gd name="T27" fmla="*/ 2147483646 h 204"/>
              <a:gd name="T28" fmla="*/ 2147483646 w 203"/>
              <a:gd name="T29" fmla="*/ 2147483646 h 204"/>
              <a:gd name="T30" fmla="*/ 2147483646 w 203"/>
              <a:gd name="T31" fmla="*/ 2147483646 h 204"/>
              <a:gd name="T32" fmla="*/ 2147483646 w 203"/>
              <a:gd name="T33" fmla="*/ 2147483646 h 204"/>
              <a:gd name="T34" fmla="*/ 2147483646 w 203"/>
              <a:gd name="T35" fmla="*/ 2147483646 h 204"/>
              <a:gd name="T36" fmla="*/ 2147483646 w 203"/>
              <a:gd name="T37" fmla="*/ 2147483646 h 204"/>
              <a:gd name="T38" fmla="*/ 2147483646 w 203"/>
              <a:gd name="T39" fmla="*/ 2147483646 h 2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204"/>
              <a:gd name="T62" fmla="*/ 203 w 203"/>
              <a:gd name="T63" fmla="*/ 204 h 2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204">
                <a:moveTo>
                  <a:pt x="107" y="201"/>
                </a:moveTo>
                <a:cubicBezTo>
                  <a:pt x="104" y="204"/>
                  <a:pt x="99" y="204"/>
                  <a:pt x="96" y="201"/>
                </a:cubicBezTo>
                <a:lnTo>
                  <a:pt x="3" y="107"/>
                </a:lnTo>
                <a:cubicBezTo>
                  <a:pt x="1" y="106"/>
                  <a:pt x="0" y="104"/>
                  <a:pt x="0" y="102"/>
                </a:cubicBezTo>
                <a:cubicBezTo>
                  <a:pt x="0" y="100"/>
                  <a:pt x="1" y="98"/>
                  <a:pt x="3" y="96"/>
                </a:cubicBezTo>
                <a:lnTo>
                  <a:pt x="96" y="3"/>
                </a:lnTo>
                <a:cubicBezTo>
                  <a:pt x="99" y="0"/>
                  <a:pt x="104" y="0"/>
                  <a:pt x="107" y="3"/>
                </a:cubicBezTo>
                <a:lnTo>
                  <a:pt x="201" y="96"/>
                </a:lnTo>
                <a:cubicBezTo>
                  <a:pt x="202" y="98"/>
                  <a:pt x="203" y="100"/>
                  <a:pt x="203" y="102"/>
                </a:cubicBezTo>
                <a:cubicBezTo>
                  <a:pt x="203" y="104"/>
                  <a:pt x="202" y="106"/>
                  <a:pt x="201" y="107"/>
                </a:cubicBezTo>
                <a:lnTo>
                  <a:pt x="107" y="201"/>
                </a:lnTo>
                <a:close/>
                <a:moveTo>
                  <a:pt x="190" y="96"/>
                </a:moveTo>
                <a:lnTo>
                  <a:pt x="190" y="107"/>
                </a:lnTo>
                <a:lnTo>
                  <a:pt x="96" y="14"/>
                </a:lnTo>
                <a:lnTo>
                  <a:pt x="107" y="14"/>
                </a:lnTo>
                <a:lnTo>
                  <a:pt x="14" y="107"/>
                </a:lnTo>
                <a:lnTo>
                  <a:pt x="14" y="96"/>
                </a:lnTo>
                <a:lnTo>
                  <a:pt x="107" y="189"/>
                </a:lnTo>
                <a:lnTo>
                  <a:pt x="96" y="189"/>
                </a:lnTo>
                <a:lnTo>
                  <a:pt x="190" y="96"/>
                </a:lnTo>
                <a:close/>
              </a:path>
            </a:pathLst>
          </a:custGeom>
          <a:solidFill>
            <a:srgbClr val="F9F9F9"/>
          </a:solidFill>
          <a:ln w="5">
            <a:solidFill>
              <a:srgbClr val="F9F9F9"/>
            </a:solidFill>
            <a:bevel/>
            <a:headEnd/>
            <a:tailEnd/>
          </a:ln>
        </p:spPr>
        <p:txBody>
          <a:bodyPr/>
          <a:lstStyle/>
          <a:p>
            <a:endParaRPr lang="fr-FR"/>
          </a:p>
        </p:txBody>
      </p:sp>
      <p:sp>
        <p:nvSpPr>
          <p:cNvPr id="17" name="Freeform 18"/>
          <p:cNvSpPr>
            <a:spLocks/>
          </p:cNvSpPr>
          <p:nvPr/>
        </p:nvSpPr>
        <p:spPr bwMode="auto">
          <a:xfrm>
            <a:off x="5588000" y="2570163"/>
            <a:ext cx="146050" cy="139700"/>
          </a:xfrm>
          <a:custGeom>
            <a:avLst/>
            <a:gdLst>
              <a:gd name="T0" fmla="*/ 2147483646 w 56"/>
              <a:gd name="T1" fmla="*/ 2147483646 h 56"/>
              <a:gd name="T2" fmla="*/ 0 w 56"/>
              <a:gd name="T3" fmla="*/ 2147483646 h 56"/>
              <a:gd name="T4" fmla="*/ 2147483646 w 56"/>
              <a:gd name="T5" fmla="*/ 0 h 56"/>
              <a:gd name="T6" fmla="*/ 2147483646 w 56"/>
              <a:gd name="T7" fmla="*/ 2147483646 h 56"/>
              <a:gd name="T8" fmla="*/ 2147483646 w 56"/>
              <a:gd name="T9" fmla="*/ 2147483646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28" y="56"/>
                </a:moveTo>
                <a:lnTo>
                  <a:pt x="0" y="28"/>
                </a:lnTo>
                <a:lnTo>
                  <a:pt x="28" y="0"/>
                </a:lnTo>
                <a:lnTo>
                  <a:pt x="56" y="28"/>
                </a:lnTo>
                <a:lnTo>
                  <a:pt x="2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18" name="Freeform 19"/>
          <p:cNvSpPr>
            <a:spLocks noEditPoints="1"/>
          </p:cNvSpPr>
          <p:nvPr/>
        </p:nvSpPr>
        <p:spPr bwMode="auto">
          <a:xfrm>
            <a:off x="5580063" y="2560638"/>
            <a:ext cx="157162" cy="152400"/>
          </a:xfrm>
          <a:custGeom>
            <a:avLst/>
            <a:gdLst>
              <a:gd name="T0" fmla="*/ 2147483646 w 202"/>
              <a:gd name="T1" fmla="*/ 2147483646 h 203"/>
              <a:gd name="T2" fmla="*/ 2147483646 w 202"/>
              <a:gd name="T3" fmla="*/ 2147483646 h 203"/>
              <a:gd name="T4" fmla="*/ 2147483646 w 202"/>
              <a:gd name="T5" fmla="*/ 2147483646 h 203"/>
              <a:gd name="T6" fmla="*/ 0 w 202"/>
              <a:gd name="T7" fmla="*/ 2147483646 h 203"/>
              <a:gd name="T8" fmla="*/ 2147483646 w 202"/>
              <a:gd name="T9" fmla="*/ 2147483646 h 203"/>
              <a:gd name="T10" fmla="*/ 2147483646 w 202"/>
              <a:gd name="T11" fmla="*/ 2147483646 h 203"/>
              <a:gd name="T12" fmla="*/ 2147483646 w 202"/>
              <a:gd name="T13" fmla="*/ 2147483646 h 203"/>
              <a:gd name="T14" fmla="*/ 2147483646 w 202"/>
              <a:gd name="T15" fmla="*/ 2147483646 h 203"/>
              <a:gd name="T16" fmla="*/ 2147483646 w 202"/>
              <a:gd name="T17" fmla="*/ 2147483646 h 203"/>
              <a:gd name="T18" fmla="*/ 2147483646 w 202"/>
              <a:gd name="T19" fmla="*/ 2147483646 h 203"/>
              <a:gd name="T20" fmla="*/ 2147483646 w 202"/>
              <a:gd name="T21" fmla="*/ 2147483646 h 203"/>
              <a:gd name="T22" fmla="*/ 2147483646 w 202"/>
              <a:gd name="T23" fmla="*/ 2147483646 h 203"/>
              <a:gd name="T24" fmla="*/ 2147483646 w 202"/>
              <a:gd name="T25" fmla="*/ 2147483646 h 203"/>
              <a:gd name="T26" fmla="*/ 2147483646 w 202"/>
              <a:gd name="T27" fmla="*/ 2147483646 h 203"/>
              <a:gd name="T28" fmla="*/ 2147483646 w 202"/>
              <a:gd name="T29" fmla="*/ 2147483646 h 203"/>
              <a:gd name="T30" fmla="*/ 2147483646 w 202"/>
              <a:gd name="T31" fmla="*/ 2147483646 h 203"/>
              <a:gd name="T32" fmla="*/ 2147483646 w 202"/>
              <a:gd name="T33" fmla="*/ 2147483646 h 203"/>
              <a:gd name="T34" fmla="*/ 2147483646 w 202"/>
              <a:gd name="T35" fmla="*/ 2147483646 h 203"/>
              <a:gd name="T36" fmla="*/ 2147483646 w 202"/>
              <a:gd name="T37" fmla="*/ 2147483646 h 203"/>
              <a:gd name="T38" fmla="*/ 2147483646 w 202"/>
              <a:gd name="T39" fmla="*/ 2147483646 h 2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2"/>
              <a:gd name="T61" fmla="*/ 0 h 203"/>
              <a:gd name="T62" fmla="*/ 202 w 202"/>
              <a:gd name="T63" fmla="*/ 203 h 2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2" h="203">
                <a:moveTo>
                  <a:pt x="107" y="200"/>
                </a:moveTo>
                <a:cubicBezTo>
                  <a:pt x="104" y="203"/>
                  <a:pt x="98" y="203"/>
                  <a:pt x="95" y="200"/>
                </a:cubicBezTo>
                <a:lnTo>
                  <a:pt x="2" y="107"/>
                </a:lnTo>
                <a:cubicBezTo>
                  <a:pt x="0" y="106"/>
                  <a:pt x="0" y="104"/>
                  <a:pt x="0" y="102"/>
                </a:cubicBezTo>
                <a:cubicBezTo>
                  <a:pt x="0" y="99"/>
                  <a:pt x="0" y="97"/>
                  <a:pt x="2" y="96"/>
                </a:cubicBezTo>
                <a:lnTo>
                  <a:pt x="95" y="3"/>
                </a:lnTo>
                <a:cubicBezTo>
                  <a:pt x="98" y="0"/>
                  <a:pt x="104" y="0"/>
                  <a:pt x="107" y="3"/>
                </a:cubicBezTo>
                <a:lnTo>
                  <a:pt x="200" y="96"/>
                </a:lnTo>
                <a:cubicBezTo>
                  <a:pt x="202" y="97"/>
                  <a:pt x="202" y="99"/>
                  <a:pt x="202" y="102"/>
                </a:cubicBezTo>
                <a:cubicBezTo>
                  <a:pt x="202" y="104"/>
                  <a:pt x="202" y="106"/>
                  <a:pt x="200" y="107"/>
                </a:cubicBezTo>
                <a:lnTo>
                  <a:pt x="107" y="200"/>
                </a:lnTo>
                <a:close/>
                <a:moveTo>
                  <a:pt x="189" y="96"/>
                </a:moveTo>
                <a:lnTo>
                  <a:pt x="189" y="107"/>
                </a:lnTo>
                <a:lnTo>
                  <a:pt x="95" y="14"/>
                </a:lnTo>
                <a:lnTo>
                  <a:pt x="107" y="14"/>
                </a:lnTo>
                <a:lnTo>
                  <a:pt x="13" y="107"/>
                </a:lnTo>
                <a:lnTo>
                  <a:pt x="13" y="96"/>
                </a:lnTo>
                <a:lnTo>
                  <a:pt x="107" y="189"/>
                </a:lnTo>
                <a:lnTo>
                  <a:pt x="95" y="189"/>
                </a:lnTo>
                <a:lnTo>
                  <a:pt x="189" y="96"/>
                </a:lnTo>
                <a:close/>
              </a:path>
            </a:pathLst>
          </a:custGeom>
          <a:solidFill>
            <a:srgbClr val="F9F9F9"/>
          </a:solidFill>
          <a:ln w="5">
            <a:solidFill>
              <a:srgbClr val="F9F9F9"/>
            </a:solidFill>
            <a:bevel/>
            <a:headEnd/>
            <a:tailEnd/>
          </a:ln>
        </p:spPr>
        <p:txBody>
          <a:bodyPr/>
          <a:lstStyle/>
          <a:p>
            <a:endParaRPr lang="fr-FR"/>
          </a:p>
        </p:txBody>
      </p:sp>
      <p:sp>
        <p:nvSpPr>
          <p:cNvPr id="49168" name="Rectangle 20"/>
          <p:cNvSpPr>
            <a:spLocks noChangeArrowheads="1"/>
          </p:cNvSpPr>
          <p:nvPr/>
        </p:nvSpPr>
        <p:spPr bwMode="auto">
          <a:xfrm>
            <a:off x="2179638" y="4624388"/>
            <a:ext cx="1127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1600">
                <a:solidFill>
                  <a:srgbClr val="FFFFFF"/>
                </a:solidFill>
                <a:latin typeface="Tahoma" panose="020B0604030504040204" pitchFamily="34" charset="0"/>
                <a:cs typeface="Tahoma" panose="020B0604030504040204" pitchFamily="34" charset="0"/>
              </a:rPr>
              <a:t>0</a:t>
            </a:r>
            <a:endParaRPr lang="fr-FR" altLang="fr-FR" sz="1600">
              <a:solidFill>
                <a:srgbClr val="000000"/>
              </a:solidFill>
              <a:latin typeface="Tahoma" panose="020B0604030504040204" pitchFamily="34" charset="0"/>
              <a:cs typeface="Tahoma" panose="020B0604030504040204" pitchFamily="34" charset="0"/>
            </a:endParaRPr>
          </a:p>
        </p:txBody>
      </p:sp>
      <p:sp>
        <p:nvSpPr>
          <p:cNvPr id="49169" name="Rectangle 22"/>
          <p:cNvSpPr>
            <a:spLocks noChangeArrowheads="1"/>
          </p:cNvSpPr>
          <p:nvPr/>
        </p:nvSpPr>
        <p:spPr bwMode="auto">
          <a:xfrm>
            <a:off x="2073275" y="4184650"/>
            <a:ext cx="2873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1600">
                <a:solidFill>
                  <a:srgbClr val="FFFFFF"/>
                </a:solidFill>
                <a:latin typeface="Tahoma" panose="020B0604030504040204" pitchFamily="34" charset="0"/>
                <a:cs typeface="Tahoma" panose="020B0604030504040204" pitchFamily="34" charset="0"/>
              </a:rPr>
              <a:t>0,1</a:t>
            </a:r>
            <a:endParaRPr lang="fr-FR" altLang="fr-FR" sz="1600">
              <a:solidFill>
                <a:srgbClr val="000000"/>
              </a:solidFill>
              <a:latin typeface="Tahoma" panose="020B0604030504040204" pitchFamily="34" charset="0"/>
              <a:cs typeface="Tahoma" panose="020B0604030504040204" pitchFamily="34" charset="0"/>
            </a:endParaRPr>
          </a:p>
        </p:txBody>
      </p:sp>
      <p:sp>
        <p:nvSpPr>
          <p:cNvPr id="49170" name="Rectangle 24"/>
          <p:cNvSpPr>
            <a:spLocks noChangeArrowheads="1"/>
          </p:cNvSpPr>
          <p:nvPr/>
        </p:nvSpPr>
        <p:spPr bwMode="auto">
          <a:xfrm>
            <a:off x="2073275" y="3743325"/>
            <a:ext cx="2873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1600">
                <a:solidFill>
                  <a:srgbClr val="FFFFFF"/>
                </a:solidFill>
                <a:latin typeface="Tahoma" panose="020B0604030504040204" pitchFamily="34" charset="0"/>
                <a:cs typeface="Tahoma" panose="020B0604030504040204" pitchFamily="34" charset="0"/>
              </a:rPr>
              <a:t>0,2</a:t>
            </a:r>
            <a:endParaRPr lang="fr-FR" altLang="fr-FR" sz="1600">
              <a:solidFill>
                <a:srgbClr val="000000"/>
              </a:solidFill>
              <a:latin typeface="Tahoma" panose="020B0604030504040204" pitchFamily="34" charset="0"/>
              <a:cs typeface="Tahoma" panose="020B0604030504040204" pitchFamily="34" charset="0"/>
            </a:endParaRPr>
          </a:p>
        </p:txBody>
      </p:sp>
      <p:sp>
        <p:nvSpPr>
          <p:cNvPr id="49171" name="Rectangle 26"/>
          <p:cNvSpPr>
            <a:spLocks noChangeArrowheads="1"/>
          </p:cNvSpPr>
          <p:nvPr/>
        </p:nvSpPr>
        <p:spPr bwMode="auto">
          <a:xfrm>
            <a:off x="2073275" y="3303588"/>
            <a:ext cx="2873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1600">
                <a:solidFill>
                  <a:srgbClr val="FFFFFF"/>
                </a:solidFill>
                <a:latin typeface="Tahoma" panose="020B0604030504040204" pitchFamily="34" charset="0"/>
                <a:cs typeface="Tahoma" panose="020B0604030504040204" pitchFamily="34" charset="0"/>
              </a:rPr>
              <a:t>0,3</a:t>
            </a:r>
            <a:endParaRPr lang="fr-FR" altLang="fr-FR" sz="1600">
              <a:solidFill>
                <a:srgbClr val="000000"/>
              </a:solidFill>
              <a:latin typeface="Tahoma" panose="020B0604030504040204" pitchFamily="34" charset="0"/>
              <a:cs typeface="Tahoma" panose="020B0604030504040204" pitchFamily="34" charset="0"/>
            </a:endParaRPr>
          </a:p>
        </p:txBody>
      </p:sp>
      <p:sp>
        <p:nvSpPr>
          <p:cNvPr id="49172" name="Rectangle 28"/>
          <p:cNvSpPr>
            <a:spLocks noChangeArrowheads="1"/>
          </p:cNvSpPr>
          <p:nvPr/>
        </p:nvSpPr>
        <p:spPr bwMode="auto">
          <a:xfrm>
            <a:off x="2073275" y="2862263"/>
            <a:ext cx="2873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1600">
                <a:solidFill>
                  <a:srgbClr val="FFFFFF"/>
                </a:solidFill>
                <a:latin typeface="Tahoma" panose="020B0604030504040204" pitchFamily="34" charset="0"/>
                <a:cs typeface="Tahoma" panose="020B0604030504040204" pitchFamily="34" charset="0"/>
              </a:rPr>
              <a:t>0,4</a:t>
            </a:r>
            <a:endParaRPr lang="fr-FR" altLang="fr-FR" sz="1600">
              <a:solidFill>
                <a:srgbClr val="000000"/>
              </a:solidFill>
              <a:latin typeface="Tahoma" panose="020B0604030504040204" pitchFamily="34" charset="0"/>
              <a:cs typeface="Tahoma" panose="020B0604030504040204" pitchFamily="34" charset="0"/>
            </a:endParaRPr>
          </a:p>
        </p:txBody>
      </p:sp>
      <p:sp>
        <p:nvSpPr>
          <p:cNvPr id="49173" name="Rectangle 30"/>
          <p:cNvSpPr>
            <a:spLocks noChangeArrowheads="1"/>
          </p:cNvSpPr>
          <p:nvPr/>
        </p:nvSpPr>
        <p:spPr bwMode="auto">
          <a:xfrm>
            <a:off x="2073275" y="2420938"/>
            <a:ext cx="2873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1600">
                <a:solidFill>
                  <a:srgbClr val="FFFFFF"/>
                </a:solidFill>
                <a:latin typeface="Tahoma" panose="020B0604030504040204" pitchFamily="34" charset="0"/>
                <a:cs typeface="Tahoma" panose="020B0604030504040204" pitchFamily="34" charset="0"/>
              </a:rPr>
              <a:t>0,5</a:t>
            </a:r>
            <a:endParaRPr lang="fr-FR" altLang="fr-FR" sz="1600">
              <a:solidFill>
                <a:srgbClr val="000000"/>
              </a:solidFill>
              <a:latin typeface="Tahoma" panose="020B0604030504040204" pitchFamily="34" charset="0"/>
              <a:cs typeface="Tahoma" panose="020B0604030504040204" pitchFamily="34" charset="0"/>
            </a:endParaRPr>
          </a:p>
        </p:txBody>
      </p:sp>
      <p:sp>
        <p:nvSpPr>
          <p:cNvPr id="49174" name="ZoneTexte 42"/>
          <p:cNvSpPr txBox="1">
            <a:spLocks noChangeArrowheads="1"/>
          </p:cNvSpPr>
          <p:nvPr/>
        </p:nvSpPr>
        <p:spPr bwMode="auto">
          <a:xfrm rot="-2912525">
            <a:off x="1928813" y="5224462"/>
            <a:ext cx="14874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2400">
                <a:solidFill>
                  <a:srgbClr val="F1FBA3"/>
                </a:solidFill>
                <a:latin typeface="Arial" panose="020B0604020202020204" pitchFamily="34" charset="0"/>
                <a:cs typeface="Arial" panose="020B0604020202020204" pitchFamily="34" charset="0"/>
              </a:rPr>
              <a:t>finlandais</a:t>
            </a:r>
          </a:p>
        </p:txBody>
      </p:sp>
      <p:sp>
        <p:nvSpPr>
          <p:cNvPr id="49175" name="ZoneTexte 43"/>
          <p:cNvSpPr txBox="1">
            <a:spLocks noChangeArrowheads="1"/>
          </p:cNvSpPr>
          <p:nvPr/>
        </p:nvSpPr>
        <p:spPr bwMode="auto">
          <a:xfrm rot="-2912525">
            <a:off x="2765425" y="5151438"/>
            <a:ext cx="1366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2400">
                <a:solidFill>
                  <a:srgbClr val="F1FBA3"/>
                </a:solidFill>
                <a:latin typeface="Arial" panose="020B0604020202020204" pitchFamily="34" charset="0"/>
                <a:cs typeface="Arial" panose="020B0604020202020204" pitchFamily="34" charset="0"/>
              </a:rPr>
              <a:t>hongrois</a:t>
            </a:r>
          </a:p>
        </p:txBody>
      </p:sp>
      <p:sp>
        <p:nvSpPr>
          <p:cNvPr id="49176" name="ZoneTexte 44"/>
          <p:cNvSpPr txBox="1">
            <a:spLocks noChangeArrowheads="1"/>
          </p:cNvSpPr>
          <p:nvPr/>
        </p:nvSpPr>
        <p:spPr bwMode="auto">
          <a:xfrm rot="-2912525">
            <a:off x="3255169" y="5263357"/>
            <a:ext cx="1574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2400">
                <a:solidFill>
                  <a:srgbClr val="F1FBA3"/>
                </a:solidFill>
                <a:latin typeface="Arial" panose="020B0604020202020204" pitchFamily="34" charset="0"/>
                <a:cs typeface="Arial" panose="020B0604020202020204" pitchFamily="34" charset="0"/>
              </a:rPr>
              <a:t>hollandais</a:t>
            </a:r>
          </a:p>
        </p:txBody>
      </p:sp>
      <p:sp>
        <p:nvSpPr>
          <p:cNvPr id="49177" name="ZoneTexte 45"/>
          <p:cNvSpPr txBox="1">
            <a:spLocks noChangeArrowheads="1"/>
          </p:cNvSpPr>
          <p:nvPr/>
        </p:nvSpPr>
        <p:spPr bwMode="auto">
          <a:xfrm rot="-2912525">
            <a:off x="3980657" y="5237956"/>
            <a:ext cx="14525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2400">
                <a:solidFill>
                  <a:srgbClr val="F1FBA3"/>
                </a:solidFill>
                <a:latin typeface="Arial" panose="020B0604020202020204" pitchFamily="34" charset="0"/>
                <a:cs typeface="Arial" panose="020B0604020202020204" pitchFamily="34" charset="0"/>
              </a:rPr>
              <a:t>portugais</a:t>
            </a:r>
          </a:p>
        </p:txBody>
      </p:sp>
      <p:sp>
        <p:nvSpPr>
          <p:cNvPr id="49178" name="ZoneTexte 46"/>
          <p:cNvSpPr txBox="1">
            <a:spLocks noChangeArrowheads="1"/>
          </p:cNvSpPr>
          <p:nvPr/>
        </p:nvSpPr>
        <p:spPr bwMode="auto">
          <a:xfrm rot="-2912525">
            <a:off x="4860926" y="5164137"/>
            <a:ext cx="12636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2400">
                <a:solidFill>
                  <a:srgbClr val="F1FBA3"/>
                </a:solidFill>
                <a:latin typeface="Arial" panose="020B0604020202020204" pitchFamily="34" charset="0"/>
                <a:cs typeface="Arial" panose="020B0604020202020204" pitchFamily="34" charset="0"/>
              </a:rPr>
              <a:t>français</a:t>
            </a:r>
          </a:p>
        </p:txBody>
      </p:sp>
      <p:sp>
        <p:nvSpPr>
          <p:cNvPr id="30" name="Freeform 18"/>
          <p:cNvSpPr>
            <a:spLocks/>
          </p:cNvSpPr>
          <p:nvPr/>
        </p:nvSpPr>
        <p:spPr bwMode="auto">
          <a:xfrm>
            <a:off x="5580063" y="2560638"/>
            <a:ext cx="142875" cy="142875"/>
          </a:xfrm>
          <a:custGeom>
            <a:avLst/>
            <a:gdLst>
              <a:gd name="T0" fmla="*/ 2147483646 w 56"/>
              <a:gd name="T1" fmla="*/ 2147483646 h 56"/>
              <a:gd name="T2" fmla="*/ 0 w 56"/>
              <a:gd name="T3" fmla="*/ 2147483646 h 56"/>
              <a:gd name="T4" fmla="*/ 2147483646 w 56"/>
              <a:gd name="T5" fmla="*/ 0 h 56"/>
              <a:gd name="T6" fmla="*/ 2147483646 w 56"/>
              <a:gd name="T7" fmla="*/ 2147483646 h 56"/>
              <a:gd name="T8" fmla="*/ 2147483646 w 56"/>
              <a:gd name="T9" fmla="*/ 2147483646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28" y="56"/>
                </a:moveTo>
                <a:lnTo>
                  <a:pt x="0" y="28"/>
                </a:lnTo>
                <a:lnTo>
                  <a:pt x="28" y="0"/>
                </a:lnTo>
                <a:lnTo>
                  <a:pt x="56" y="28"/>
                </a:lnTo>
                <a:lnTo>
                  <a:pt x="28" y="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49180" name="ZoneTexte 29"/>
          <p:cNvSpPr txBox="1">
            <a:spLocks noChangeArrowheads="1"/>
          </p:cNvSpPr>
          <p:nvPr/>
        </p:nvSpPr>
        <p:spPr bwMode="auto">
          <a:xfrm>
            <a:off x="1835150" y="728663"/>
            <a:ext cx="54260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2800">
                <a:solidFill>
                  <a:srgbClr val="FFFFFF"/>
                </a:solidFill>
                <a:latin typeface="Tahoma" panose="020B0604030504040204" pitchFamily="34" charset="0"/>
                <a:cs typeface="Tahoma" panose="020B0604030504040204" pitchFamily="34" charset="0"/>
              </a:rPr>
              <a:t>Indice de regularité (entropie)</a:t>
            </a:r>
          </a:p>
          <a:p>
            <a:pPr eaLnBrk="1" hangingPunct="1">
              <a:spcBef>
                <a:spcPct val="0"/>
              </a:spcBef>
              <a:buFont typeface="Wingdings" panose="05000000000000000000" pitchFamily="2" charset="2"/>
              <a:buChar char="Ø"/>
            </a:pPr>
            <a:r>
              <a:rPr lang="fr-FR" altLang="fr-FR" sz="2800">
                <a:solidFill>
                  <a:srgbClr val="000000"/>
                </a:solidFill>
                <a:latin typeface="Arial" panose="020B0604020202020204" pitchFamily="34" charset="0"/>
                <a:cs typeface="Arial" panose="020B0604020202020204" pitchFamily="34" charset="0"/>
              </a:rPr>
              <a:t>1263</a:t>
            </a:r>
            <a:endParaRPr lang="fr-FR" altLang="fr-FR" sz="2800">
              <a:solidFill>
                <a:srgbClr val="FFFFFF"/>
              </a:solidFill>
              <a:latin typeface="Tahoma" panose="020B0604030504040204" pitchFamily="34" charset="0"/>
              <a:cs typeface="Tahoma" panose="020B0604030504040204" pitchFamily="34" charset="0"/>
            </a:endParaRPr>
          </a:p>
          <a:p>
            <a:pPr eaLnBrk="1" hangingPunct="1">
              <a:spcBef>
                <a:spcPct val="0"/>
              </a:spcBef>
              <a:buFontTx/>
              <a:buNone/>
            </a:pPr>
            <a:endParaRPr lang="fr-FR" altLang="fr-FR" sz="2800">
              <a:solidFill>
                <a:srgbClr val="FFFFFF"/>
              </a:solidFill>
              <a:latin typeface="Tahoma" panose="020B0604030504040204" pitchFamily="34" charset="0"/>
              <a:cs typeface="Tahoma" panose="020B0604030504040204" pitchFamily="34" charset="0"/>
            </a:endParaRPr>
          </a:p>
        </p:txBody>
      </p:sp>
      <p:sp>
        <p:nvSpPr>
          <p:cNvPr id="32" name="ZoneTexte 31"/>
          <p:cNvSpPr txBox="1">
            <a:spLocks noChangeArrowheads="1"/>
          </p:cNvSpPr>
          <p:nvPr/>
        </p:nvSpPr>
        <p:spPr bwMode="auto">
          <a:xfrm>
            <a:off x="6151563" y="2489200"/>
            <a:ext cx="1162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2400">
                <a:solidFill>
                  <a:srgbClr val="FF0000"/>
                </a:solidFill>
                <a:latin typeface="Arial" panose="020B0604020202020204" pitchFamily="34" charset="0"/>
                <a:cs typeface="Arial" panose="020B0604020202020204" pitchFamily="34" charset="0"/>
              </a:rPr>
              <a:t>anglais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64" presetClass="path" presetSubtype="0" accel="50000" decel="50000" fill="hold" nodeType="clickEffect">
                                  <p:stCondLst>
                                    <p:cond delay="0"/>
                                  </p:stCondLst>
                                  <p:childTnLst>
                                    <p:animMotion origin="layout" path="M 0.00017 -0.01341 L 0.00034 -0.22404 " pathEditMode="relative" rAng="0" ptsTypes="AA">
                                      <p:cBhvr>
                                        <p:cTn id="42" dur="2000" fill="hold"/>
                                        <p:tgtEl>
                                          <p:spTgt spid="30"/>
                                        </p:tgtEl>
                                        <p:attrNameLst>
                                          <p:attrName>ppt_x</p:attrName>
                                          <p:attrName>ppt_y</p:attrName>
                                        </p:attrNameLst>
                                      </p:cBhvr>
                                      <p:rCtr x="0" y="-1054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178" name="AutoShape 3"/>
          <p:cNvSpPr>
            <a:spLocks noChangeAspect="1" noChangeArrowheads="1" noTextEdit="1"/>
          </p:cNvSpPr>
          <p:nvPr/>
        </p:nvSpPr>
        <p:spPr bwMode="auto">
          <a:xfrm>
            <a:off x="1042988" y="1268413"/>
            <a:ext cx="7199312" cy="432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p>
        </p:txBody>
      </p:sp>
      <p:sp>
        <p:nvSpPr>
          <p:cNvPr id="50179" name="Rectangle 5"/>
          <p:cNvSpPr>
            <a:spLocks noChangeArrowheads="1"/>
          </p:cNvSpPr>
          <p:nvPr/>
        </p:nvSpPr>
        <p:spPr bwMode="auto">
          <a:xfrm>
            <a:off x="1035050" y="1260475"/>
            <a:ext cx="7199313" cy="433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800">
              <a:solidFill>
                <a:srgbClr val="000000"/>
              </a:solidFill>
              <a:latin typeface="Arial" panose="020B0604020202020204" pitchFamily="34" charset="0"/>
            </a:endParaRPr>
          </a:p>
        </p:txBody>
      </p:sp>
      <p:sp>
        <p:nvSpPr>
          <p:cNvPr id="50180" name="Freeform 6"/>
          <p:cNvSpPr>
            <a:spLocks noEditPoints="1"/>
          </p:cNvSpPr>
          <p:nvPr/>
        </p:nvSpPr>
        <p:spPr bwMode="auto">
          <a:xfrm>
            <a:off x="1943100" y="1479550"/>
            <a:ext cx="5354638" cy="2740025"/>
          </a:xfrm>
          <a:custGeom>
            <a:avLst/>
            <a:gdLst>
              <a:gd name="T0" fmla="*/ 0 w 3373"/>
              <a:gd name="T1" fmla="*/ 2147483646 h 1726"/>
              <a:gd name="T2" fmla="*/ 2147483646 w 3373"/>
              <a:gd name="T3" fmla="*/ 2147483646 h 1726"/>
              <a:gd name="T4" fmla="*/ 0 w 3373"/>
              <a:gd name="T5" fmla="*/ 2147483646 h 1726"/>
              <a:gd name="T6" fmla="*/ 2147483646 w 3373"/>
              <a:gd name="T7" fmla="*/ 2147483646 h 1726"/>
              <a:gd name="T8" fmla="*/ 0 w 3373"/>
              <a:gd name="T9" fmla="*/ 2147483646 h 1726"/>
              <a:gd name="T10" fmla="*/ 2147483646 w 3373"/>
              <a:gd name="T11" fmla="*/ 2147483646 h 1726"/>
              <a:gd name="T12" fmla="*/ 0 w 3373"/>
              <a:gd name="T13" fmla="*/ 2147483646 h 1726"/>
              <a:gd name="T14" fmla="*/ 2147483646 w 3373"/>
              <a:gd name="T15" fmla="*/ 2147483646 h 1726"/>
              <a:gd name="T16" fmla="*/ 0 w 3373"/>
              <a:gd name="T17" fmla="*/ 2147483646 h 1726"/>
              <a:gd name="T18" fmla="*/ 2147483646 w 3373"/>
              <a:gd name="T19" fmla="*/ 2147483646 h 1726"/>
              <a:gd name="T20" fmla="*/ 0 w 3373"/>
              <a:gd name="T21" fmla="*/ 2147483646 h 1726"/>
              <a:gd name="T22" fmla="*/ 2147483646 w 3373"/>
              <a:gd name="T23" fmla="*/ 2147483646 h 1726"/>
              <a:gd name="T24" fmla="*/ 0 w 3373"/>
              <a:gd name="T25" fmla="*/ 0 h 1726"/>
              <a:gd name="T26" fmla="*/ 2147483646 w 3373"/>
              <a:gd name="T27" fmla="*/ 0 h 17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73" h="1726">
                <a:moveTo>
                  <a:pt x="0" y="1726"/>
                </a:moveTo>
                <a:lnTo>
                  <a:pt x="3373" y="1726"/>
                </a:lnTo>
                <a:moveTo>
                  <a:pt x="0" y="1441"/>
                </a:moveTo>
                <a:lnTo>
                  <a:pt x="3373" y="1441"/>
                </a:lnTo>
                <a:moveTo>
                  <a:pt x="0" y="1147"/>
                </a:moveTo>
                <a:lnTo>
                  <a:pt x="3373" y="1147"/>
                </a:lnTo>
                <a:moveTo>
                  <a:pt x="0" y="863"/>
                </a:moveTo>
                <a:lnTo>
                  <a:pt x="3373" y="863"/>
                </a:lnTo>
                <a:moveTo>
                  <a:pt x="0" y="578"/>
                </a:moveTo>
                <a:lnTo>
                  <a:pt x="3373" y="578"/>
                </a:lnTo>
                <a:moveTo>
                  <a:pt x="0" y="284"/>
                </a:moveTo>
                <a:lnTo>
                  <a:pt x="3373" y="284"/>
                </a:lnTo>
                <a:moveTo>
                  <a:pt x="0" y="0"/>
                </a:moveTo>
                <a:lnTo>
                  <a:pt x="3373" y="0"/>
                </a:lnTo>
              </a:path>
            </a:pathLst>
          </a:custGeom>
          <a:noFill/>
          <a:ln w="14288" cap="flat">
            <a:solidFill>
              <a:srgbClr val="D9D9D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50181" name="Line 8"/>
          <p:cNvSpPr>
            <a:spLocks noChangeShapeType="1"/>
          </p:cNvSpPr>
          <p:nvPr/>
        </p:nvSpPr>
        <p:spPr bwMode="auto">
          <a:xfrm>
            <a:off x="1943100" y="4670425"/>
            <a:ext cx="5354638" cy="0"/>
          </a:xfrm>
          <a:prstGeom prst="line">
            <a:avLst/>
          </a:prstGeom>
          <a:noFill/>
          <a:ln w="14288">
            <a:solidFill>
              <a:srgbClr val="D9D9D9"/>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0182" name="Freeform 9"/>
          <p:cNvSpPr>
            <a:spLocks/>
          </p:cNvSpPr>
          <p:nvPr/>
        </p:nvSpPr>
        <p:spPr bwMode="auto">
          <a:xfrm>
            <a:off x="2392363" y="1735138"/>
            <a:ext cx="4454525" cy="2935287"/>
          </a:xfrm>
          <a:custGeom>
            <a:avLst/>
            <a:gdLst>
              <a:gd name="T0" fmla="*/ 0 w 2806"/>
              <a:gd name="T1" fmla="*/ 2147483646 h 1849"/>
              <a:gd name="T2" fmla="*/ 2147483646 w 2806"/>
              <a:gd name="T3" fmla="*/ 2147483646 h 1849"/>
              <a:gd name="T4" fmla="*/ 2147483646 w 2806"/>
              <a:gd name="T5" fmla="*/ 2147483646 h 1849"/>
              <a:gd name="T6" fmla="*/ 2147483646 w 2806"/>
              <a:gd name="T7" fmla="*/ 2147483646 h 1849"/>
              <a:gd name="T8" fmla="*/ 2147483646 w 2806"/>
              <a:gd name="T9" fmla="*/ 2147483646 h 1849"/>
              <a:gd name="T10" fmla="*/ 2147483646 w 2806"/>
              <a:gd name="T11" fmla="*/ 0 h 18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06" h="1849">
                <a:moveTo>
                  <a:pt x="0" y="1849"/>
                </a:moveTo>
                <a:lnTo>
                  <a:pt x="558" y="1404"/>
                </a:lnTo>
                <a:lnTo>
                  <a:pt x="1125" y="1337"/>
                </a:lnTo>
                <a:lnTo>
                  <a:pt x="1682" y="911"/>
                </a:lnTo>
                <a:lnTo>
                  <a:pt x="2249" y="825"/>
                </a:lnTo>
                <a:lnTo>
                  <a:pt x="2806" y="0"/>
                </a:lnTo>
              </a:path>
            </a:pathLst>
          </a:custGeom>
          <a:noFill/>
          <a:ln w="44450" cap="rnd">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50183" name="Rectangle 10"/>
          <p:cNvSpPr>
            <a:spLocks noChangeArrowheads="1"/>
          </p:cNvSpPr>
          <p:nvPr/>
        </p:nvSpPr>
        <p:spPr bwMode="auto">
          <a:xfrm>
            <a:off x="7469188" y="4557713"/>
            <a:ext cx="2095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a:t>
            </a:r>
            <a:endParaRPr lang="en-US" altLang="en-US" sz="1800">
              <a:solidFill>
                <a:srgbClr val="000000"/>
              </a:solidFill>
              <a:latin typeface="Arial" panose="020B0604020202020204" pitchFamily="34" charset="0"/>
            </a:endParaRPr>
          </a:p>
        </p:txBody>
      </p:sp>
      <p:sp>
        <p:nvSpPr>
          <p:cNvPr id="50184" name="Rectangle 11"/>
          <p:cNvSpPr>
            <a:spLocks noChangeArrowheads="1"/>
          </p:cNvSpPr>
          <p:nvPr/>
        </p:nvSpPr>
        <p:spPr bwMode="auto">
          <a:xfrm>
            <a:off x="7469188" y="4205288"/>
            <a:ext cx="344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0,1</a:t>
            </a:r>
            <a:endParaRPr lang="en-US" altLang="en-US" sz="1800">
              <a:solidFill>
                <a:srgbClr val="000000"/>
              </a:solidFill>
              <a:latin typeface="Arial" panose="020B0604020202020204" pitchFamily="34" charset="0"/>
            </a:endParaRPr>
          </a:p>
        </p:txBody>
      </p:sp>
      <p:sp>
        <p:nvSpPr>
          <p:cNvPr id="50185" name="Rectangle 12"/>
          <p:cNvSpPr>
            <a:spLocks noChangeArrowheads="1"/>
          </p:cNvSpPr>
          <p:nvPr/>
        </p:nvSpPr>
        <p:spPr bwMode="auto">
          <a:xfrm>
            <a:off x="7469188" y="3851275"/>
            <a:ext cx="344487"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0,2</a:t>
            </a:r>
            <a:endParaRPr lang="en-US" altLang="en-US" sz="1800">
              <a:solidFill>
                <a:srgbClr val="000000"/>
              </a:solidFill>
              <a:latin typeface="Arial" panose="020B0604020202020204" pitchFamily="34" charset="0"/>
            </a:endParaRPr>
          </a:p>
        </p:txBody>
      </p:sp>
      <p:sp>
        <p:nvSpPr>
          <p:cNvPr id="50186" name="Rectangle 13"/>
          <p:cNvSpPr>
            <a:spLocks noChangeArrowheads="1"/>
          </p:cNvSpPr>
          <p:nvPr/>
        </p:nvSpPr>
        <p:spPr bwMode="auto">
          <a:xfrm>
            <a:off x="7469188" y="3497263"/>
            <a:ext cx="344487"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0,3</a:t>
            </a:r>
            <a:endParaRPr lang="en-US" altLang="en-US" sz="1800">
              <a:solidFill>
                <a:srgbClr val="000000"/>
              </a:solidFill>
              <a:latin typeface="Arial" panose="020B0604020202020204" pitchFamily="34" charset="0"/>
            </a:endParaRPr>
          </a:p>
        </p:txBody>
      </p:sp>
      <p:sp>
        <p:nvSpPr>
          <p:cNvPr id="50187" name="Rectangle 14"/>
          <p:cNvSpPr>
            <a:spLocks noChangeArrowheads="1"/>
          </p:cNvSpPr>
          <p:nvPr/>
        </p:nvSpPr>
        <p:spPr bwMode="auto">
          <a:xfrm>
            <a:off x="7469188" y="3140075"/>
            <a:ext cx="344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0,4</a:t>
            </a:r>
            <a:endParaRPr lang="en-US" altLang="en-US" sz="1800">
              <a:solidFill>
                <a:srgbClr val="000000"/>
              </a:solidFill>
              <a:latin typeface="Arial" panose="020B0604020202020204" pitchFamily="34" charset="0"/>
            </a:endParaRPr>
          </a:p>
        </p:txBody>
      </p:sp>
      <p:sp>
        <p:nvSpPr>
          <p:cNvPr id="50188" name="Rectangle 15"/>
          <p:cNvSpPr>
            <a:spLocks noChangeArrowheads="1"/>
          </p:cNvSpPr>
          <p:nvPr/>
        </p:nvSpPr>
        <p:spPr bwMode="auto">
          <a:xfrm>
            <a:off x="7469188" y="2787650"/>
            <a:ext cx="344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0,5</a:t>
            </a:r>
            <a:endParaRPr lang="en-US" altLang="en-US" sz="1800">
              <a:solidFill>
                <a:srgbClr val="000000"/>
              </a:solidFill>
              <a:latin typeface="Arial" panose="020B0604020202020204" pitchFamily="34" charset="0"/>
            </a:endParaRPr>
          </a:p>
        </p:txBody>
      </p:sp>
      <p:sp>
        <p:nvSpPr>
          <p:cNvPr id="50189" name="Rectangle 16"/>
          <p:cNvSpPr>
            <a:spLocks noChangeArrowheads="1"/>
          </p:cNvSpPr>
          <p:nvPr/>
        </p:nvSpPr>
        <p:spPr bwMode="auto">
          <a:xfrm>
            <a:off x="7469188" y="2433638"/>
            <a:ext cx="344487"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0,6</a:t>
            </a:r>
            <a:endParaRPr lang="en-US" altLang="en-US" sz="1800">
              <a:solidFill>
                <a:srgbClr val="000000"/>
              </a:solidFill>
              <a:latin typeface="Arial" panose="020B0604020202020204" pitchFamily="34" charset="0"/>
            </a:endParaRPr>
          </a:p>
        </p:txBody>
      </p:sp>
      <p:sp>
        <p:nvSpPr>
          <p:cNvPr id="50190" name="Rectangle 17"/>
          <p:cNvSpPr>
            <a:spLocks noChangeArrowheads="1"/>
          </p:cNvSpPr>
          <p:nvPr/>
        </p:nvSpPr>
        <p:spPr bwMode="auto">
          <a:xfrm>
            <a:off x="7469188" y="2076450"/>
            <a:ext cx="344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0,7</a:t>
            </a:r>
            <a:endParaRPr lang="en-US" altLang="en-US" sz="1800">
              <a:solidFill>
                <a:srgbClr val="000000"/>
              </a:solidFill>
              <a:latin typeface="Arial" panose="020B0604020202020204" pitchFamily="34" charset="0"/>
            </a:endParaRPr>
          </a:p>
        </p:txBody>
      </p:sp>
      <p:sp>
        <p:nvSpPr>
          <p:cNvPr id="50191" name="Rectangle 18"/>
          <p:cNvSpPr>
            <a:spLocks noChangeArrowheads="1"/>
          </p:cNvSpPr>
          <p:nvPr/>
        </p:nvSpPr>
        <p:spPr bwMode="auto">
          <a:xfrm>
            <a:off x="7469188" y="1724025"/>
            <a:ext cx="344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0,8</a:t>
            </a:r>
            <a:endParaRPr lang="en-US" altLang="en-US" sz="1800">
              <a:solidFill>
                <a:srgbClr val="000000"/>
              </a:solidFill>
              <a:latin typeface="Arial" panose="020B0604020202020204" pitchFamily="34" charset="0"/>
            </a:endParaRPr>
          </a:p>
        </p:txBody>
      </p:sp>
      <p:sp>
        <p:nvSpPr>
          <p:cNvPr id="50192" name="Rectangle 19"/>
          <p:cNvSpPr>
            <a:spLocks noChangeArrowheads="1"/>
          </p:cNvSpPr>
          <p:nvPr/>
        </p:nvSpPr>
        <p:spPr bwMode="auto">
          <a:xfrm>
            <a:off x="7469188" y="1370013"/>
            <a:ext cx="344487"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0,9</a:t>
            </a:r>
            <a:endParaRPr lang="en-US" altLang="en-US" sz="1800">
              <a:solidFill>
                <a:srgbClr val="000000"/>
              </a:solidFill>
              <a:latin typeface="Arial" panose="020B0604020202020204" pitchFamily="34" charset="0"/>
            </a:endParaRPr>
          </a:p>
        </p:txBody>
      </p:sp>
      <p:sp>
        <p:nvSpPr>
          <p:cNvPr id="50193" name="Rectangle 28"/>
          <p:cNvSpPr>
            <a:spLocks noChangeArrowheads="1"/>
          </p:cNvSpPr>
          <p:nvPr/>
        </p:nvSpPr>
        <p:spPr bwMode="auto">
          <a:xfrm>
            <a:off x="2139950" y="4792663"/>
            <a:ext cx="6746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Finnois</a:t>
            </a:r>
            <a:endParaRPr lang="en-US" altLang="en-US" sz="1800">
              <a:solidFill>
                <a:srgbClr val="000000"/>
              </a:solidFill>
              <a:latin typeface="Arial" panose="020B0604020202020204" pitchFamily="34" charset="0"/>
            </a:endParaRPr>
          </a:p>
        </p:txBody>
      </p:sp>
      <p:sp>
        <p:nvSpPr>
          <p:cNvPr id="50194" name="Rectangle 29"/>
          <p:cNvSpPr>
            <a:spLocks noChangeArrowheads="1"/>
          </p:cNvSpPr>
          <p:nvPr/>
        </p:nvSpPr>
        <p:spPr bwMode="auto">
          <a:xfrm>
            <a:off x="3041650" y="4792663"/>
            <a:ext cx="6000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Italien</a:t>
            </a:r>
            <a:endParaRPr lang="en-US" altLang="en-US" sz="1800">
              <a:solidFill>
                <a:srgbClr val="000000"/>
              </a:solidFill>
              <a:latin typeface="Arial" panose="020B0604020202020204" pitchFamily="34" charset="0"/>
            </a:endParaRPr>
          </a:p>
        </p:txBody>
      </p:sp>
      <p:sp>
        <p:nvSpPr>
          <p:cNvPr id="50195" name="Rectangle 30"/>
          <p:cNvSpPr>
            <a:spLocks noChangeArrowheads="1"/>
          </p:cNvSpPr>
          <p:nvPr/>
        </p:nvSpPr>
        <p:spPr bwMode="auto">
          <a:xfrm>
            <a:off x="3746500" y="4792663"/>
            <a:ext cx="1049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Néerlandais</a:t>
            </a:r>
            <a:endParaRPr lang="en-US" altLang="en-US" sz="1800">
              <a:solidFill>
                <a:srgbClr val="000000"/>
              </a:solidFill>
              <a:latin typeface="Arial" panose="020B0604020202020204" pitchFamily="34" charset="0"/>
            </a:endParaRPr>
          </a:p>
        </p:txBody>
      </p:sp>
      <p:sp>
        <p:nvSpPr>
          <p:cNvPr id="50196" name="Rectangle 31"/>
          <p:cNvSpPr>
            <a:spLocks noChangeArrowheads="1"/>
          </p:cNvSpPr>
          <p:nvPr/>
        </p:nvSpPr>
        <p:spPr bwMode="auto">
          <a:xfrm>
            <a:off x="4729163" y="4792663"/>
            <a:ext cx="855662"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Portugais</a:t>
            </a:r>
            <a:endParaRPr lang="en-US" altLang="en-US" sz="1800">
              <a:solidFill>
                <a:srgbClr val="000000"/>
              </a:solidFill>
              <a:latin typeface="Arial" panose="020B0604020202020204" pitchFamily="34" charset="0"/>
            </a:endParaRPr>
          </a:p>
        </p:txBody>
      </p:sp>
      <p:sp>
        <p:nvSpPr>
          <p:cNvPr id="50197" name="Rectangle 32"/>
          <p:cNvSpPr>
            <a:spLocks noChangeArrowheads="1"/>
          </p:cNvSpPr>
          <p:nvPr/>
        </p:nvSpPr>
        <p:spPr bwMode="auto">
          <a:xfrm>
            <a:off x="5664200" y="4792663"/>
            <a:ext cx="7508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Français</a:t>
            </a:r>
            <a:endParaRPr lang="en-US" altLang="en-US" sz="1800">
              <a:solidFill>
                <a:srgbClr val="000000"/>
              </a:solidFill>
              <a:latin typeface="Arial" panose="020B0604020202020204" pitchFamily="34" charset="0"/>
            </a:endParaRPr>
          </a:p>
        </p:txBody>
      </p:sp>
      <p:sp>
        <p:nvSpPr>
          <p:cNvPr id="50198" name="Rectangle 33"/>
          <p:cNvSpPr>
            <a:spLocks noChangeArrowheads="1"/>
          </p:cNvSpPr>
          <p:nvPr/>
        </p:nvSpPr>
        <p:spPr bwMode="auto">
          <a:xfrm>
            <a:off x="6573838" y="4792663"/>
            <a:ext cx="6746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solidFill>
                  <a:srgbClr val="595959"/>
                </a:solidFill>
                <a:latin typeface="Calibri" panose="020F0502020204030204" pitchFamily="34" charset="0"/>
              </a:rPr>
              <a:t>Anglais</a:t>
            </a:r>
            <a:endParaRPr lang="en-US" altLang="en-US" sz="1800">
              <a:solidFill>
                <a:srgbClr val="000000"/>
              </a:solidFill>
              <a:latin typeface="Arial" panose="020B0604020202020204" pitchFamily="34" charset="0"/>
            </a:endParaRPr>
          </a:p>
        </p:txBody>
      </p:sp>
      <p:sp>
        <p:nvSpPr>
          <p:cNvPr id="50199" name="Rectangle 34"/>
          <p:cNvSpPr>
            <a:spLocks noChangeArrowheads="1"/>
          </p:cNvSpPr>
          <p:nvPr/>
        </p:nvSpPr>
        <p:spPr bwMode="auto">
          <a:xfrm>
            <a:off x="3757613" y="2500313"/>
            <a:ext cx="19431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FR" altLang="en-US" sz="1800">
                <a:solidFill>
                  <a:srgbClr val="595959"/>
                </a:solidFill>
                <a:latin typeface="Calibri" panose="020F0502020204030204" pitchFamily="34" charset="0"/>
              </a:rPr>
              <a:t>Degré de d’irrégularité</a:t>
            </a:r>
            <a:endParaRPr lang="fr-FR" altLang="en-US" sz="1800">
              <a:solidFill>
                <a:srgbClr val="000000"/>
              </a:solidFill>
              <a:latin typeface="Arial" panose="020B0604020202020204" pitchFamily="34" charset="0"/>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02" name="Imag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79413" y="908050"/>
            <a:ext cx="8385175" cy="504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2226" name="Imag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19125" y="1052513"/>
            <a:ext cx="8145463" cy="489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ZoneTexte 3"/>
          <p:cNvSpPr txBox="1">
            <a:spLocks noChangeArrowheads="1"/>
          </p:cNvSpPr>
          <p:nvPr/>
        </p:nvSpPr>
        <p:spPr bwMode="auto">
          <a:xfrm>
            <a:off x="755650" y="908050"/>
            <a:ext cx="7993063" cy="483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2800">
                <a:solidFill>
                  <a:srgbClr val="FFFFFF"/>
                </a:solidFill>
              </a:rPr>
              <a:t>Le décodage est au cœur de l’apprentissage dans toutes les langues – plus sa mise en place est facilité par la transparence de l’orthographe, plus l’apprentissage de la lecture est facile</a:t>
            </a:r>
          </a:p>
          <a:p>
            <a:pPr>
              <a:spcBef>
                <a:spcPct val="0"/>
              </a:spcBef>
              <a:buFontTx/>
              <a:buNone/>
            </a:pPr>
            <a:endParaRPr lang="fr-FR" altLang="en-US" sz="2800">
              <a:solidFill>
                <a:srgbClr val="FFFFFF"/>
              </a:solidFill>
            </a:endParaRPr>
          </a:p>
          <a:p>
            <a:pPr>
              <a:spcBef>
                <a:spcPct val="0"/>
              </a:spcBef>
              <a:buFontTx/>
              <a:buNone/>
            </a:pPr>
            <a:r>
              <a:rPr lang="fr-FR" altLang="en-US" sz="2800">
                <a:solidFill>
                  <a:srgbClr val="FFFFFF"/>
                </a:solidFill>
              </a:rPr>
              <a:t>L’enseignant doit être plus astucieux et plus systématique (donc mieux formé) dans certaines langues</a:t>
            </a:r>
          </a:p>
          <a:p>
            <a:pPr>
              <a:spcBef>
                <a:spcPct val="0"/>
              </a:spcBef>
              <a:buFontTx/>
              <a:buNone/>
            </a:pPr>
            <a:endParaRPr lang="fr-FR" altLang="en-US" sz="2800">
              <a:solidFill>
                <a:srgbClr val="FFFFFF"/>
              </a:solidFill>
            </a:endParaRPr>
          </a:p>
          <a:p>
            <a:pPr>
              <a:spcBef>
                <a:spcPct val="0"/>
              </a:spcBef>
              <a:buFontTx/>
              <a:buNone/>
            </a:pPr>
            <a:r>
              <a:rPr lang="fr-FR" altLang="en-US" sz="2800">
                <a:solidFill>
                  <a:srgbClr val="FFFFFF"/>
                </a:solidFill>
              </a:rPr>
              <a:t>Ce n’est pas qu’une question de méthode mais aussi de temps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89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890">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89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build="p" bldLvl="2"/>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298" name="Rectangle 73"/>
          <p:cNvSpPr>
            <a:spLocks noChangeArrowheads="1"/>
          </p:cNvSpPr>
          <p:nvPr/>
        </p:nvSpPr>
        <p:spPr bwMode="auto">
          <a:xfrm>
            <a:off x="3152775" y="284163"/>
            <a:ext cx="27273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fr-FR" sz="2400">
                <a:solidFill>
                  <a:srgbClr val="FFFFFF"/>
                </a:solidFill>
                <a:latin typeface="Verdana" panose="020B0604030504040204" pitchFamily="34" charset="0"/>
                <a:cs typeface="Arial" panose="020B0604020202020204" pitchFamily="34" charset="0"/>
              </a:rPr>
              <a:t>Il faut du temps !</a:t>
            </a:r>
            <a:endParaRPr lang="fr-FR" altLang="fr-FR" sz="2400">
              <a:solidFill>
                <a:srgbClr val="FFFFFF"/>
              </a:solidFill>
              <a:latin typeface="Arial" panose="020B0604020202020204" pitchFamily="34" charset="0"/>
              <a:cs typeface="Arial" panose="020B0604020202020204" pitchFamily="34" charset="0"/>
            </a:endParaRPr>
          </a:p>
        </p:txBody>
      </p:sp>
      <p:pic>
        <p:nvPicPr>
          <p:cNvPr id="55299" name="Imag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4925" y="885825"/>
            <a:ext cx="9102725" cy="472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00" name="Imag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90875" y="5900738"/>
            <a:ext cx="5892800" cy="3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01" name="Image 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182938" y="6210300"/>
            <a:ext cx="5934075" cy="54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179388" y="365125"/>
            <a:ext cx="8713787" cy="1325563"/>
          </a:xfrm>
        </p:spPr>
        <p:txBody>
          <a:bodyPr/>
          <a:lstStyle/>
          <a:p>
            <a:pPr eaLnBrk="1" hangingPunct="1"/>
            <a:r>
              <a:rPr lang="fr-FR" altLang="fr-FR" sz="3200" smtClean="0">
                <a:solidFill>
                  <a:schemeClr val="bg1"/>
                </a:solidFill>
              </a:rPr>
              <a:t>De la lecture de mots à la compréhension de textes:</a:t>
            </a:r>
            <a:br>
              <a:rPr lang="fr-FR" altLang="fr-FR" sz="3200" smtClean="0">
                <a:solidFill>
                  <a:schemeClr val="bg1"/>
                </a:solidFill>
              </a:rPr>
            </a:br>
            <a:r>
              <a:rPr lang="fr-FR" altLang="fr-FR" sz="3200" smtClean="0">
                <a:solidFill>
                  <a:schemeClr val="bg1"/>
                </a:solidFill>
              </a:rPr>
              <a:t>le « modèle simple » de la lecture </a:t>
            </a:r>
            <a:br>
              <a:rPr lang="fr-FR" altLang="fr-FR" sz="3200" smtClean="0">
                <a:solidFill>
                  <a:schemeClr val="bg1"/>
                </a:solidFill>
              </a:rPr>
            </a:br>
            <a:r>
              <a:rPr lang="fr-FR" altLang="fr-FR" sz="3200" smtClean="0">
                <a:solidFill>
                  <a:schemeClr val="bg1"/>
                </a:solidFill>
              </a:rPr>
              <a:t>(Gough &amp; Tunmer, 1986)</a:t>
            </a:r>
          </a:p>
        </p:txBody>
      </p:sp>
      <p:sp>
        <p:nvSpPr>
          <p:cNvPr id="56323" name="Text Box 4"/>
          <p:cNvSpPr txBox="1">
            <a:spLocks noChangeArrowheads="1"/>
          </p:cNvSpPr>
          <p:nvPr/>
        </p:nvSpPr>
        <p:spPr bwMode="auto">
          <a:xfrm>
            <a:off x="303213" y="2781300"/>
            <a:ext cx="2132012"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fr-FR" altLang="fr-FR" sz="2400">
                <a:solidFill>
                  <a:srgbClr val="FFFFFF"/>
                </a:solidFill>
                <a:latin typeface="Times New Roman" panose="02020603050405020304" pitchFamily="18" charset="0"/>
              </a:rPr>
              <a:t>Compréhension</a:t>
            </a:r>
            <a:br>
              <a:rPr lang="fr-FR" altLang="fr-FR" sz="2400">
                <a:solidFill>
                  <a:srgbClr val="FFFFFF"/>
                </a:solidFill>
                <a:latin typeface="Times New Roman" panose="02020603050405020304" pitchFamily="18" charset="0"/>
              </a:rPr>
            </a:br>
            <a:r>
              <a:rPr lang="fr-FR" altLang="fr-FR" sz="2400">
                <a:solidFill>
                  <a:srgbClr val="FFFFFF"/>
                </a:solidFill>
                <a:latin typeface="Times New Roman" panose="02020603050405020304" pitchFamily="18" charset="0"/>
              </a:rPr>
              <a:t>de texte</a:t>
            </a:r>
          </a:p>
        </p:txBody>
      </p:sp>
      <p:sp>
        <p:nvSpPr>
          <p:cNvPr id="56324" name="Text Box 5"/>
          <p:cNvSpPr txBox="1">
            <a:spLocks noChangeArrowheads="1"/>
          </p:cNvSpPr>
          <p:nvPr/>
        </p:nvSpPr>
        <p:spPr bwMode="auto">
          <a:xfrm>
            <a:off x="2643188" y="2781300"/>
            <a:ext cx="531812"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fr-FR" altLang="fr-FR" sz="4800" b="1">
                <a:solidFill>
                  <a:srgbClr val="FFFFFF"/>
                </a:solidFill>
                <a:latin typeface="Times New Roman" panose="02020603050405020304" pitchFamily="18" charset="0"/>
              </a:rPr>
              <a:t>=</a:t>
            </a:r>
          </a:p>
        </p:txBody>
      </p:sp>
      <p:sp>
        <p:nvSpPr>
          <p:cNvPr id="56325" name="Text Box 6"/>
          <p:cNvSpPr txBox="1">
            <a:spLocks noChangeArrowheads="1"/>
          </p:cNvSpPr>
          <p:nvPr/>
        </p:nvSpPr>
        <p:spPr bwMode="auto">
          <a:xfrm>
            <a:off x="3327400" y="2801938"/>
            <a:ext cx="2225675" cy="830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fr-FR" altLang="fr-FR" sz="2400">
                <a:solidFill>
                  <a:srgbClr val="FFFFFF"/>
                </a:solidFill>
                <a:latin typeface="Times New Roman" panose="02020603050405020304" pitchFamily="18" charset="0"/>
              </a:rPr>
              <a:t>Reconnaissance </a:t>
            </a:r>
            <a:br>
              <a:rPr lang="fr-FR" altLang="fr-FR" sz="2400">
                <a:solidFill>
                  <a:srgbClr val="FFFFFF"/>
                </a:solidFill>
                <a:latin typeface="Times New Roman" panose="02020603050405020304" pitchFamily="18" charset="0"/>
              </a:rPr>
            </a:br>
            <a:r>
              <a:rPr lang="fr-FR" altLang="fr-FR" sz="2400">
                <a:solidFill>
                  <a:srgbClr val="FFFFFF"/>
                </a:solidFill>
                <a:latin typeface="Times New Roman" panose="02020603050405020304" pitchFamily="18" charset="0"/>
              </a:rPr>
              <a:t>des mots écrits</a:t>
            </a:r>
          </a:p>
        </p:txBody>
      </p:sp>
      <p:sp>
        <p:nvSpPr>
          <p:cNvPr id="56326" name="Text Box 7"/>
          <p:cNvSpPr txBox="1">
            <a:spLocks noChangeArrowheads="1"/>
          </p:cNvSpPr>
          <p:nvPr/>
        </p:nvSpPr>
        <p:spPr bwMode="auto">
          <a:xfrm>
            <a:off x="5567363" y="2781300"/>
            <a:ext cx="531812"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en-US" altLang="fr-FR" sz="4800" b="1">
                <a:solidFill>
                  <a:srgbClr val="FFFFFF"/>
                </a:solidFill>
                <a:latin typeface="Times New Roman" panose="02020603050405020304" pitchFamily="18" charset="0"/>
                <a:cs typeface="Times New Roman" panose="02020603050405020304" pitchFamily="18" charset="0"/>
              </a:rPr>
              <a:t>×</a:t>
            </a:r>
          </a:p>
        </p:txBody>
      </p:sp>
      <p:sp>
        <p:nvSpPr>
          <p:cNvPr id="56327" name="Text Box 8"/>
          <p:cNvSpPr txBox="1">
            <a:spLocks noChangeArrowheads="1"/>
          </p:cNvSpPr>
          <p:nvPr/>
        </p:nvSpPr>
        <p:spPr bwMode="auto">
          <a:xfrm>
            <a:off x="6421438" y="2813050"/>
            <a:ext cx="2132012"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fr-FR" altLang="fr-FR" sz="2400">
                <a:solidFill>
                  <a:srgbClr val="FFFFFF"/>
                </a:solidFill>
                <a:latin typeface="Times New Roman" panose="02020603050405020304" pitchFamily="18" charset="0"/>
              </a:rPr>
              <a:t>Compréhension</a:t>
            </a:r>
            <a:br>
              <a:rPr lang="fr-FR" altLang="fr-FR" sz="2400">
                <a:solidFill>
                  <a:srgbClr val="FFFFFF"/>
                </a:solidFill>
                <a:latin typeface="Times New Roman" panose="02020603050405020304" pitchFamily="18" charset="0"/>
              </a:rPr>
            </a:br>
            <a:r>
              <a:rPr lang="fr-FR" altLang="fr-FR" sz="2400">
                <a:solidFill>
                  <a:srgbClr val="FFFFFF"/>
                </a:solidFill>
                <a:latin typeface="Times New Roman" panose="02020603050405020304" pitchFamily="18" charset="0"/>
              </a:rPr>
              <a:t>orale</a:t>
            </a:r>
          </a:p>
        </p:txBody>
      </p:sp>
      <p:grpSp>
        <p:nvGrpSpPr>
          <p:cNvPr id="28" name="Groupe 27"/>
          <p:cNvGrpSpPr>
            <a:grpSpLocks/>
          </p:cNvGrpSpPr>
          <p:nvPr/>
        </p:nvGrpSpPr>
        <p:grpSpPr bwMode="auto">
          <a:xfrm>
            <a:off x="244475" y="3689350"/>
            <a:ext cx="4471988" cy="3092450"/>
            <a:chOff x="245101" y="3690045"/>
            <a:chExt cx="4470915" cy="3091393"/>
          </a:xfrm>
        </p:grpSpPr>
        <p:sp>
          <p:nvSpPr>
            <p:cNvPr id="5" name="ZoneTexte 4"/>
            <p:cNvSpPr txBox="1"/>
            <p:nvPr/>
          </p:nvSpPr>
          <p:spPr>
            <a:xfrm>
              <a:off x="510150" y="4569219"/>
              <a:ext cx="1698217" cy="707783"/>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Connaissance des lettres</a:t>
              </a:r>
            </a:p>
          </p:txBody>
        </p:sp>
        <p:sp>
          <p:nvSpPr>
            <p:cNvPr id="12" name="ZoneTexte 11"/>
            <p:cNvSpPr txBox="1"/>
            <p:nvPr/>
          </p:nvSpPr>
          <p:spPr>
            <a:xfrm>
              <a:off x="245101" y="3861436"/>
              <a:ext cx="1698217" cy="707783"/>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Capacités visuelles</a:t>
              </a:r>
            </a:p>
          </p:txBody>
        </p:sp>
        <p:sp>
          <p:nvSpPr>
            <p:cNvPr id="13" name="ZoneTexte 12"/>
            <p:cNvSpPr txBox="1"/>
            <p:nvPr/>
          </p:nvSpPr>
          <p:spPr>
            <a:xfrm>
              <a:off x="2760685" y="6381525"/>
              <a:ext cx="1955331" cy="399913"/>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Fluence</a:t>
              </a:r>
            </a:p>
          </p:txBody>
        </p:sp>
        <p:sp>
          <p:nvSpPr>
            <p:cNvPr id="14" name="ZoneTexte 13"/>
            <p:cNvSpPr txBox="1"/>
            <p:nvPr/>
          </p:nvSpPr>
          <p:spPr>
            <a:xfrm>
              <a:off x="897407" y="5269068"/>
              <a:ext cx="1698217" cy="707783"/>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Habiletés phonologiques</a:t>
              </a:r>
            </a:p>
          </p:txBody>
        </p:sp>
        <p:sp>
          <p:nvSpPr>
            <p:cNvPr id="15" name="ZoneTexte 14"/>
            <p:cNvSpPr txBox="1"/>
            <p:nvPr/>
          </p:nvSpPr>
          <p:spPr>
            <a:xfrm>
              <a:off x="1746516" y="6035568"/>
              <a:ext cx="1698217" cy="399913"/>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Déchiffrage</a:t>
              </a:r>
            </a:p>
          </p:txBody>
        </p:sp>
        <p:cxnSp>
          <p:nvCxnSpPr>
            <p:cNvPr id="7" name="Connecteur droit avec flèche 6"/>
            <p:cNvCxnSpPr/>
            <p:nvPr/>
          </p:nvCxnSpPr>
          <p:spPr>
            <a:xfrm flipV="1">
              <a:off x="1552887" y="3690045"/>
              <a:ext cx="1723611" cy="525283"/>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a:xfrm flipV="1">
              <a:off x="2051243" y="3797958"/>
              <a:ext cx="1347465" cy="896631"/>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flipV="1">
              <a:off x="2555946" y="3855089"/>
              <a:ext cx="980840" cy="1590131"/>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necteur droit avec flèche 26"/>
            <p:cNvCxnSpPr/>
            <p:nvPr/>
          </p:nvCxnSpPr>
          <p:spPr>
            <a:xfrm flipV="1">
              <a:off x="2862261" y="3882067"/>
              <a:ext cx="855457" cy="2094784"/>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eur droit avec flèche 30"/>
            <p:cNvCxnSpPr/>
            <p:nvPr/>
          </p:nvCxnSpPr>
          <p:spPr>
            <a:xfrm flipV="1">
              <a:off x="3516154" y="3882067"/>
              <a:ext cx="426935" cy="2499457"/>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9" name="Groupe 38"/>
          <p:cNvGrpSpPr>
            <a:grpSpLocks/>
          </p:cNvGrpSpPr>
          <p:nvPr/>
        </p:nvGrpSpPr>
        <p:grpSpPr bwMode="auto">
          <a:xfrm>
            <a:off x="4940300" y="1625600"/>
            <a:ext cx="4162425" cy="1244600"/>
            <a:chOff x="4940500" y="1626126"/>
            <a:chExt cx="4162369" cy="1243417"/>
          </a:xfrm>
        </p:grpSpPr>
        <p:sp>
          <p:nvSpPr>
            <p:cNvPr id="56341" name="Text Box 9"/>
            <p:cNvSpPr txBox="1">
              <a:spLocks noChangeArrowheads="1"/>
            </p:cNvSpPr>
            <p:nvPr/>
          </p:nvSpPr>
          <p:spPr bwMode="auto">
            <a:xfrm>
              <a:off x="4940500" y="2009668"/>
              <a:ext cx="35524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en-US" altLang="fr-FR" sz="2800" b="1">
                  <a:solidFill>
                    <a:srgbClr val="FFFFFF"/>
                  </a:solidFill>
                  <a:latin typeface="Times New Roman" panose="02020603050405020304" pitchFamily="18" charset="0"/>
                  <a:cs typeface="Times New Roman" panose="02020603050405020304" pitchFamily="18" charset="0"/>
                </a:rPr>
                <a:t>+</a:t>
              </a:r>
            </a:p>
          </p:txBody>
        </p:sp>
        <p:sp>
          <p:nvSpPr>
            <p:cNvPr id="48" name="Text Box 10"/>
            <p:cNvSpPr txBox="1">
              <a:spLocks noChangeArrowheads="1"/>
            </p:cNvSpPr>
            <p:nvPr/>
          </p:nvSpPr>
          <p:spPr bwMode="auto">
            <a:xfrm>
              <a:off x="5386582" y="1626126"/>
              <a:ext cx="3716287" cy="1243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defRPr/>
              </a:pPr>
              <a:r>
                <a:rPr lang="fr-FR" altLang="fr-FR" sz="1800" dirty="0">
                  <a:solidFill>
                    <a:prstClr val="white"/>
                  </a:solidFill>
                </a:rPr>
                <a:t>Quelques habiletés plus spécifiques:</a:t>
              </a:r>
            </a:p>
            <a:p>
              <a:pPr marL="285750" indent="-285750">
                <a:defRPr/>
              </a:pPr>
              <a:r>
                <a:rPr lang="fr-FR" altLang="fr-FR" sz="1600" dirty="0" smtClean="0">
                  <a:solidFill>
                    <a:prstClr val="white"/>
                  </a:solidFill>
                </a:rPr>
                <a:t>parcours </a:t>
              </a:r>
              <a:r>
                <a:rPr lang="fr-FR" altLang="fr-FR" sz="1600" dirty="0">
                  <a:solidFill>
                    <a:prstClr val="white"/>
                  </a:solidFill>
                </a:rPr>
                <a:t>de ligne, de la </a:t>
              </a:r>
              <a:r>
                <a:rPr lang="fr-FR" altLang="fr-FR" sz="1600" dirty="0" smtClean="0">
                  <a:solidFill>
                    <a:prstClr val="white"/>
                  </a:solidFill>
                </a:rPr>
                <a:t>page</a:t>
              </a:r>
            </a:p>
            <a:p>
              <a:pPr marL="285750" indent="-285750">
                <a:defRPr/>
              </a:pPr>
              <a:r>
                <a:rPr lang="fr-FR" altLang="fr-FR" sz="1600" dirty="0" smtClean="0">
                  <a:solidFill>
                    <a:prstClr val="white"/>
                  </a:solidFill>
                </a:rPr>
                <a:t>marques </a:t>
              </a:r>
              <a:r>
                <a:rPr lang="fr-FR" altLang="fr-FR" sz="1600" dirty="0">
                  <a:solidFill>
                    <a:prstClr val="white"/>
                  </a:solidFill>
                </a:rPr>
                <a:t>grammaticales n’apparaissant </a:t>
              </a:r>
              <a:br>
                <a:rPr lang="fr-FR" altLang="fr-FR" sz="1600" dirty="0">
                  <a:solidFill>
                    <a:prstClr val="white"/>
                  </a:solidFill>
                </a:rPr>
              </a:br>
              <a:r>
                <a:rPr lang="fr-FR" altLang="fr-FR" sz="1600" dirty="0">
                  <a:solidFill>
                    <a:prstClr val="white"/>
                  </a:solidFill>
                </a:rPr>
                <a:t>qu’à l’écrit</a:t>
              </a:r>
            </a:p>
          </p:txBody>
        </p:sp>
      </p:grpSp>
      <p:grpSp>
        <p:nvGrpSpPr>
          <p:cNvPr id="45" name="Groupe 44"/>
          <p:cNvGrpSpPr>
            <a:grpSpLocks/>
          </p:cNvGrpSpPr>
          <p:nvPr/>
        </p:nvGrpSpPr>
        <p:grpSpPr bwMode="auto">
          <a:xfrm>
            <a:off x="4098925" y="3751263"/>
            <a:ext cx="5414963" cy="2967037"/>
            <a:chOff x="4099667" y="3751022"/>
            <a:chExt cx="5414374" cy="2967751"/>
          </a:xfrm>
        </p:grpSpPr>
        <p:sp>
          <p:nvSpPr>
            <p:cNvPr id="16" name="ZoneTexte 15"/>
            <p:cNvSpPr txBox="1"/>
            <p:nvPr/>
          </p:nvSpPr>
          <p:spPr>
            <a:xfrm>
              <a:off x="4099667" y="5080079"/>
              <a:ext cx="1698440" cy="400146"/>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Vocabulaire</a:t>
              </a:r>
            </a:p>
          </p:txBody>
        </p:sp>
        <p:sp>
          <p:nvSpPr>
            <p:cNvPr id="17" name="ZoneTexte 16"/>
            <p:cNvSpPr txBox="1"/>
            <p:nvPr/>
          </p:nvSpPr>
          <p:spPr>
            <a:xfrm>
              <a:off x="4499673" y="5599317"/>
              <a:ext cx="1700028" cy="708195"/>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Compétences grammaticales</a:t>
              </a:r>
            </a:p>
          </p:txBody>
        </p:sp>
        <p:sp>
          <p:nvSpPr>
            <p:cNvPr id="18" name="ZoneTexte 17"/>
            <p:cNvSpPr txBox="1"/>
            <p:nvPr/>
          </p:nvSpPr>
          <p:spPr>
            <a:xfrm>
              <a:off x="6198114" y="6010578"/>
              <a:ext cx="1698440" cy="708195"/>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Mémoire de travail verbale</a:t>
              </a:r>
            </a:p>
          </p:txBody>
        </p:sp>
        <p:sp>
          <p:nvSpPr>
            <p:cNvPr id="19" name="ZoneTexte 18"/>
            <p:cNvSpPr txBox="1"/>
            <p:nvPr/>
          </p:nvSpPr>
          <p:spPr>
            <a:xfrm>
              <a:off x="7815601" y="4927642"/>
              <a:ext cx="1698440" cy="708195"/>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Capacités d’inférence</a:t>
              </a:r>
            </a:p>
          </p:txBody>
        </p:sp>
        <p:cxnSp>
          <p:nvCxnSpPr>
            <p:cNvPr id="36" name="Connecteur droit avec flèche 35"/>
            <p:cNvCxnSpPr/>
            <p:nvPr/>
          </p:nvCxnSpPr>
          <p:spPr>
            <a:xfrm flipV="1">
              <a:off x="5236193" y="3751022"/>
              <a:ext cx="1033351" cy="1310002"/>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necteur droit avec flèche 37"/>
            <p:cNvCxnSpPr/>
            <p:nvPr/>
          </p:nvCxnSpPr>
          <p:spPr>
            <a:xfrm flipV="1">
              <a:off x="5880648" y="3885991"/>
              <a:ext cx="623820" cy="1695858"/>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necteur droit avec flèche 39"/>
            <p:cNvCxnSpPr/>
            <p:nvPr/>
          </p:nvCxnSpPr>
          <p:spPr>
            <a:xfrm flipH="1" flipV="1">
              <a:off x="6809235" y="3981264"/>
              <a:ext cx="90477" cy="2000731"/>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3" name="Connecteur droit avec flèche 42"/>
            <p:cNvCxnSpPr/>
            <p:nvPr/>
          </p:nvCxnSpPr>
          <p:spPr>
            <a:xfrm flipH="1" flipV="1">
              <a:off x="7198130" y="3930452"/>
              <a:ext cx="395245" cy="1651397"/>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1" name="ZoneTexte 50"/>
            <p:cNvSpPr txBox="1"/>
            <p:nvPr/>
          </p:nvSpPr>
          <p:spPr>
            <a:xfrm>
              <a:off x="7307656" y="5691414"/>
              <a:ext cx="1700027" cy="400146"/>
            </a:xfrm>
            <a:prstGeom prst="rect">
              <a:avLst/>
            </a:prstGeom>
            <a:noFill/>
            <a:ln>
              <a:solidFill>
                <a:schemeClr val="accent4">
                  <a:lumMod val="60000"/>
                  <a:lumOff val="40000"/>
                </a:schemeClr>
              </a:solidFill>
            </a:ln>
          </p:spPr>
          <p:txBody>
            <a:bodyPr>
              <a:spAutoFit/>
            </a:bodyPr>
            <a:lstStyle/>
            <a:p>
              <a:pPr>
                <a:defRPr/>
              </a:pPr>
              <a:r>
                <a:rPr lang="fr-FR" sz="2000" dirty="0">
                  <a:solidFill>
                    <a:prstClr val="white"/>
                  </a:solidFill>
                  <a:latin typeface="Times New Roman" panose="02020603050405020304" pitchFamily="18" charset="0"/>
                </a:rPr>
                <a:t>Connaissances</a:t>
              </a:r>
            </a:p>
          </p:txBody>
        </p:sp>
        <p:cxnSp>
          <p:nvCxnSpPr>
            <p:cNvPr id="52" name="Connecteur droit avec flèche 51"/>
            <p:cNvCxnSpPr/>
            <p:nvPr/>
          </p:nvCxnSpPr>
          <p:spPr>
            <a:xfrm flipH="1" flipV="1">
              <a:off x="7510834" y="3797070"/>
              <a:ext cx="847633" cy="1170270"/>
            </a:xfrm>
            <a:prstGeom prst="straightConnector1">
              <a:avLst/>
            </a:prstGeom>
            <a:ln w="19050">
              <a:solidFill>
                <a:schemeClr val="accent4">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7346" name="Rectangle 1"/>
          <p:cNvSpPr>
            <a:spLocks noChangeArrowheads="1"/>
          </p:cNvSpPr>
          <p:nvPr/>
        </p:nvSpPr>
        <p:spPr bwMode="auto">
          <a:xfrm>
            <a:off x="827088" y="1916113"/>
            <a:ext cx="7273925" cy="138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fr-FR" altLang="en-US" sz="2800">
                <a:solidFill>
                  <a:srgbClr val="FFFFFF"/>
                </a:solidFill>
              </a:rPr>
              <a:t>« Léo est coincé dans un bouchon. Il est très inquiet et se demande ce que son patron va encore dire ».</a:t>
            </a:r>
          </a:p>
        </p:txBody>
      </p:sp>
      <p:sp>
        <p:nvSpPr>
          <p:cNvPr id="57347" name="Titre 2"/>
          <p:cNvSpPr>
            <a:spLocks noGrp="1"/>
          </p:cNvSpPr>
          <p:nvPr>
            <p:ph type="title"/>
          </p:nvPr>
        </p:nvSpPr>
        <p:spPr/>
        <p:txBody>
          <a:bodyPr/>
          <a:lstStyle/>
          <a:p>
            <a:pPr eaLnBrk="1" hangingPunct="1"/>
            <a:endParaRPr lang="en-US" altLang="en-US" smtClean="0"/>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628650" y="4292600"/>
            <a:ext cx="7886700" cy="2449513"/>
          </a:xfrm>
        </p:spPr>
        <p:txBody>
          <a:bodyPr rtlCol="0">
            <a:normAutofit fontScale="92500" lnSpcReduction="20000"/>
          </a:bodyPr>
          <a:lstStyle/>
          <a:p>
            <a:pPr marL="0" indent="0" eaLnBrk="1" fontAlgn="auto" hangingPunct="1">
              <a:spcAft>
                <a:spcPts val="0"/>
              </a:spcAft>
              <a:buFont typeface="Arial" panose="020B0604020202020204" pitchFamily="34" charset="0"/>
              <a:buNone/>
              <a:defRPr/>
            </a:pPr>
            <a:r>
              <a:rPr lang="fr-FR" dirty="0" smtClean="0">
                <a:solidFill>
                  <a:schemeClr val="bg1"/>
                </a:solidFill>
              </a:rPr>
              <a:t>Ces compétences expliquent 95% des variations des scores de compréhension de texte :</a:t>
            </a:r>
          </a:p>
          <a:p>
            <a:pPr marL="0" indent="0" eaLnBrk="1" fontAlgn="auto" hangingPunct="1">
              <a:spcAft>
                <a:spcPts val="0"/>
              </a:spcAft>
              <a:buFont typeface="Arial" panose="020B0604020202020204" pitchFamily="34" charset="0"/>
              <a:buNone/>
              <a:defRPr/>
            </a:pPr>
            <a:r>
              <a:rPr lang="en-US" dirty="0" err="1">
                <a:solidFill>
                  <a:schemeClr val="bg1"/>
                </a:solidFill>
              </a:rPr>
              <a:t>Lervåg</a:t>
            </a:r>
            <a:r>
              <a:rPr lang="en-US" dirty="0">
                <a:solidFill>
                  <a:schemeClr val="bg1"/>
                </a:solidFill>
              </a:rPr>
              <a:t>, A., Hulme, C., &amp; </a:t>
            </a:r>
            <a:r>
              <a:rPr lang="en-US" dirty="0" err="1">
                <a:solidFill>
                  <a:schemeClr val="bg1"/>
                </a:solidFill>
              </a:rPr>
              <a:t>Melby‐Lervåg</a:t>
            </a:r>
            <a:r>
              <a:rPr lang="en-US" dirty="0">
                <a:solidFill>
                  <a:schemeClr val="bg1"/>
                </a:solidFill>
              </a:rPr>
              <a:t>, M. (2018). Unpicking the Developmental Relationship Between Oral Language Skills and Reading Comprehension: It’s Simple, But Complex. </a:t>
            </a:r>
            <a:r>
              <a:rPr lang="en-US" i="1" dirty="0">
                <a:solidFill>
                  <a:schemeClr val="bg1"/>
                </a:solidFill>
              </a:rPr>
              <a:t>Child Development</a:t>
            </a:r>
            <a:r>
              <a:rPr lang="en-US" dirty="0">
                <a:solidFill>
                  <a:schemeClr val="bg1"/>
                </a:solidFill>
              </a:rPr>
              <a:t>, </a:t>
            </a:r>
            <a:r>
              <a:rPr lang="en-US" i="1" dirty="0">
                <a:solidFill>
                  <a:schemeClr val="bg1"/>
                </a:solidFill>
              </a:rPr>
              <a:t>89</a:t>
            </a:r>
            <a:r>
              <a:rPr lang="en-US" dirty="0">
                <a:solidFill>
                  <a:schemeClr val="bg1"/>
                </a:solidFill>
              </a:rPr>
              <a:t>(5), 1821‑1838. </a:t>
            </a:r>
            <a:endParaRPr lang="en-US" dirty="0" smtClean="0">
              <a:solidFill>
                <a:schemeClr val="bg1"/>
              </a:solidFill>
            </a:endParaRPr>
          </a:p>
          <a:p>
            <a:pPr marL="0" indent="0" eaLnBrk="1" fontAlgn="auto" hangingPunct="1">
              <a:spcAft>
                <a:spcPts val="0"/>
              </a:spcAft>
              <a:buFont typeface="Arial" panose="020B0604020202020204" pitchFamily="34" charset="0"/>
              <a:buNone/>
              <a:defRPr/>
            </a:pPr>
            <a:r>
              <a:rPr lang="en-US" dirty="0" err="1" smtClean="0">
                <a:solidFill>
                  <a:schemeClr val="bg1"/>
                </a:solidFill>
              </a:rPr>
              <a:t>Egalement</a:t>
            </a:r>
            <a:r>
              <a:rPr lang="en-US" dirty="0" smtClean="0">
                <a:solidFill>
                  <a:schemeClr val="bg1"/>
                </a:solidFill>
              </a:rPr>
              <a:t> compatible avec: </a:t>
            </a:r>
          </a:p>
          <a:p>
            <a:pPr marL="0" indent="0" eaLnBrk="1" fontAlgn="auto" hangingPunct="1">
              <a:spcAft>
                <a:spcPts val="0"/>
              </a:spcAft>
              <a:buFont typeface="Arial" panose="020B0604020202020204" pitchFamily="34" charset="0"/>
              <a:buNone/>
              <a:defRPr/>
            </a:pPr>
            <a:r>
              <a:rPr lang="fr-FR" dirty="0" err="1">
                <a:solidFill>
                  <a:schemeClr val="bg1"/>
                </a:solidFill>
              </a:rPr>
              <a:t>Goigoux</a:t>
            </a:r>
            <a:r>
              <a:rPr lang="fr-FR" dirty="0">
                <a:solidFill>
                  <a:schemeClr val="bg1"/>
                </a:solidFill>
              </a:rPr>
              <a:t>, R., </a:t>
            </a:r>
            <a:r>
              <a:rPr lang="fr-FR" dirty="0" err="1">
                <a:solidFill>
                  <a:schemeClr val="bg1"/>
                </a:solidFill>
              </a:rPr>
              <a:t>Cèbe</a:t>
            </a:r>
            <a:r>
              <a:rPr lang="fr-FR" dirty="0">
                <a:solidFill>
                  <a:schemeClr val="bg1"/>
                </a:solidFill>
              </a:rPr>
              <a:t>, S., &amp; </a:t>
            </a:r>
            <a:r>
              <a:rPr lang="fr-FR" dirty="0" err="1">
                <a:solidFill>
                  <a:schemeClr val="bg1"/>
                </a:solidFill>
              </a:rPr>
              <a:t>Pironom</a:t>
            </a:r>
            <a:r>
              <a:rPr lang="fr-FR" dirty="0">
                <a:solidFill>
                  <a:schemeClr val="bg1"/>
                </a:solidFill>
              </a:rPr>
              <a:t>, J. (2016). Les facteurs explicatifs des performances en lecture-compréhension à la fin du cours préparatoire. </a:t>
            </a:r>
            <a:r>
              <a:rPr lang="fr-FR" i="1" dirty="0">
                <a:solidFill>
                  <a:schemeClr val="bg1"/>
                </a:solidFill>
              </a:rPr>
              <a:t>Revue française de pédagogie</a:t>
            </a:r>
            <a:r>
              <a:rPr lang="fr-FR" dirty="0">
                <a:solidFill>
                  <a:schemeClr val="bg1"/>
                </a:solidFill>
              </a:rPr>
              <a:t>, (196), 67‑84.</a:t>
            </a:r>
          </a:p>
          <a:p>
            <a:pPr marL="0" indent="0" eaLnBrk="1" fontAlgn="auto" hangingPunct="1">
              <a:spcAft>
                <a:spcPts val="0"/>
              </a:spcAft>
              <a:buFont typeface="Arial" panose="020B0604020202020204" pitchFamily="34" charset="0"/>
              <a:buNone/>
              <a:defRPr/>
            </a:pPr>
            <a:endParaRPr lang="fr-FR" dirty="0">
              <a:solidFill>
                <a:schemeClr val="bg1"/>
              </a:solidFill>
            </a:endParaRPr>
          </a:p>
        </p:txBody>
      </p:sp>
      <p:sp>
        <p:nvSpPr>
          <p:cNvPr id="59395" name="Text Box 4"/>
          <p:cNvSpPr txBox="1">
            <a:spLocks noChangeArrowheads="1"/>
          </p:cNvSpPr>
          <p:nvPr/>
        </p:nvSpPr>
        <p:spPr bwMode="auto">
          <a:xfrm>
            <a:off x="303213" y="2781300"/>
            <a:ext cx="2132012"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fr-FR" altLang="fr-FR" sz="2400">
                <a:solidFill>
                  <a:srgbClr val="FFFFFF"/>
                </a:solidFill>
                <a:latin typeface="Times New Roman" panose="02020603050405020304" pitchFamily="18" charset="0"/>
              </a:rPr>
              <a:t>Compréhension</a:t>
            </a:r>
            <a:br>
              <a:rPr lang="fr-FR" altLang="fr-FR" sz="2400">
                <a:solidFill>
                  <a:srgbClr val="FFFFFF"/>
                </a:solidFill>
                <a:latin typeface="Times New Roman" panose="02020603050405020304" pitchFamily="18" charset="0"/>
              </a:rPr>
            </a:br>
            <a:r>
              <a:rPr lang="fr-FR" altLang="fr-FR" sz="2400">
                <a:solidFill>
                  <a:srgbClr val="FFFFFF"/>
                </a:solidFill>
                <a:latin typeface="Times New Roman" panose="02020603050405020304" pitchFamily="18" charset="0"/>
              </a:rPr>
              <a:t>de texte</a:t>
            </a:r>
          </a:p>
        </p:txBody>
      </p:sp>
      <p:sp>
        <p:nvSpPr>
          <p:cNvPr id="59396" name="Text Box 5"/>
          <p:cNvSpPr txBox="1">
            <a:spLocks noChangeArrowheads="1"/>
          </p:cNvSpPr>
          <p:nvPr/>
        </p:nvSpPr>
        <p:spPr bwMode="auto">
          <a:xfrm>
            <a:off x="2643188" y="2781300"/>
            <a:ext cx="531812"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fr-FR" altLang="fr-FR" sz="4800" b="1">
                <a:solidFill>
                  <a:srgbClr val="FFFFFF"/>
                </a:solidFill>
                <a:latin typeface="Times New Roman" panose="02020603050405020304" pitchFamily="18" charset="0"/>
              </a:rPr>
              <a:t>=</a:t>
            </a:r>
          </a:p>
        </p:txBody>
      </p:sp>
      <p:sp>
        <p:nvSpPr>
          <p:cNvPr id="59397" name="Text Box 6"/>
          <p:cNvSpPr txBox="1">
            <a:spLocks noChangeArrowheads="1"/>
          </p:cNvSpPr>
          <p:nvPr/>
        </p:nvSpPr>
        <p:spPr bwMode="auto">
          <a:xfrm>
            <a:off x="3327400" y="2801938"/>
            <a:ext cx="2225675" cy="830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fr-FR" altLang="fr-FR" sz="2400">
                <a:solidFill>
                  <a:srgbClr val="FFFFFF"/>
                </a:solidFill>
                <a:latin typeface="Times New Roman" panose="02020603050405020304" pitchFamily="18" charset="0"/>
              </a:rPr>
              <a:t>Reconnaissance </a:t>
            </a:r>
            <a:br>
              <a:rPr lang="fr-FR" altLang="fr-FR" sz="2400">
                <a:solidFill>
                  <a:srgbClr val="FFFFFF"/>
                </a:solidFill>
                <a:latin typeface="Times New Roman" panose="02020603050405020304" pitchFamily="18" charset="0"/>
              </a:rPr>
            </a:br>
            <a:r>
              <a:rPr lang="fr-FR" altLang="fr-FR" sz="2400">
                <a:solidFill>
                  <a:srgbClr val="FFFFFF"/>
                </a:solidFill>
                <a:latin typeface="Times New Roman" panose="02020603050405020304" pitchFamily="18" charset="0"/>
              </a:rPr>
              <a:t>des mots écrits</a:t>
            </a:r>
          </a:p>
        </p:txBody>
      </p:sp>
      <p:sp>
        <p:nvSpPr>
          <p:cNvPr id="59398" name="Text Box 7"/>
          <p:cNvSpPr txBox="1">
            <a:spLocks noChangeArrowheads="1"/>
          </p:cNvSpPr>
          <p:nvPr/>
        </p:nvSpPr>
        <p:spPr bwMode="auto">
          <a:xfrm>
            <a:off x="5567363" y="2781300"/>
            <a:ext cx="531812"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en-US" altLang="fr-FR" sz="4800" b="1">
                <a:solidFill>
                  <a:srgbClr val="FFFFFF"/>
                </a:solidFill>
                <a:latin typeface="Times New Roman" panose="02020603050405020304" pitchFamily="18" charset="0"/>
                <a:cs typeface="Times New Roman" panose="02020603050405020304" pitchFamily="18" charset="0"/>
              </a:rPr>
              <a:t>×</a:t>
            </a:r>
          </a:p>
        </p:txBody>
      </p:sp>
      <p:sp>
        <p:nvSpPr>
          <p:cNvPr id="59399" name="Text Box 8"/>
          <p:cNvSpPr txBox="1">
            <a:spLocks noChangeArrowheads="1"/>
          </p:cNvSpPr>
          <p:nvPr/>
        </p:nvSpPr>
        <p:spPr bwMode="auto">
          <a:xfrm>
            <a:off x="6421438" y="2813050"/>
            <a:ext cx="2132012"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20000"/>
              </a:spcBef>
              <a:buFontTx/>
              <a:buNone/>
            </a:pPr>
            <a:r>
              <a:rPr lang="fr-FR" altLang="fr-FR" sz="2400">
                <a:solidFill>
                  <a:srgbClr val="FFFFFF"/>
                </a:solidFill>
                <a:latin typeface="Times New Roman" panose="02020603050405020304" pitchFamily="18" charset="0"/>
              </a:rPr>
              <a:t>Compréhension</a:t>
            </a:r>
            <a:br>
              <a:rPr lang="fr-FR" altLang="fr-FR" sz="2400">
                <a:solidFill>
                  <a:srgbClr val="FFFFFF"/>
                </a:solidFill>
                <a:latin typeface="Times New Roman" panose="02020603050405020304" pitchFamily="18" charset="0"/>
              </a:rPr>
            </a:br>
            <a:r>
              <a:rPr lang="fr-FR" altLang="fr-FR" sz="2400">
                <a:solidFill>
                  <a:srgbClr val="FFFFFF"/>
                </a:solidFill>
                <a:latin typeface="Times New Roman" panose="02020603050405020304" pitchFamily="18" charset="0"/>
              </a:rPr>
              <a:t>orale</a:t>
            </a:r>
          </a:p>
        </p:txBody>
      </p:sp>
      <p:sp>
        <p:nvSpPr>
          <p:cNvPr id="59400" name="Rectangle 2"/>
          <p:cNvSpPr txBox="1">
            <a:spLocks noChangeArrowheads="1"/>
          </p:cNvSpPr>
          <p:nvPr/>
        </p:nvSpPr>
        <p:spPr bwMode="auto">
          <a:xfrm>
            <a:off x="179388" y="365125"/>
            <a:ext cx="8713787"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spcBef>
                <a:spcPct val="0"/>
              </a:spcBef>
              <a:buFontTx/>
              <a:buNone/>
            </a:pPr>
            <a:r>
              <a:rPr lang="fr-FR" altLang="fr-FR" sz="3200">
                <a:solidFill>
                  <a:srgbClr val="FFFFFF"/>
                </a:solidFill>
                <a:latin typeface="Calibri Light" panose="020F0302020204030204" pitchFamily="34" charset="0"/>
              </a:rPr>
              <a:t>De la lecture de mots à la compréhension de textes:</a:t>
            </a:r>
            <a:br>
              <a:rPr lang="fr-FR" altLang="fr-FR" sz="3200">
                <a:solidFill>
                  <a:srgbClr val="FFFFFF"/>
                </a:solidFill>
                <a:latin typeface="Calibri Light" panose="020F0302020204030204" pitchFamily="34" charset="0"/>
              </a:rPr>
            </a:br>
            <a:r>
              <a:rPr lang="fr-FR" altLang="fr-FR" sz="3200">
                <a:solidFill>
                  <a:srgbClr val="FFFFFF"/>
                </a:solidFill>
                <a:latin typeface="Calibri Light" panose="020F0302020204030204" pitchFamily="34" charset="0"/>
              </a:rPr>
              <a:t>le « modèle simple » de la lecture </a:t>
            </a:r>
            <a:br>
              <a:rPr lang="fr-FR" altLang="fr-FR" sz="3200">
                <a:solidFill>
                  <a:srgbClr val="FFFFFF"/>
                </a:solidFill>
                <a:latin typeface="Calibri Light" panose="020F0302020204030204" pitchFamily="34" charset="0"/>
              </a:rPr>
            </a:br>
            <a:r>
              <a:rPr lang="fr-FR" altLang="fr-FR" sz="3200">
                <a:solidFill>
                  <a:srgbClr val="FFFFFF"/>
                </a:solidFill>
                <a:latin typeface="Calibri Light" panose="020F0302020204030204" pitchFamily="34" charset="0"/>
              </a:rPr>
              <a:t>(Gough &amp; Tunmer, 1986)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à coins arrondis 10"/>
          <p:cNvSpPr/>
          <p:nvPr/>
        </p:nvSpPr>
        <p:spPr bwMode="auto">
          <a:xfrm>
            <a:off x="2916238" y="1976438"/>
            <a:ext cx="3309937" cy="2605087"/>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6" name="Rectangle à coins arrondis 5"/>
          <p:cNvSpPr/>
          <p:nvPr/>
        </p:nvSpPr>
        <p:spPr bwMode="auto">
          <a:xfrm>
            <a:off x="3100388" y="2146300"/>
            <a:ext cx="1341437" cy="5857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600" dirty="0">
                <a:solidFill>
                  <a:srgbClr val="000000"/>
                </a:solidFill>
                <a:latin typeface="Times New Roman" pitchFamily="18" charset="0"/>
                <a:cs typeface="Times New Roman" pitchFamily="18" charset="0"/>
              </a:rPr>
              <a:t>Lexique </a:t>
            </a:r>
            <a:r>
              <a:rPr lang="fr-FR" sz="1500" dirty="0">
                <a:solidFill>
                  <a:srgbClr val="000000"/>
                </a:solidFill>
                <a:latin typeface="Times New Roman" pitchFamily="18" charset="0"/>
                <a:cs typeface="Times New Roman" pitchFamily="18" charset="0"/>
              </a:rPr>
              <a:t>Phonologique</a:t>
            </a:r>
          </a:p>
        </p:txBody>
      </p:sp>
      <p:sp>
        <p:nvSpPr>
          <p:cNvPr id="9" name="Rectangle à coins arrondis 8"/>
          <p:cNvSpPr/>
          <p:nvPr/>
        </p:nvSpPr>
        <p:spPr>
          <a:xfrm>
            <a:off x="3100388" y="4076700"/>
            <a:ext cx="2862262" cy="252413"/>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600" dirty="0">
                <a:solidFill>
                  <a:srgbClr val="000000"/>
                </a:solidFill>
                <a:latin typeface="Times New Roman" pitchFamily="18" charset="0"/>
                <a:cs typeface="Times New Roman" pitchFamily="18" charset="0"/>
              </a:rPr>
              <a:t>Lettres</a:t>
            </a:r>
          </a:p>
        </p:txBody>
      </p:sp>
      <p:sp>
        <p:nvSpPr>
          <p:cNvPr id="5" name="Rectangle à coins arrondis 4"/>
          <p:cNvSpPr/>
          <p:nvPr/>
        </p:nvSpPr>
        <p:spPr bwMode="auto">
          <a:xfrm>
            <a:off x="4889500" y="2984500"/>
            <a:ext cx="1073150" cy="841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000000"/>
              </a:solidFill>
              <a:latin typeface="Times New Roman" pitchFamily="18" charset="0"/>
              <a:cs typeface="Times New Roman" pitchFamily="18" charset="0"/>
            </a:endParaRPr>
          </a:p>
        </p:txBody>
      </p:sp>
      <p:sp>
        <p:nvSpPr>
          <p:cNvPr id="7" name="Rectangle à coins arrondis 6"/>
          <p:cNvSpPr/>
          <p:nvPr/>
        </p:nvSpPr>
        <p:spPr bwMode="auto">
          <a:xfrm>
            <a:off x="4889500" y="2146300"/>
            <a:ext cx="1073150" cy="5857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500" dirty="0">
                <a:solidFill>
                  <a:srgbClr val="000000"/>
                </a:solidFill>
                <a:latin typeface="Times New Roman" pitchFamily="18" charset="0"/>
                <a:cs typeface="Times New Roman" pitchFamily="18" charset="0"/>
              </a:rPr>
              <a:t>Phonèmes</a:t>
            </a:r>
          </a:p>
        </p:txBody>
      </p:sp>
      <p:cxnSp>
        <p:nvCxnSpPr>
          <p:cNvPr id="8" name="Connecteur droit avec flèche 7"/>
          <p:cNvCxnSpPr>
            <a:stCxn id="6" idx="3"/>
            <a:endCxn id="7" idx="1"/>
          </p:cNvCxnSpPr>
          <p:nvPr/>
        </p:nvCxnSpPr>
        <p:spPr bwMode="auto">
          <a:xfrm>
            <a:off x="4441825" y="2439988"/>
            <a:ext cx="447675" cy="0"/>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2" name="Connecteur droit avec flèche 11"/>
          <p:cNvCxnSpPr>
            <a:stCxn id="5" idx="0"/>
            <a:endCxn id="7" idx="2"/>
          </p:cNvCxnSpPr>
          <p:nvPr/>
        </p:nvCxnSpPr>
        <p:spPr bwMode="auto">
          <a:xfrm flipV="1">
            <a:off x="5426075" y="2732088"/>
            <a:ext cx="0" cy="25241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bwMode="auto">
          <a:xfrm flipV="1">
            <a:off x="3851275" y="3825875"/>
            <a:ext cx="0" cy="2508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Connecteur droit 40"/>
          <p:cNvCxnSpPr>
            <a:stCxn id="101" idx="0"/>
            <a:endCxn id="100" idx="4"/>
          </p:cNvCxnSpPr>
          <p:nvPr/>
        </p:nvCxnSpPr>
        <p:spPr bwMode="auto">
          <a:xfrm flipH="1" flipV="1">
            <a:off x="5184775" y="3206750"/>
            <a:ext cx="90488" cy="3968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Connecteur droit 41"/>
          <p:cNvCxnSpPr>
            <a:stCxn id="105" idx="0"/>
            <a:endCxn id="103" idx="2"/>
          </p:cNvCxnSpPr>
          <p:nvPr/>
        </p:nvCxnSpPr>
        <p:spPr bwMode="auto">
          <a:xfrm flipV="1">
            <a:off x="5453063" y="3181350"/>
            <a:ext cx="61912" cy="4222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 name="Connecteur droit 42"/>
          <p:cNvCxnSpPr>
            <a:stCxn id="106" idx="4"/>
            <a:endCxn id="102" idx="6"/>
          </p:cNvCxnSpPr>
          <p:nvPr/>
        </p:nvCxnSpPr>
        <p:spPr bwMode="auto">
          <a:xfrm flipH="1" flipV="1">
            <a:off x="5392738" y="3181350"/>
            <a:ext cx="239712" cy="47625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 name="Connecteur droit 43"/>
          <p:cNvCxnSpPr>
            <a:endCxn id="102" idx="4"/>
          </p:cNvCxnSpPr>
          <p:nvPr/>
        </p:nvCxnSpPr>
        <p:spPr bwMode="auto">
          <a:xfrm flipH="1" flipV="1">
            <a:off x="5364163" y="3206750"/>
            <a:ext cx="101600" cy="431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bwMode="auto">
          <a:xfrm flipH="1" flipV="1">
            <a:off x="5543550" y="3206750"/>
            <a:ext cx="98425" cy="431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 name="Connecteur droit 45"/>
          <p:cNvCxnSpPr>
            <a:stCxn id="106" idx="5"/>
          </p:cNvCxnSpPr>
          <p:nvPr/>
        </p:nvCxnSpPr>
        <p:spPr bwMode="auto">
          <a:xfrm flipV="1">
            <a:off x="5653088" y="3206750"/>
            <a:ext cx="68262" cy="4429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 name="Connecteur droit 46"/>
          <p:cNvCxnSpPr/>
          <p:nvPr/>
        </p:nvCxnSpPr>
        <p:spPr bwMode="auto">
          <a:xfrm flipV="1">
            <a:off x="5303838" y="3157538"/>
            <a:ext cx="68262" cy="44132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0" name="Ellipse 99"/>
          <p:cNvSpPr/>
          <p:nvPr/>
        </p:nvSpPr>
        <p:spPr bwMode="auto">
          <a:xfrm>
            <a:off x="5157788" y="3152775"/>
            <a:ext cx="57150"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1" name="Ellipse 100"/>
          <p:cNvSpPr/>
          <p:nvPr/>
        </p:nvSpPr>
        <p:spPr bwMode="auto">
          <a:xfrm>
            <a:off x="5246688" y="3603625"/>
            <a:ext cx="57150"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2" name="Ellipse 101"/>
          <p:cNvSpPr/>
          <p:nvPr/>
        </p:nvSpPr>
        <p:spPr bwMode="auto">
          <a:xfrm>
            <a:off x="5337175" y="3152775"/>
            <a:ext cx="55563"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3" name="Ellipse 102"/>
          <p:cNvSpPr/>
          <p:nvPr/>
        </p:nvSpPr>
        <p:spPr bwMode="auto">
          <a:xfrm>
            <a:off x="5514975" y="3152775"/>
            <a:ext cx="57150"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4" name="Ellipse 103"/>
          <p:cNvSpPr/>
          <p:nvPr/>
        </p:nvSpPr>
        <p:spPr bwMode="auto">
          <a:xfrm>
            <a:off x="5694363" y="3152775"/>
            <a:ext cx="57150"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5" name="Ellipse 104"/>
          <p:cNvSpPr/>
          <p:nvPr/>
        </p:nvSpPr>
        <p:spPr bwMode="auto">
          <a:xfrm>
            <a:off x="5426075" y="3603625"/>
            <a:ext cx="57150"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6" name="Ellipse 105"/>
          <p:cNvSpPr/>
          <p:nvPr/>
        </p:nvSpPr>
        <p:spPr bwMode="auto">
          <a:xfrm>
            <a:off x="5605463" y="3603625"/>
            <a:ext cx="55562"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60440" name="ZoneTexte 3"/>
          <p:cNvSpPr txBox="1">
            <a:spLocks noChangeArrowheads="1"/>
          </p:cNvSpPr>
          <p:nvPr/>
        </p:nvSpPr>
        <p:spPr bwMode="auto">
          <a:xfrm>
            <a:off x="611188" y="476250"/>
            <a:ext cx="79803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b="1">
                <a:solidFill>
                  <a:srgbClr val="FFFFFF"/>
                </a:solidFill>
              </a:rPr>
              <a:t>Comprendre les déficits et leur conséquence sur l’apprentissage de la lecture</a:t>
            </a:r>
          </a:p>
        </p:txBody>
      </p:sp>
      <p:graphicFrame>
        <p:nvGraphicFramePr>
          <p:cNvPr id="18" name="Diagramme 17"/>
          <p:cNvGraphicFramePr/>
          <p:nvPr/>
        </p:nvGraphicFramePr>
        <p:xfrm>
          <a:off x="2987824" y="4841842"/>
          <a:ext cx="3816424" cy="218755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6" name="Rectangle à coins arrondis 25"/>
          <p:cNvSpPr/>
          <p:nvPr/>
        </p:nvSpPr>
        <p:spPr bwMode="auto">
          <a:xfrm>
            <a:off x="3259138" y="3159125"/>
            <a:ext cx="1096962" cy="53975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200" dirty="0">
                <a:solidFill>
                  <a:srgbClr val="000000"/>
                </a:solidFill>
                <a:latin typeface="Times New Roman" pitchFamily="18" charset="0"/>
                <a:cs typeface="Times New Roman" pitchFamily="18" charset="0"/>
              </a:rPr>
              <a:t>Lexique Orthographe</a:t>
            </a:r>
          </a:p>
        </p:txBody>
      </p:sp>
      <p:cxnSp>
        <p:nvCxnSpPr>
          <p:cNvPr id="27" name="Connecteur droit avec flèche 26"/>
          <p:cNvCxnSpPr/>
          <p:nvPr/>
        </p:nvCxnSpPr>
        <p:spPr bwMode="auto">
          <a:xfrm flipV="1">
            <a:off x="5508625" y="3846513"/>
            <a:ext cx="0" cy="230187"/>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Connecteur droit avec flèche 27"/>
          <p:cNvCxnSpPr>
            <a:endCxn id="26" idx="0"/>
          </p:cNvCxnSpPr>
          <p:nvPr/>
        </p:nvCxnSpPr>
        <p:spPr bwMode="auto">
          <a:xfrm>
            <a:off x="3808413" y="2774950"/>
            <a:ext cx="0" cy="384175"/>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290" name="ZoneTexte 1"/>
          <p:cNvSpPr txBox="1">
            <a:spLocks noChangeArrowheads="1"/>
          </p:cNvSpPr>
          <p:nvPr/>
        </p:nvSpPr>
        <p:spPr bwMode="auto">
          <a:xfrm>
            <a:off x="395288" y="1773238"/>
            <a:ext cx="8026400"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AutoNum type="arabicPeriod"/>
              <a:defRPr/>
            </a:pPr>
            <a:r>
              <a:rPr lang="fr-FR" altLang="en-US" sz="2400" dirty="0" smtClean="0">
                <a:solidFill>
                  <a:srgbClr val="FFFFFF"/>
                </a:solidFill>
              </a:rPr>
              <a:t>Le réseau universel de la lecture</a:t>
            </a:r>
          </a:p>
          <a:p>
            <a:pPr>
              <a:spcBef>
                <a:spcPct val="0"/>
              </a:spcBef>
              <a:buFontTx/>
              <a:buAutoNum type="arabicPeriod"/>
              <a:defRPr/>
            </a:pPr>
            <a:r>
              <a:rPr lang="fr-FR" altLang="en-US" sz="2400" dirty="0" smtClean="0">
                <a:solidFill>
                  <a:srgbClr val="FFFFFF"/>
                </a:solidFill>
              </a:rPr>
              <a:t>Comment les enfants apprennent-ils à lire ?</a:t>
            </a:r>
          </a:p>
          <a:p>
            <a:pPr>
              <a:spcBef>
                <a:spcPct val="0"/>
              </a:spcBef>
              <a:buFontTx/>
              <a:buAutoNum type="arabicPeriod"/>
              <a:defRPr/>
            </a:pPr>
            <a:r>
              <a:rPr lang="fr-FR" altLang="en-US" sz="2400" dirty="0" smtClean="0">
                <a:solidFill>
                  <a:srgbClr val="FFFFFF"/>
                </a:solidFill>
              </a:rPr>
              <a:t>Modéliser la lecture</a:t>
            </a:r>
          </a:p>
          <a:p>
            <a:pPr>
              <a:spcBef>
                <a:spcPct val="0"/>
              </a:spcBef>
              <a:buFontTx/>
              <a:buAutoNum type="arabicPeriod"/>
              <a:defRPr/>
            </a:pPr>
            <a:r>
              <a:rPr lang="fr-FR" altLang="en-US" sz="2400" dirty="0" smtClean="0">
                <a:solidFill>
                  <a:srgbClr val="FFFFFF"/>
                </a:solidFill>
              </a:rPr>
              <a:t>Les déficits et leurs conséquences sur l’apprentissage</a:t>
            </a:r>
          </a:p>
          <a:p>
            <a:pPr>
              <a:spcBef>
                <a:spcPct val="0"/>
              </a:spcBef>
              <a:buFontTx/>
              <a:buAutoNum type="arabicPeriod"/>
              <a:defRPr/>
            </a:pPr>
            <a:r>
              <a:rPr lang="fr-FR" altLang="en-US" sz="2400" dirty="0" smtClean="0">
                <a:solidFill>
                  <a:srgbClr val="FFFFFF"/>
                </a:solidFill>
              </a:rPr>
              <a:t>Simuler la dyslexie et les troubles de l’apprentissage</a:t>
            </a:r>
          </a:p>
          <a:p>
            <a:pPr>
              <a:spcBef>
                <a:spcPct val="0"/>
              </a:spcBef>
              <a:buFontTx/>
              <a:buAutoNum type="arabicPeriod"/>
              <a:defRPr/>
            </a:pPr>
            <a:r>
              <a:rPr lang="fr-FR" altLang="en-US" sz="2400" dirty="0" smtClean="0">
                <a:solidFill>
                  <a:srgbClr val="FFFFFF"/>
                </a:solidFill>
              </a:rPr>
              <a:t>Interventions</a:t>
            </a:r>
            <a:endParaRPr lang="fr-FR" altLang="en-US" sz="2000" dirty="0" smtClean="0">
              <a:solidFill>
                <a:srgbClr val="FFFFFF"/>
              </a:solidFill>
            </a:endParaRPr>
          </a:p>
          <a:p>
            <a:pPr marL="0" indent="0">
              <a:spcBef>
                <a:spcPct val="0"/>
              </a:spcBef>
              <a:buFontTx/>
              <a:buNone/>
              <a:defRPr/>
            </a:pPr>
            <a:endParaRPr lang="fr-FR" altLang="en-US" sz="2400" dirty="0" smtClean="0">
              <a:solidFill>
                <a:srgbClr val="FFFFFF"/>
              </a:solidFill>
            </a:endParaRPr>
          </a:p>
        </p:txBody>
      </p:sp>
      <p:sp>
        <p:nvSpPr>
          <p:cNvPr id="24579" name="Rectangle 2"/>
          <p:cNvSpPr>
            <a:spLocks noChangeArrowheads="1"/>
          </p:cNvSpPr>
          <p:nvPr/>
        </p:nvSpPr>
        <p:spPr bwMode="auto">
          <a:xfrm>
            <a:off x="3348038" y="981075"/>
            <a:ext cx="11604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2400">
                <a:solidFill>
                  <a:srgbClr val="FFFFFF"/>
                </a:solidFill>
              </a:rPr>
              <a:t>Outline</a:t>
            </a:r>
            <a:endParaRPr lang="fr-FR" altLang="en-US" sz="2400"/>
          </a:p>
        </p:txBody>
      </p:sp>
    </p:spTree>
    <p:custDataLst>
      <p:tags r:id="rId1"/>
    </p:custDataLst>
  </p:cSld>
  <p:clrMapOvr>
    <a:masterClrMapping/>
  </p:clrMapOvr>
  <p:transition spd="slow"/>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67" name="Groupe 366"/>
          <p:cNvGrpSpPr>
            <a:grpSpLocks/>
          </p:cNvGrpSpPr>
          <p:nvPr/>
        </p:nvGrpSpPr>
        <p:grpSpPr bwMode="auto">
          <a:xfrm>
            <a:off x="179388" y="887413"/>
            <a:ext cx="2287587" cy="5710237"/>
            <a:chOff x="179512" y="887571"/>
            <a:chExt cx="2287677" cy="5709781"/>
          </a:xfrm>
        </p:grpSpPr>
        <p:sp>
          <p:nvSpPr>
            <p:cNvPr id="62516" name="Line 8"/>
            <p:cNvSpPr>
              <a:spLocks noChangeShapeType="1"/>
            </p:cNvSpPr>
            <p:nvPr/>
          </p:nvSpPr>
          <p:spPr bwMode="auto">
            <a:xfrm flipV="1">
              <a:off x="1405301" y="1357471"/>
              <a:ext cx="0" cy="512445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517" name="Line 9"/>
            <p:cNvSpPr>
              <a:spLocks noChangeShapeType="1"/>
            </p:cNvSpPr>
            <p:nvPr/>
          </p:nvSpPr>
          <p:spPr bwMode="auto">
            <a:xfrm>
              <a:off x="1405301" y="6481921"/>
              <a:ext cx="560388" cy="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518" name="Oval 10"/>
            <p:cNvSpPr>
              <a:spLocks noChangeArrowheads="1"/>
            </p:cNvSpPr>
            <p:nvPr/>
          </p:nvSpPr>
          <p:spPr bwMode="auto">
            <a:xfrm>
              <a:off x="1367201" y="23782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19" name="Oval 11"/>
            <p:cNvSpPr>
              <a:spLocks noChangeArrowheads="1"/>
            </p:cNvSpPr>
            <p:nvPr/>
          </p:nvSpPr>
          <p:spPr bwMode="auto">
            <a:xfrm>
              <a:off x="1367201" y="23782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0" name="Oval 12"/>
            <p:cNvSpPr>
              <a:spLocks noChangeArrowheads="1"/>
            </p:cNvSpPr>
            <p:nvPr/>
          </p:nvSpPr>
          <p:spPr bwMode="auto">
            <a:xfrm>
              <a:off x="1367201" y="1803558"/>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1" name="Oval 13"/>
            <p:cNvSpPr>
              <a:spLocks noChangeArrowheads="1"/>
            </p:cNvSpPr>
            <p:nvPr/>
          </p:nvSpPr>
          <p:spPr bwMode="auto">
            <a:xfrm>
              <a:off x="1367201" y="1803558"/>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2" name="Oval 14"/>
            <p:cNvSpPr>
              <a:spLocks noChangeArrowheads="1"/>
            </p:cNvSpPr>
            <p:nvPr/>
          </p:nvSpPr>
          <p:spPr bwMode="auto">
            <a:xfrm>
              <a:off x="1379901" y="29386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3" name="Oval 15"/>
            <p:cNvSpPr>
              <a:spLocks noChangeArrowheads="1"/>
            </p:cNvSpPr>
            <p:nvPr/>
          </p:nvSpPr>
          <p:spPr bwMode="auto">
            <a:xfrm>
              <a:off x="1379901" y="29386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4" name="Oval 16"/>
            <p:cNvSpPr>
              <a:spLocks noChangeArrowheads="1"/>
            </p:cNvSpPr>
            <p:nvPr/>
          </p:nvSpPr>
          <p:spPr bwMode="auto">
            <a:xfrm>
              <a:off x="1379901"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5" name="Oval 17"/>
            <p:cNvSpPr>
              <a:spLocks noChangeArrowheads="1"/>
            </p:cNvSpPr>
            <p:nvPr/>
          </p:nvSpPr>
          <p:spPr bwMode="auto">
            <a:xfrm>
              <a:off x="1379901"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6" name="Oval 18"/>
            <p:cNvSpPr>
              <a:spLocks noChangeArrowheads="1"/>
            </p:cNvSpPr>
            <p:nvPr/>
          </p:nvSpPr>
          <p:spPr bwMode="auto">
            <a:xfrm>
              <a:off x="1392601" y="24544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7" name="Oval 19"/>
            <p:cNvSpPr>
              <a:spLocks noChangeArrowheads="1"/>
            </p:cNvSpPr>
            <p:nvPr/>
          </p:nvSpPr>
          <p:spPr bwMode="auto">
            <a:xfrm>
              <a:off x="1392601" y="24544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8" name="Oval 20"/>
            <p:cNvSpPr>
              <a:spLocks noChangeArrowheads="1"/>
            </p:cNvSpPr>
            <p:nvPr/>
          </p:nvSpPr>
          <p:spPr bwMode="auto">
            <a:xfrm>
              <a:off x="1392601"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29" name="Oval 21"/>
            <p:cNvSpPr>
              <a:spLocks noChangeArrowheads="1"/>
            </p:cNvSpPr>
            <p:nvPr/>
          </p:nvSpPr>
          <p:spPr bwMode="auto">
            <a:xfrm>
              <a:off x="1392601"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0" name="Oval 22"/>
            <p:cNvSpPr>
              <a:spLocks noChangeArrowheads="1"/>
            </p:cNvSpPr>
            <p:nvPr/>
          </p:nvSpPr>
          <p:spPr bwMode="auto">
            <a:xfrm>
              <a:off x="1405301" y="343550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1" name="Oval 23"/>
            <p:cNvSpPr>
              <a:spLocks noChangeArrowheads="1"/>
            </p:cNvSpPr>
            <p:nvPr/>
          </p:nvSpPr>
          <p:spPr bwMode="auto">
            <a:xfrm>
              <a:off x="1405301" y="343550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2" name="Oval 24"/>
            <p:cNvSpPr>
              <a:spLocks noChangeArrowheads="1"/>
            </p:cNvSpPr>
            <p:nvPr/>
          </p:nvSpPr>
          <p:spPr bwMode="auto">
            <a:xfrm>
              <a:off x="1405301" y="1803558"/>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3" name="Oval 25"/>
            <p:cNvSpPr>
              <a:spLocks noChangeArrowheads="1"/>
            </p:cNvSpPr>
            <p:nvPr/>
          </p:nvSpPr>
          <p:spPr bwMode="auto">
            <a:xfrm>
              <a:off x="1405301" y="1803558"/>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4" name="Oval 26"/>
            <p:cNvSpPr>
              <a:spLocks noChangeArrowheads="1"/>
            </p:cNvSpPr>
            <p:nvPr/>
          </p:nvSpPr>
          <p:spPr bwMode="auto">
            <a:xfrm>
              <a:off x="1418001"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5" name="Oval 27"/>
            <p:cNvSpPr>
              <a:spLocks noChangeArrowheads="1"/>
            </p:cNvSpPr>
            <p:nvPr/>
          </p:nvSpPr>
          <p:spPr bwMode="auto">
            <a:xfrm>
              <a:off x="1418001"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6" name="Oval 28"/>
            <p:cNvSpPr>
              <a:spLocks noChangeArrowheads="1"/>
            </p:cNvSpPr>
            <p:nvPr/>
          </p:nvSpPr>
          <p:spPr bwMode="auto">
            <a:xfrm>
              <a:off x="1418001"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7" name="Oval 29"/>
            <p:cNvSpPr>
              <a:spLocks noChangeArrowheads="1"/>
            </p:cNvSpPr>
            <p:nvPr/>
          </p:nvSpPr>
          <p:spPr bwMode="auto">
            <a:xfrm>
              <a:off x="1418001"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8" name="Oval 30"/>
            <p:cNvSpPr>
              <a:spLocks noChangeArrowheads="1"/>
            </p:cNvSpPr>
            <p:nvPr/>
          </p:nvSpPr>
          <p:spPr bwMode="auto">
            <a:xfrm>
              <a:off x="1430701" y="3103721"/>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39" name="Oval 31"/>
            <p:cNvSpPr>
              <a:spLocks noChangeArrowheads="1"/>
            </p:cNvSpPr>
            <p:nvPr/>
          </p:nvSpPr>
          <p:spPr bwMode="auto">
            <a:xfrm>
              <a:off x="1430701" y="3103721"/>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0" name="Oval 32"/>
            <p:cNvSpPr>
              <a:spLocks noChangeArrowheads="1"/>
            </p:cNvSpPr>
            <p:nvPr/>
          </p:nvSpPr>
          <p:spPr bwMode="auto">
            <a:xfrm>
              <a:off x="1443401" y="26973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1" name="Oval 33"/>
            <p:cNvSpPr>
              <a:spLocks noChangeArrowheads="1"/>
            </p:cNvSpPr>
            <p:nvPr/>
          </p:nvSpPr>
          <p:spPr bwMode="auto">
            <a:xfrm>
              <a:off x="1443401" y="26973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2" name="Oval 34"/>
            <p:cNvSpPr>
              <a:spLocks noChangeArrowheads="1"/>
            </p:cNvSpPr>
            <p:nvPr/>
          </p:nvSpPr>
          <p:spPr bwMode="auto">
            <a:xfrm>
              <a:off x="1443401" y="28624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3" name="Oval 35"/>
            <p:cNvSpPr>
              <a:spLocks noChangeArrowheads="1"/>
            </p:cNvSpPr>
            <p:nvPr/>
          </p:nvSpPr>
          <p:spPr bwMode="auto">
            <a:xfrm>
              <a:off x="1443401" y="28624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4" name="Oval 36"/>
            <p:cNvSpPr>
              <a:spLocks noChangeArrowheads="1"/>
            </p:cNvSpPr>
            <p:nvPr/>
          </p:nvSpPr>
          <p:spPr bwMode="auto">
            <a:xfrm>
              <a:off x="1456101" y="21353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5" name="Oval 37"/>
            <p:cNvSpPr>
              <a:spLocks noChangeArrowheads="1"/>
            </p:cNvSpPr>
            <p:nvPr/>
          </p:nvSpPr>
          <p:spPr bwMode="auto">
            <a:xfrm>
              <a:off x="1456101" y="21353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6" name="Oval 38"/>
            <p:cNvSpPr>
              <a:spLocks noChangeArrowheads="1"/>
            </p:cNvSpPr>
            <p:nvPr/>
          </p:nvSpPr>
          <p:spPr bwMode="auto">
            <a:xfrm>
              <a:off x="1456101"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7" name="Oval 39"/>
            <p:cNvSpPr>
              <a:spLocks noChangeArrowheads="1"/>
            </p:cNvSpPr>
            <p:nvPr/>
          </p:nvSpPr>
          <p:spPr bwMode="auto">
            <a:xfrm>
              <a:off x="1456101"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8" name="Oval 40"/>
            <p:cNvSpPr>
              <a:spLocks noChangeArrowheads="1"/>
            </p:cNvSpPr>
            <p:nvPr/>
          </p:nvSpPr>
          <p:spPr bwMode="auto">
            <a:xfrm>
              <a:off x="1456101" y="367839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49" name="Oval 41"/>
            <p:cNvSpPr>
              <a:spLocks noChangeArrowheads="1"/>
            </p:cNvSpPr>
            <p:nvPr/>
          </p:nvSpPr>
          <p:spPr bwMode="auto">
            <a:xfrm>
              <a:off x="1456101" y="367839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50" name="Oval 42"/>
            <p:cNvSpPr>
              <a:spLocks noChangeArrowheads="1"/>
            </p:cNvSpPr>
            <p:nvPr/>
          </p:nvSpPr>
          <p:spPr bwMode="auto">
            <a:xfrm>
              <a:off x="1468801" y="375459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51" name="Oval 43"/>
            <p:cNvSpPr>
              <a:spLocks noChangeArrowheads="1"/>
            </p:cNvSpPr>
            <p:nvPr/>
          </p:nvSpPr>
          <p:spPr bwMode="auto">
            <a:xfrm>
              <a:off x="1468801" y="375459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2552" name="Oval 44"/>
            <p:cNvSpPr>
              <a:spLocks noChangeArrowheads="1"/>
            </p:cNvSpPr>
            <p:nvPr/>
          </p:nvSpPr>
          <p:spPr bwMode="auto">
            <a:xfrm>
              <a:off x="1481501" y="30275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53" name="Oval 45"/>
            <p:cNvSpPr>
              <a:spLocks noChangeArrowheads="1"/>
            </p:cNvSpPr>
            <p:nvPr/>
          </p:nvSpPr>
          <p:spPr bwMode="auto">
            <a:xfrm>
              <a:off x="1481501" y="30275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54" name="Oval 46"/>
            <p:cNvSpPr>
              <a:spLocks noChangeArrowheads="1"/>
            </p:cNvSpPr>
            <p:nvPr/>
          </p:nvSpPr>
          <p:spPr bwMode="auto">
            <a:xfrm>
              <a:off x="1481501" y="26973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55" name="Oval 47"/>
            <p:cNvSpPr>
              <a:spLocks noChangeArrowheads="1"/>
            </p:cNvSpPr>
            <p:nvPr/>
          </p:nvSpPr>
          <p:spPr bwMode="auto">
            <a:xfrm>
              <a:off x="1481501" y="26973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56" name="Oval 48"/>
            <p:cNvSpPr>
              <a:spLocks noChangeArrowheads="1"/>
            </p:cNvSpPr>
            <p:nvPr/>
          </p:nvSpPr>
          <p:spPr bwMode="auto">
            <a:xfrm>
              <a:off x="1494201"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57" name="Oval 49"/>
            <p:cNvSpPr>
              <a:spLocks noChangeArrowheads="1"/>
            </p:cNvSpPr>
            <p:nvPr/>
          </p:nvSpPr>
          <p:spPr bwMode="auto">
            <a:xfrm>
              <a:off x="1494201"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58" name="Oval 50"/>
            <p:cNvSpPr>
              <a:spLocks noChangeArrowheads="1"/>
            </p:cNvSpPr>
            <p:nvPr/>
          </p:nvSpPr>
          <p:spPr bwMode="auto">
            <a:xfrm>
              <a:off x="1494201" y="20464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59" name="Oval 51"/>
            <p:cNvSpPr>
              <a:spLocks noChangeArrowheads="1"/>
            </p:cNvSpPr>
            <p:nvPr/>
          </p:nvSpPr>
          <p:spPr bwMode="auto">
            <a:xfrm>
              <a:off x="1494201" y="20464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0" name="Oval 52"/>
            <p:cNvSpPr>
              <a:spLocks noChangeArrowheads="1"/>
            </p:cNvSpPr>
            <p:nvPr/>
          </p:nvSpPr>
          <p:spPr bwMode="auto">
            <a:xfrm>
              <a:off x="1506901"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1" name="Oval 53"/>
            <p:cNvSpPr>
              <a:spLocks noChangeArrowheads="1"/>
            </p:cNvSpPr>
            <p:nvPr/>
          </p:nvSpPr>
          <p:spPr bwMode="auto">
            <a:xfrm>
              <a:off x="1506901"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2" name="Oval 54"/>
            <p:cNvSpPr>
              <a:spLocks noChangeArrowheads="1"/>
            </p:cNvSpPr>
            <p:nvPr/>
          </p:nvSpPr>
          <p:spPr bwMode="auto">
            <a:xfrm>
              <a:off x="1506901" y="18940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3" name="Oval 55"/>
            <p:cNvSpPr>
              <a:spLocks noChangeArrowheads="1"/>
            </p:cNvSpPr>
            <p:nvPr/>
          </p:nvSpPr>
          <p:spPr bwMode="auto">
            <a:xfrm>
              <a:off x="1506901" y="18940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4" name="Oval 56"/>
            <p:cNvSpPr>
              <a:spLocks noChangeArrowheads="1"/>
            </p:cNvSpPr>
            <p:nvPr/>
          </p:nvSpPr>
          <p:spPr bwMode="auto">
            <a:xfrm>
              <a:off x="1506901" y="1803558"/>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5" name="Oval 57"/>
            <p:cNvSpPr>
              <a:spLocks noChangeArrowheads="1"/>
            </p:cNvSpPr>
            <p:nvPr/>
          </p:nvSpPr>
          <p:spPr bwMode="auto">
            <a:xfrm>
              <a:off x="1506901" y="1803558"/>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6" name="Oval 58"/>
            <p:cNvSpPr>
              <a:spLocks noChangeArrowheads="1"/>
            </p:cNvSpPr>
            <p:nvPr/>
          </p:nvSpPr>
          <p:spPr bwMode="auto">
            <a:xfrm>
              <a:off x="1519601" y="334660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7" name="Oval 59"/>
            <p:cNvSpPr>
              <a:spLocks noChangeArrowheads="1"/>
            </p:cNvSpPr>
            <p:nvPr/>
          </p:nvSpPr>
          <p:spPr bwMode="auto">
            <a:xfrm>
              <a:off x="1519601" y="334660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8" name="Oval 60"/>
            <p:cNvSpPr>
              <a:spLocks noChangeArrowheads="1"/>
            </p:cNvSpPr>
            <p:nvPr/>
          </p:nvSpPr>
          <p:spPr bwMode="auto">
            <a:xfrm>
              <a:off x="1532301" y="228933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69" name="Oval 61"/>
            <p:cNvSpPr>
              <a:spLocks noChangeArrowheads="1"/>
            </p:cNvSpPr>
            <p:nvPr/>
          </p:nvSpPr>
          <p:spPr bwMode="auto">
            <a:xfrm>
              <a:off x="1532301" y="228933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0" name="Oval 62"/>
            <p:cNvSpPr>
              <a:spLocks noChangeArrowheads="1"/>
            </p:cNvSpPr>
            <p:nvPr/>
          </p:nvSpPr>
          <p:spPr bwMode="auto">
            <a:xfrm>
              <a:off x="1545001" y="2862421"/>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1" name="Oval 63"/>
            <p:cNvSpPr>
              <a:spLocks noChangeArrowheads="1"/>
            </p:cNvSpPr>
            <p:nvPr/>
          </p:nvSpPr>
          <p:spPr bwMode="auto">
            <a:xfrm>
              <a:off x="1545001" y="2862421"/>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2" name="Oval 64"/>
            <p:cNvSpPr>
              <a:spLocks noChangeArrowheads="1"/>
            </p:cNvSpPr>
            <p:nvPr/>
          </p:nvSpPr>
          <p:spPr bwMode="auto">
            <a:xfrm>
              <a:off x="1545001" y="2786221"/>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3" name="Oval 65"/>
            <p:cNvSpPr>
              <a:spLocks noChangeArrowheads="1"/>
            </p:cNvSpPr>
            <p:nvPr/>
          </p:nvSpPr>
          <p:spPr bwMode="auto">
            <a:xfrm>
              <a:off x="1545001" y="2786221"/>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4" name="Oval 66"/>
            <p:cNvSpPr>
              <a:spLocks noChangeArrowheads="1"/>
            </p:cNvSpPr>
            <p:nvPr/>
          </p:nvSpPr>
          <p:spPr bwMode="auto">
            <a:xfrm>
              <a:off x="1557701" y="3678396"/>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5" name="Oval 67"/>
            <p:cNvSpPr>
              <a:spLocks noChangeArrowheads="1"/>
            </p:cNvSpPr>
            <p:nvPr/>
          </p:nvSpPr>
          <p:spPr bwMode="auto">
            <a:xfrm>
              <a:off x="1557701" y="3678396"/>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6" name="Oval 68"/>
            <p:cNvSpPr>
              <a:spLocks noChangeArrowheads="1"/>
            </p:cNvSpPr>
            <p:nvPr/>
          </p:nvSpPr>
          <p:spPr bwMode="auto">
            <a:xfrm>
              <a:off x="1557701" y="3346608"/>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7" name="Oval 69"/>
            <p:cNvSpPr>
              <a:spLocks noChangeArrowheads="1"/>
            </p:cNvSpPr>
            <p:nvPr/>
          </p:nvSpPr>
          <p:spPr bwMode="auto">
            <a:xfrm>
              <a:off x="1557701" y="3346608"/>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8" name="Oval 70"/>
            <p:cNvSpPr>
              <a:spLocks noChangeArrowheads="1"/>
            </p:cNvSpPr>
            <p:nvPr/>
          </p:nvSpPr>
          <p:spPr bwMode="auto">
            <a:xfrm>
              <a:off x="1570401" y="3589496"/>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79" name="Oval 71"/>
            <p:cNvSpPr>
              <a:spLocks noChangeArrowheads="1"/>
            </p:cNvSpPr>
            <p:nvPr/>
          </p:nvSpPr>
          <p:spPr bwMode="auto">
            <a:xfrm>
              <a:off x="1570401" y="3589496"/>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0" name="Oval 72"/>
            <p:cNvSpPr>
              <a:spLocks noChangeArrowheads="1"/>
            </p:cNvSpPr>
            <p:nvPr/>
          </p:nvSpPr>
          <p:spPr bwMode="auto">
            <a:xfrm>
              <a:off x="1583101" y="3346608"/>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1" name="Oval 73"/>
            <p:cNvSpPr>
              <a:spLocks noChangeArrowheads="1"/>
            </p:cNvSpPr>
            <p:nvPr/>
          </p:nvSpPr>
          <p:spPr bwMode="auto">
            <a:xfrm>
              <a:off x="1583101" y="3346608"/>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2" name="Oval 74"/>
            <p:cNvSpPr>
              <a:spLocks noChangeArrowheads="1"/>
            </p:cNvSpPr>
            <p:nvPr/>
          </p:nvSpPr>
          <p:spPr bwMode="auto">
            <a:xfrm>
              <a:off x="1583101" y="2938621"/>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3" name="Oval 75"/>
            <p:cNvSpPr>
              <a:spLocks noChangeArrowheads="1"/>
            </p:cNvSpPr>
            <p:nvPr/>
          </p:nvSpPr>
          <p:spPr bwMode="auto">
            <a:xfrm>
              <a:off x="1583101" y="2938621"/>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4" name="Oval 76"/>
            <p:cNvSpPr>
              <a:spLocks noChangeArrowheads="1"/>
            </p:cNvSpPr>
            <p:nvPr/>
          </p:nvSpPr>
          <p:spPr bwMode="auto">
            <a:xfrm>
              <a:off x="1595801" y="2697321"/>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5" name="Oval 77"/>
            <p:cNvSpPr>
              <a:spLocks noChangeArrowheads="1"/>
            </p:cNvSpPr>
            <p:nvPr/>
          </p:nvSpPr>
          <p:spPr bwMode="auto">
            <a:xfrm>
              <a:off x="1595801" y="2697321"/>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6" name="Oval 78"/>
            <p:cNvSpPr>
              <a:spLocks noChangeArrowheads="1"/>
            </p:cNvSpPr>
            <p:nvPr/>
          </p:nvSpPr>
          <p:spPr bwMode="auto">
            <a:xfrm>
              <a:off x="1610088" y="319420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7" name="Oval 79"/>
            <p:cNvSpPr>
              <a:spLocks noChangeArrowheads="1"/>
            </p:cNvSpPr>
            <p:nvPr/>
          </p:nvSpPr>
          <p:spPr bwMode="auto">
            <a:xfrm>
              <a:off x="1610088" y="319420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8" name="Oval 80"/>
            <p:cNvSpPr>
              <a:spLocks noChangeArrowheads="1"/>
            </p:cNvSpPr>
            <p:nvPr/>
          </p:nvSpPr>
          <p:spPr bwMode="auto">
            <a:xfrm>
              <a:off x="1610088" y="2543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89" name="Oval 81"/>
            <p:cNvSpPr>
              <a:spLocks noChangeArrowheads="1"/>
            </p:cNvSpPr>
            <p:nvPr/>
          </p:nvSpPr>
          <p:spPr bwMode="auto">
            <a:xfrm>
              <a:off x="1610088" y="2543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0" name="Oval 82"/>
            <p:cNvSpPr>
              <a:spLocks noChangeArrowheads="1"/>
            </p:cNvSpPr>
            <p:nvPr/>
          </p:nvSpPr>
          <p:spPr bwMode="auto">
            <a:xfrm>
              <a:off x="1610088" y="28624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1" name="Oval 83"/>
            <p:cNvSpPr>
              <a:spLocks noChangeArrowheads="1"/>
            </p:cNvSpPr>
            <p:nvPr/>
          </p:nvSpPr>
          <p:spPr bwMode="auto">
            <a:xfrm>
              <a:off x="1610088" y="28624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2" name="Oval 84"/>
            <p:cNvSpPr>
              <a:spLocks noChangeArrowheads="1"/>
            </p:cNvSpPr>
            <p:nvPr/>
          </p:nvSpPr>
          <p:spPr bwMode="auto">
            <a:xfrm>
              <a:off x="1622788" y="30275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3" name="Oval 85"/>
            <p:cNvSpPr>
              <a:spLocks noChangeArrowheads="1"/>
            </p:cNvSpPr>
            <p:nvPr/>
          </p:nvSpPr>
          <p:spPr bwMode="auto">
            <a:xfrm>
              <a:off x="1622788" y="30275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4" name="Oval 86"/>
            <p:cNvSpPr>
              <a:spLocks noChangeArrowheads="1"/>
            </p:cNvSpPr>
            <p:nvPr/>
          </p:nvSpPr>
          <p:spPr bwMode="auto">
            <a:xfrm>
              <a:off x="1622788" y="28624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5" name="Oval 87"/>
            <p:cNvSpPr>
              <a:spLocks noChangeArrowheads="1"/>
            </p:cNvSpPr>
            <p:nvPr/>
          </p:nvSpPr>
          <p:spPr bwMode="auto">
            <a:xfrm>
              <a:off x="1622788" y="28624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6" name="Oval 88"/>
            <p:cNvSpPr>
              <a:spLocks noChangeArrowheads="1"/>
            </p:cNvSpPr>
            <p:nvPr/>
          </p:nvSpPr>
          <p:spPr bwMode="auto">
            <a:xfrm>
              <a:off x="1635488" y="367839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7" name="Oval 89"/>
            <p:cNvSpPr>
              <a:spLocks noChangeArrowheads="1"/>
            </p:cNvSpPr>
            <p:nvPr/>
          </p:nvSpPr>
          <p:spPr bwMode="auto">
            <a:xfrm>
              <a:off x="1635488" y="367839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8" name="Oval 90"/>
            <p:cNvSpPr>
              <a:spLocks noChangeArrowheads="1"/>
            </p:cNvSpPr>
            <p:nvPr/>
          </p:nvSpPr>
          <p:spPr bwMode="auto">
            <a:xfrm>
              <a:off x="1635488" y="2619533"/>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599" name="Oval 91"/>
            <p:cNvSpPr>
              <a:spLocks noChangeArrowheads="1"/>
            </p:cNvSpPr>
            <p:nvPr/>
          </p:nvSpPr>
          <p:spPr bwMode="auto">
            <a:xfrm>
              <a:off x="1635488" y="2619533"/>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0" name="Oval 92"/>
            <p:cNvSpPr>
              <a:spLocks noChangeArrowheads="1"/>
            </p:cNvSpPr>
            <p:nvPr/>
          </p:nvSpPr>
          <p:spPr bwMode="auto">
            <a:xfrm>
              <a:off x="1648188" y="19702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1" name="Oval 93"/>
            <p:cNvSpPr>
              <a:spLocks noChangeArrowheads="1"/>
            </p:cNvSpPr>
            <p:nvPr/>
          </p:nvSpPr>
          <p:spPr bwMode="auto">
            <a:xfrm>
              <a:off x="1648188" y="19702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2" name="Oval 94"/>
            <p:cNvSpPr>
              <a:spLocks noChangeArrowheads="1"/>
            </p:cNvSpPr>
            <p:nvPr/>
          </p:nvSpPr>
          <p:spPr bwMode="auto">
            <a:xfrm>
              <a:off x="1648188" y="2619533"/>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3" name="Oval 95"/>
            <p:cNvSpPr>
              <a:spLocks noChangeArrowheads="1"/>
            </p:cNvSpPr>
            <p:nvPr/>
          </p:nvSpPr>
          <p:spPr bwMode="auto">
            <a:xfrm>
              <a:off x="1648188" y="2619533"/>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4" name="Oval 96"/>
            <p:cNvSpPr>
              <a:spLocks noChangeArrowheads="1"/>
            </p:cNvSpPr>
            <p:nvPr/>
          </p:nvSpPr>
          <p:spPr bwMode="auto">
            <a:xfrm>
              <a:off x="1660888" y="24544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5" name="Oval 97"/>
            <p:cNvSpPr>
              <a:spLocks noChangeArrowheads="1"/>
            </p:cNvSpPr>
            <p:nvPr/>
          </p:nvSpPr>
          <p:spPr bwMode="auto">
            <a:xfrm>
              <a:off x="1660888" y="24544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6" name="Oval 98"/>
            <p:cNvSpPr>
              <a:spLocks noChangeArrowheads="1"/>
            </p:cNvSpPr>
            <p:nvPr/>
          </p:nvSpPr>
          <p:spPr bwMode="auto">
            <a:xfrm>
              <a:off x="1660888" y="21353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7" name="Oval 99"/>
            <p:cNvSpPr>
              <a:spLocks noChangeArrowheads="1"/>
            </p:cNvSpPr>
            <p:nvPr/>
          </p:nvSpPr>
          <p:spPr bwMode="auto">
            <a:xfrm>
              <a:off x="1660888" y="21353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8" name="Oval 100"/>
            <p:cNvSpPr>
              <a:spLocks noChangeArrowheads="1"/>
            </p:cNvSpPr>
            <p:nvPr/>
          </p:nvSpPr>
          <p:spPr bwMode="auto">
            <a:xfrm>
              <a:off x="1660888" y="172735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09" name="Oval 101"/>
            <p:cNvSpPr>
              <a:spLocks noChangeArrowheads="1"/>
            </p:cNvSpPr>
            <p:nvPr/>
          </p:nvSpPr>
          <p:spPr bwMode="auto">
            <a:xfrm>
              <a:off x="1660888" y="172735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0" name="Oval 102"/>
            <p:cNvSpPr>
              <a:spLocks noChangeArrowheads="1"/>
            </p:cNvSpPr>
            <p:nvPr/>
          </p:nvSpPr>
          <p:spPr bwMode="auto">
            <a:xfrm>
              <a:off x="1673588" y="20464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1" name="Oval 103"/>
            <p:cNvSpPr>
              <a:spLocks noChangeArrowheads="1"/>
            </p:cNvSpPr>
            <p:nvPr/>
          </p:nvSpPr>
          <p:spPr bwMode="auto">
            <a:xfrm>
              <a:off x="1673588" y="20464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2" name="Oval 104"/>
            <p:cNvSpPr>
              <a:spLocks noChangeArrowheads="1"/>
            </p:cNvSpPr>
            <p:nvPr/>
          </p:nvSpPr>
          <p:spPr bwMode="auto">
            <a:xfrm>
              <a:off x="1673588" y="20464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3" name="Oval 105"/>
            <p:cNvSpPr>
              <a:spLocks noChangeArrowheads="1"/>
            </p:cNvSpPr>
            <p:nvPr/>
          </p:nvSpPr>
          <p:spPr bwMode="auto">
            <a:xfrm>
              <a:off x="1673588" y="20464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4" name="Oval 106"/>
            <p:cNvSpPr>
              <a:spLocks noChangeArrowheads="1"/>
            </p:cNvSpPr>
            <p:nvPr/>
          </p:nvSpPr>
          <p:spPr bwMode="auto">
            <a:xfrm>
              <a:off x="1686288"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5" name="Oval 107"/>
            <p:cNvSpPr>
              <a:spLocks noChangeArrowheads="1"/>
            </p:cNvSpPr>
            <p:nvPr/>
          </p:nvSpPr>
          <p:spPr bwMode="auto">
            <a:xfrm>
              <a:off x="1686288"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6" name="Oval 108"/>
            <p:cNvSpPr>
              <a:spLocks noChangeArrowheads="1"/>
            </p:cNvSpPr>
            <p:nvPr/>
          </p:nvSpPr>
          <p:spPr bwMode="auto">
            <a:xfrm>
              <a:off x="1686288"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7" name="Oval 109"/>
            <p:cNvSpPr>
              <a:spLocks noChangeArrowheads="1"/>
            </p:cNvSpPr>
            <p:nvPr/>
          </p:nvSpPr>
          <p:spPr bwMode="auto">
            <a:xfrm>
              <a:off x="1686288"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8" name="Oval 110"/>
            <p:cNvSpPr>
              <a:spLocks noChangeArrowheads="1"/>
            </p:cNvSpPr>
            <p:nvPr/>
          </p:nvSpPr>
          <p:spPr bwMode="auto">
            <a:xfrm>
              <a:off x="1698988"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19" name="Oval 111"/>
            <p:cNvSpPr>
              <a:spLocks noChangeArrowheads="1"/>
            </p:cNvSpPr>
            <p:nvPr/>
          </p:nvSpPr>
          <p:spPr bwMode="auto">
            <a:xfrm>
              <a:off x="1698988"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20" name="Oval 112"/>
            <p:cNvSpPr>
              <a:spLocks noChangeArrowheads="1"/>
            </p:cNvSpPr>
            <p:nvPr/>
          </p:nvSpPr>
          <p:spPr bwMode="auto">
            <a:xfrm>
              <a:off x="1698988" y="18940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21" name="Oval 113"/>
            <p:cNvSpPr>
              <a:spLocks noChangeArrowheads="1"/>
            </p:cNvSpPr>
            <p:nvPr/>
          </p:nvSpPr>
          <p:spPr bwMode="auto">
            <a:xfrm>
              <a:off x="1698988" y="18940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22" name="Oval 114"/>
            <p:cNvSpPr>
              <a:spLocks noChangeArrowheads="1"/>
            </p:cNvSpPr>
            <p:nvPr/>
          </p:nvSpPr>
          <p:spPr bwMode="auto">
            <a:xfrm>
              <a:off x="1698988"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23" name="Oval 115"/>
            <p:cNvSpPr>
              <a:spLocks noChangeArrowheads="1"/>
            </p:cNvSpPr>
            <p:nvPr/>
          </p:nvSpPr>
          <p:spPr bwMode="auto">
            <a:xfrm>
              <a:off x="1698988"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24" name="Oval 116"/>
            <p:cNvSpPr>
              <a:spLocks noChangeArrowheads="1"/>
            </p:cNvSpPr>
            <p:nvPr/>
          </p:nvSpPr>
          <p:spPr bwMode="auto">
            <a:xfrm>
              <a:off x="1711688" y="20464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25" name="Oval 117"/>
            <p:cNvSpPr>
              <a:spLocks noChangeArrowheads="1"/>
            </p:cNvSpPr>
            <p:nvPr/>
          </p:nvSpPr>
          <p:spPr bwMode="auto">
            <a:xfrm>
              <a:off x="1711688" y="20464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26" name="Rectangle 118"/>
            <p:cNvSpPr>
              <a:spLocks noChangeArrowheads="1"/>
            </p:cNvSpPr>
            <p:nvPr/>
          </p:nvSpPr>
          <p:spPr bwMode="auto">
            <a:xfrm>
              <a:off x="994138" y="6381908"/>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0,00</a:t>
              </a:r>
            </a:p>
          </p:txBody>
        </p:sp>
        <p:sp>
          <p:nvSpPr>
            <p:cNvPr id="62627" name="Rectangle 119"/>
            <p:cNvSpPr>
              <a:spLocks noChangeArrowheads="1"/>
            </p:cNvSpPr>
            <p:nvPr/>
          </p:nvSpPr>
          <p:spPr bwMode="auto">
            <a:xfrm>
              <a:off x="994138" y="5407183"/>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0,20</a:t>
              </a:r>
            </a:p>
          </p:txBody>
        </p:sp>
        <p:sp>
          <p:nvSpPr>
            <p:cNvPr id="62628" name="Rectangle 120"/>
            <p:cNvSpPr>
              <a:spLocks noChangeArrowheads="1"/>
            </p:cNvSpPr>
            <p:nvPr/>
          </p:nvSpPr>
          <p:spPr bwMode="auto">
            <a:xfrm>
              <a:off x="994138" y="4432458"/>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0,40</a:t>
              </a:r>
            </a:p>
          </p:txBody>
        </p:sp>
        <p:sp>
          <p:nvSpPr>
            <p:cNvPr id="62629" name="Rectangle 121"/>
            <p:cNvSpPr>
              <a:spLocks noChangeArrowheads="1"/>
            </p:cNvSpPr>
            <p:nvPr/>
          </p:nvSpPr>
          <p:spPr bwMode="auto">
            <a:xfrm>
              <a:off x="994138" y="3454558"/>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0,60</a:t>
              </a:r>
            </a:p>
          </p:txBody>
        </p:sp>
        <p:sp>
          <p:nvSpPr>
            <p:cNvPr id="62630" name="Rectangle 122"/>
            <p:cNvSpPr>
              <a:spLocks noChangeArrowheads="1"/>
            </p:cNvSpPr>
            <p:nvPr/>
          </p:nvSpPr>
          <p:spPr bwMode="auto">
            <a:xfrm>
              <a:off x="994138" y="2481421"/>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0,80</a:t>
              </a:r>
            </a:p>
          </p:txBody>
        </p:sp>
        <p:sp>
          <p:nvSpPr>
            <p:cNvPr id="62631" name="Rectangle 123"/>
            <p:cNvSpPr>
              <a:spLocks noChangeArrowheads="1"/>
            </p:cNvSpPr>
            <p:nvPr/>
          </p:nvSpPr>
          <p:spPr bwMode="auto">
            <a:xfrm>
              <a:off x="994138" y="1506696"/>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1,00</a:t>
              </a:r>
            </a:p>
          </p:txBody>
        </p:sp>
        <p:sp>
          <p:nvSpPr>
            <p:cNvPr id="62632" name="Rectangle 126"/>
            <p:cNvSpPr>
              <a:spLocks noChangeArrowheads="1"/>
            </p:cNvSpPr>
            <p:nvPr/>
          </p:nvSpPr>
          <p:spPr bwMode="auto">
            <a:xfrm>
              <a:off x="1440780" y="909559"/>
              <a:ext cx="27090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CA</a:t>
              </a:r>
              <a:endParaRPr lang="en-US" altLang="en-US" sz="1800">
                <a:solidFill>
                  <a:srgbClr val="FFFFFF"/>
                </a:solidFill>
              </a:endParaRPr>
            </a:p>
          </p:txBody>
        </p:sp>
        <p:sp>
          <p:nvSpPr>
            <p:cNvPr id="62633" name="Line 132"/>
            <p:cNvSpPr>
              <a:spLocks noChangeShapeType="1"/>
            </p:cNvSpPr>
            <p:nvPr/>
          </p:nvSpPr>
          <p:spPr bwMode="auto">
            <a:xfrm>
              <a:off x="1957601" y="6481921"/>
              <a:ext cx="509588" cy="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634" name="Oval 133"/>
            <p:cNvSpPr>
              <a:spLocks noChangeArrowheads="1"/>
            </p:cNvSpPr>
            <p:nvPr/>
          </p:nvSpPr>
          <p:spPr bwMode="auto">
            <a:xfrm>
              <a:off x="1919501" y="29386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35" name="Oval 134"/>
            <p:cNvSpPr>
              <a:spLocks noChangeArrowheads="1"/>
            </p:cNvSpPr>
            <p:nvPr/>
          </p:nvSpPr>
          <p:spPr bwMode="auto">
            <a:xfrm>
              <a:off x="1919501" y="29386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36" name="Oval 135"/>
            <p:cNvSpPr>
              <a:spLocks noChangeArrowheads="1"/>
            </p:cNvSpPr>
            <p:nvPr/>
          </p:nvSpPr>
          <p:spPr bwMode="auto">
            <a:xfrm>
              <a:off x="1932201" y="31815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37" name="Oval 136"/>
            <p:cNvSpPr>
              <a:spLocks noChangeArrowheads="1"/>
            </p:cNvSpPr>
            <p:nvPr/>
          </p:nvSpPr>
          <p:spPr bwMode="auto">
            <a:xfrm>
              <a:off x="1932201" y="31815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38" name="Oval 137"/>
            <p:cNvSpPr>
              <a:spLocks noChangeArrowheads="1"/>
            </p:cNvSpPr>
            <p:nvPr/>
          </p:nvSpPr>
          <p:spPr bwMode="auto">
            <a:xfrm>
              <a:off x="1944901" y="34228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39" name="Oval 138"/>
            <p:cNvSpPr>
              <a:spLocks noChangeArrowheads="1"/>
            </p:cNvSpPr>
            <p:nvPr/>
          </p:nvSpPr>
          <p:spPr bwMode="auto">
            <a:xfrm>
              <a:off x="1944901" y="34228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0" name="Oval 139"/>
            <p:cNvSpPr>
              <a:spLocks noChangeArrowheads="1"/>
            </p:cNvSpPr>
            <p:nvPr/>
          </p:nvSpPr>
          <p:spPr bwMode="auto">
            <a:xfrm>
              <a:off x="1944901" y="4403883"/>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1" name="Oval 140"/>
            <p:cNvSpPr>
              <a:spLocks noChangeArrowheads="1"/>
            </p:cNvSpPr>
            <p:nvPr/>
          </p:nvSpPr>
          <p:spPr bwMode="auto">
            <a:xfrm>
              <a:off x="1944901" y="4403883"/>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2" name="Oval 141"/>
            <p:cNvSpPr>
              <a:spLocks noChangeArrowheads="1"/>
            </p:cNvSpPr>
            <p:nvPr/>
          </p:nvSpPr>
          <p:spPr bwMode="auto">
            <a:xfrm>
              <a:off x="1944901" y="37545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3" name="Oval 142"/>
            <p:cNvSpPr>
              <a:spLocks noChangeArrowheads="1"/>
            </p:cNvSpPr>
            <p:nvPr/>
          </p:nvSpPr>
          <p:spPr bwMode="auto">
            <a:xfrm>
              <a:off x="1944901" y="37545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4" name="Oval 143"/>
            <p:cNvSpPr>
              <a:spLocks noChangeArrowheads="1"/>
            </p:cNvSpPr>
            <p:nvPr/>
          </p:nvSpPr>
          <p:spPr bwMode="auto">
            <a:xfrm>
              <a:off x="1957601" y="432768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5" name="Oval 144"/>
            <p:cNvSpPr>
              <a:spLocks noChangeArrowheads="1"/>
            </p:cNvSpPr>
            <p:nvPr/>
          </p:nvSpPr>
          <p:spPr bwMode="auto">
            <a:xfrm>
              <a:off x="1957601" y="432768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6" name="Oval 145"/>
            <p:cNvSpPr>
              <a:spLocks noChangeArrowheads="1"/>
            </p:cNvSpPr>
            <p:nvPr/>
          </p:nvSpPr>
          <p:spPr bwMode="auto">
            <a:xfrm>
              <a:off x="1957601" y="30148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7" name="Oval 146"/>
            <p:cNvSpPr>
              <a:spLocks noChangeArrowheads="1"/>
            </p:cNvSpPr>
            <p:nvPr/>
          </p:nvSpPr>
          <p:spPr bwMode="auto">
            <a:xfrm>
              <a:off x="1957601" y="30148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8" name="Oval 147"/>
            <p:cNvSpPr>
              <a:spLocks noChangeArrowheads="1"/>
            </p:cNvSpPr>
            <p:nvPr/>
          </p:nvSpPr>
          <p:spPr bwMode="auto">
            <a:xfrm>
              <a:off x="1970301" y="587073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49" name="Oval 148"/>
            <p:cNvSpPr>
              <a:spLocks noChangeArrowheads="1"/>
            </p:cNvSpPr>
            <p:nvPr/>
          </p:nvSpPr>
          <p:spPr bwMode="auto">
            <a:xfrm>
              <a:off x="1970301" y="587073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0" name="Oval 149"/>
            <p:cNvSpPr>
              <a:spLocks noChangeArrowheads="1"/>
            </p:cNvSpPr>
            <p:nvPr/>
          </p:nvSpPr>
          <p:spPr bwMode="auto">
            <a:xfrm>
              <a:off x="1983001" y="3678396"/>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1" name="Oval 150"/>
            <p:cNvSpPr>
              <a:spLocks noChangeArrowheads="1"/>
            </p:cNvSpPr>
            <p:nvPr/>
          </p:nvSpPr>
          <p:spPr bwMode="auto">
            <a:xfrm>
              <a:off x="1983001" y="3678396"/>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2" name="Oval 151"/>
            <p:cNvSpPr>
              <a:spLocks noChangeArrowheads="1"/>
            </p:cNvSpPr>
            <p:nvPr/>
          </p:nvSpPr>
          <p:spPr bwMode="auto">
            <a:xfrm>
              <a:off x="1995701" y="253063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3" name="Oval 152"/>
            <p:cNvSpPr>
              <a:spLocks noChangeArrowheads="1"/>
            </p:cNvSpPr>
            <p:nvPr/>
          </p:nvSpPr>
          <p:spPr bwMode="auto">
            <a:xfrm>
              <a:off x="1995701" y="253063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4" name="Oval 153"/>
            <p:cNvSpPr>
              <a:spLocks noChangeArrowheads="1"/>
            </p:cNvSpPr>
            <p:nvPr/>
          </p:nvSpPr>
          <p:spPr bwMode="auto">
            <a:xfrm>
              <a:off x="1995701" y="2938621"/>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5" name="Oval 154"/>
            <p:cNvSpPr>
              <a:spLocks noChangeArrowheads="1"/>
            </p:cNvSpPr>
            <p:nvPr/>
          </p:nvSpPr>
          <p:spPr bwMode="auto">
            <a:xfrm>
              <a:off x="1995701" y="2938621"/>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6" name="Oval 155"/>
            <p:cNvSpPr>
              <a:spLocks noChangeArrowheads="1"/>
            </p:cNvSpPr>
            <p:nvPr/>
          </p:nvSpPr>
          <p:spPr bwMode="auto">
            <a:xfrm>
              <a:off x="1995701" y="4978558"/>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7" name="Oval 156"/>
            <p:cNvSpPr>
              <a:spLocks noChangeArrowheads="1"/>
            </p:cNvSpPr>
            <p:nvPr/>
          </p:nvSpPr>
          <p:spPr bwMode="auto">
            <a:xfrm>
              <a:off x="1995701" y="4978558"/>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8" name="Oval 157"/>
            <p:cNvSpPr>
              <a:spLocks noChangeArrowheads="1"/>
            </p:cNvSpPr>
            <p:nvPr/>
          </p:nvSpPr>
          <p:spPr bwMode="auto">
            <a:xfrm>
              <a:off x="2008401" y="2938621"/>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59" name="Oval 158"/>
            <p:cNvSpPr>
              <a:spLocks noChangeArrowheads="1"/>
            </p:cNvSpPr>
            <p:nvPr/>
          </p:nvSpPr>
          <p:spPr bwMode="auto">
            <a:xfrm>
              <a:off x="2008401" y="2938621"/>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0" name="Oval 159"/>
            <p:cNvSpPr>
              <a:spLocks noChangeArrowheads="1"/>
            </p:cNvSpPr>
            <p:nvPr/>
          </p:nvSpPr>
          <p:spPr bwMode="auto">
            <a:xfrm>
              <a:off x="2008401" y="3346608"/>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1" name="Oval 160"/>
            <p:cNvSpPr>
              <a:spLocks noChangeArrowheads="1"/>
            </p:cNvSpPr>
            <p:nvPr/>
          </p:nvSpPr>
          <p:spPr bwMode="auto">
            <a:xfrm>
              <a:off x="2008401" y="3346608"/>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2" name="Oval 161"/>
            <p:cNvSpPr>
              <a:spLocks noChangeArrowheads="1"/>
            </p:cNvSpPr>
            <p:nvPr/>
          </p:nvSpPr>
          <p:spPr bwMode="auto">
            <a:xfrm>
              <a:off x="2021101" y="4403883"/>
              <a:ext cx="77788"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3" name="Oval 162"/>
            <p:cNvSpPr>
              <a:spLocks noChangeArrowheads="1"/>
            </p:cNvSpPr>
            <p:nvPr/>
          </p:nvSpPr>
          <p:spPr bwMode="auto">
            <a:xfrm>
              <a:off x="2021101" y="4403883"/>
              <a:ext cx="77788"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4" name="Oval 163"/>
            <p:cNvSpPr>
              <a:spLocks noChangeArrowheads="1"/>
            </p:cNvSpPr>
            <p:nvPr/>
          </p:nvSpPr>
          <p:spPr bwMode="auto">
            <a:xfrm>
              <a:off x="2021101" y="5219858"/>
              <a:ext cx="77788"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5" name="Oval 164"/>
            <p:cNvSpPr>
              <a:spLocks noChangeArrowheads="1"/>
            </p:cNvSpPr>
            <p:nvPr/>
          </p:nvSpPr>
          <p:spPr bwMode="auto">
            <a:xfrm>
              <a:off x="2021101" y="5219858"/>
              <a:ext cx="77788"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6" name="Oval 165"/>
            <p:cNvSpPr>
              <a:spLocks noChangeArrowheads="1"/>
            </p:cNvSpPr>
            <p:nvPr/>
          </p:nvSpPr>
          <p:spPr bwMode="auto">
            <a:xfrm>
              <a:off x="2033801" y="2619533"/>
              <a:ext cx="77788"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7" name="Oval 166"/>
            <p:cNvSpPr>
              <a:spLocks noChangeArrowheads="1"/>
            </p:cNvSpPr>
            <p:nvPr/>
          </p:nvSpPr>
          <p:spPr bwMode="auto">
            <a:xfrm>
              <a:off x="2033801" y="2619533"/>
              <a:ext cx="77788"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8" name="Oval 167"/>
            <p:cNvSpPr>
              <a:spLocks noChangeArrowheads="1"/>
            </p:cNvSpPr>
            <p:nvPr/>
          </p:nvSpPr>
          <p:spPr bwMode="auto">
            <a:xfrm>
              <a:off x="2033801" y="3346608"/>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69" name="Oval 168"/>
            <p:cNvSpPr>
              <a:spLocks noChangeArrowheads="1"/>
            </p:cNvSpPr>
            <p:nvPr/>
          </p:nvSpPr>
          <p:spPr bwMode="auto">
            <a:xfrm>
              <a:off x="2033801" y="3346608"/>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0" name="Oval 169"/>
            <p:cNvSpPr>
              <a:spLocks noChangeArrowheads="1"/>
            </p:cNvSpPr>
            <p:nvPr/>
          </p:nvSpPr>
          <p:spPr bwMode="auto">
            <a:xfrm>
              <a:off x="2033801" y="4403883"/>
              <a:ext cx="77788"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1" name="Oval 170"/>
            <p:cNvSpPr>
              <a:spLocks noChangeArrowheads="1"/>
            </p:cNvSpPr>
            <p:nvPr/>
          </p:nvSpPr>
          <p:spPr bwMode="auto">
            <a:xfrm>
              <a:off x="2033801" y="4403883"/>
              <a:ext cx="77788"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2" name="Oval 171"/>
            <p:cNvSpPr>
              <a:spLocks noChangeArrowheads="1"/>
            </p:cNvSpPr>
            <p:nvPr/>
          </p:nvSpPr>
          <p:spPr bwMode="auto">
            <a:xfrm>
              <a:off x="2046501" y="3754596"/>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3" name="Oval 172"/>
            <p:cNvSpPr>
              <a:spLocks noChangeArrowheads="1"/>
            </p:cNvSpPr>
            <p:nvPr/>
          </p:nvSpPr>
          <p:spPr bwMode="auto">
            <a:xfrm>
              <a:off x="2046501" y="3754596"/>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4" name="Oval 173"/>
            <p:cNvSpPr>
              <a:spLocks noChangeArrowheads="1"/>
            </p:cNvSpPr>
            <p:nvPr/>
          </p:nvSpPr>
          <p:spPr bwMode="auto">
            <a:xfrm>
              <a:off x="2046501" y="3014821"/>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5" name="Oval 174"/>
            <p:cNvSpPr>
              <a:spLocks noChangeArrowheads="1"/>
            </p:cNvSpPr>
            <p:nvPr/>
          </p:nvSpPr>
          <p:spPr bwMode="auto">
            <a:xfrm>
              <a:off x="2046501" y="3014821"/>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6" name="Oval 175"/>
            <p:cNvSpPr>
              <a:spLocks noChangeArrowheads="1"/>
            </p:cNvSpPr>
            <p:nvPr/>
          </p:nvSpPr>
          <p:spPr bwMode="auto">
            <a:xfrm>
              <a:off x="2060789" y="36783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7" name="Oval 176"/>
            <p:cNvSpPr>
              <a:spLocks noChangeArrowheads="1"/>
            </p:cNvSpPr>
            <p:nvPr/>
          </p:nvSpPr>
          <p:spPr bwMode="auto">
            <a:xfrm>
              <a:off x="2060789" y="36783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8" name="Oval 177"/>
            <p:cNvSpPr>
              <a:spLocks noChangeArrowheads="1"/>
            </p:cNvSpPr>
            <p:nvPr/>
          </p:nvSpPr>
          <p:spPr bwMode="auto">
            <a:xfrm>
              <a:off x="2060789" y="253063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79" name="Oval 178"/>
            <p:cNvSpPr>
              <a:spLocks noChangeArrowheads="1"/>
            </p:cNvSpPr>
            <p:nvPr/>
          </p:nvSpPr>
          <p:spPr bwMode="auto">
            <a:xfrm>
              <a:off x="2060789" y="253063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0" name="Oval 179"/>
            <p:cNvSpPr>
              <a:spLocks noChangeArrowheads="1"/>
            </p:cNvSpPr>
            <p:nvPr/>
          </p:nvSpPr>
          <p:spPr bwMode="auto">
            <a:xfrm>
              <a:off x="2073489" y="423878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1" name="Oval 180"/>
            <p:cNvSpPr>
              <a:spLocks noChangeArrowheads="1"/>
            </p:cNvSpPr>
            <p:nvPr/>
          </p:nvSpPr>
          <p:spPr bwMode="auto">
            <a:xfrm>
              <a:off x="2073489" y="423878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2" name="Oval 181"/>
            <p:cNvSpPr>
              <a:spLocks noChangeArrowheads="1"/>
            </p:cNvSpPr>
            <p:nvPr/>
          </p:nvSpPr>
          <p:spPr bwMode="auto">
            <a:xfrm>
              <a:off x="2073489" y="3103721"/>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3" name="Oval 182"/>
            <p:cNvSpPr>
              <a:spLocks noChangeArrowheads="1"/>
            </p:cNvSpPr>
            <p:nvPr/>
          </p:nvSpPr>
          <p:spPr bwMode="auto">
            <a:xfrm>
              <a:off x="2073489" y="3103721"/>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4" name="Oval 183"/>
            <p:cNvSpPr>
              <a:spLocks noChangeArrowheads="1"/>
            </p:cNvSpPr>
            <p:nvPr/>
          </p:nvSpPr>
          <p:spPr bwMode="auto">
            <a:xfrm>
              <a:off x="2086189" y="407368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5" name="Oval 184"/>
            <p:cNvSpPr>
              <a:spLocks noChangeArrowheads="1"/>
            </p:cNvSpPr>
            <p:nvPr/>
          </p:nvSpPr>
          <p:spPr bwMode="auto">
            <a:xfrm>
              <a:off x="2086189" y="407368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6" name="Oval 185"/>
            <p:cNvSpPr>
              <a:spLocks noChangeArrowheads="1"/>
            </p:cNvSpPr>
            <p:nvPr/>
          </p:nvSpPr>
          <p:spPr bwMode="auto">
            <a:xfrm>
              <a:off x="2086189" y="29386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7" name="Oval 186"/>
            <p:cNvSpPr>
              <a:spLocks noChangeArrowheads="1"/>
            </p:cNvSpPr>
            <p:nvPr/>
          </p:nvSpPr>
          <p:spPr bwMode="auto">
            <a:xfrm>
              <a:off x="2086189" y="29386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8" name="Oval 187"/>
            <p:cNvSpPr>
              <a:spLocks noChangeArrowheads="1"/>
            </p:cNvSpPr>
            <p:nvPr/>
          </p:nvSpPr>
          <p:spPr bwMode="auto">
            <a:xfrm>
              <a:off x="20861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89" name="Oval 188"/>
            <p:cNvSpPr>
              <a:spLocks noChangeArrowheads="1"/>
            </p:cNvSpPr>
            <p:nvPr/>
          </p:nvSpPr>
          <p:spPr bwMode="auto">
            <a:xfrm>
              <a:off x="20861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0" name="Oval 189"/>
            <p:cNvSpPr>
              <a:spLocks noChangeArrowheads="1"/>
            </p:cNvSpPr>
            <p:nvPr/>
          </p:nvSpPr>
          <p:spPr bwMode="auto">
            <a:xfrm>
              <a:off x="2098889" y="236553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1" name="Oval 190"/>
            <p:cNvSpPr>
              <a:spLocks noChangeArrowheads="1"/>
            </p:cNvSpPr>
            <p:nvPr/>
          </p:nvSpPr>
          <p:spPr bwMode="auto">
            <a:xfrm>
              <a:off x="2098889" y="236553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2" name="Oval 191"/>
            <p:cNvSpPr>
              <a:spLocks noChangeArrowheads="1"/>
            </p:cNvSpPr>
            <p:nvPr/>
          </p:nvSpPr>
          <p:spPr bwMode="auto">
            <a:xfrm>
              <a:off x="2098889" y="33466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3" name="Oval 192"/>
            <p:cNvSpPr>
              <a:spLocks noChangeArrowheads="1"/>
            </p:cNvSpPr>
            <p:nvPr/>
          </p:nvSpPr>
          <p:spPr bwMode="auto">
            <a:xfrm>
              <a:off x="2098889" y="33466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4" name="Oval 193"/>
            <p:cNvSpPr>
              <a:spLocks noChangeArrowheads="1"/>
            </p:cNvSpPr>
            <p:nvPr/>
          </p:nvSpPr>
          <p:spPr bwMode="auto">
            <a:xfrm>
              <a:off x="2111589" y="28624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5" name="Oval 194"/>
            <p:cNvSpPr>
              <a:spLocks noChangeArrowheads="1"/>
            </p:cNvSpPr>
            <p:nvPr/>
          </p:nvSpPr>
          <p:spPr bwMode="auto">
            <a:xfrm>
              <a:off x="2111589" y="28624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6" name="Oval 195"/>
            <p:cNvSpPr>
              <a:spLocks noChangeArrowheads="1"/>
            </p:cNvSpPr>
            <p:nvPr/>
          </p:nvSpPr>
          <p:spPr bwMode="auto">
            <a:xfrm>
              <a:off x="2111589" y="32704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7" name="Oval 196"/>
            <p:cNvSpPr>
              <a:spLocks noChangeArrowheads="1"/>
            </p:cNvSpPr>
            <p:nvPr/>
          </p:nvSpPr>
          <p:spPr bwMode="auto">
            <a:xfrm>
              <a:off x="2111589" y="32704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8" name="Oval 197"/>
            <p:cNvSpPr>
              <a:spLocks noChangeArrowheads="1"/>
            </p:cNvSpPr>
            <p:nvPr/>
          </p:nvSpPr>
          <p:spPr bwMode="auto">
            <a:xfrm>
              <a:off x="2111589" y="253063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699" name="Oval 198"/>
            <p:cNvSpPr>
              <a:spLocks noChangeArrowheads="1"/>
            </p:cNvSpPr>
            <p:nvPr/>
          </p:nvSpPr>
          <p:spPr bwMode="auto">
            <a:xfrm>
              <a:off x="2111589" y="253063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0" name="Oval 199"/>
            <p:cNvSpPr>
              <a:spLocks noChangeArrowheads="1"/>
            </p:cNvSpPr>
            <p:nvPr/>
          </p:nvSpPr>
          <p:spPr bwMode="auto">
            <a:xfrm>
              <a:off x="2124289" y="34228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1" name="Oval 200"/>
            <p:cNvSpPr>
              <a:spLocks noChangeArrowheads="1"/>
            </p:cNvSpPr>
            <p:nvPr/>
          </p:nvSpPr>
          <p:spPr bwMode="auto">
            <a:xfrm>
              <a:off x="2124289" y="34228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2" name="Oval 201"/>
            <p:cNvSpPr>
              <a:spLocks noChangeArrowheads="1"/>
            </p:cNvSpPr>
            <p:nvPr/>
          </p:nvSpPr>
          <p:spPr bwMode="auto">
            <a:xfrm>
              <a:off x="2124289" y="2619533"/>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3" name="Oval 202"/>
            <p:cNvSpPr>
              <a:spLocks noChangeArrowheads="1"/>
            </p:cNvSpPr>
            <p:nvPr/>
          </p:nvSpPr>
          <p:spPr bwMode="auto">
            <a:xfrm>
              <a:off x="2124289" y="2619533"/>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4" name="Oval 203"/>
            <p:cNvSpPr>
              <a:spLocks noChangeArrowheads="1"/>
            </p:cNvSpPr>
            <p:nvPr/>
          </p:nvSpPr>
          <p:spPr bwMode="auto">
            <a:xfrm>
              <a:off x="21369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5" name="Oval 204"/>
            <p:cNvSpPr>
              <a:spLocks noChangeArrowheads="1"/>
            </p:cNvSpPr>
            <p:nvPr/>
          </p:nvSpPr>
          <p:spPr bwMode="auto">
            <a:xfrm>
              <a:off x="21369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6" name="Oval 206"/>
            <p:cNvSpPr>
              <a:spLocks noChangeArrowheads="1"/>
            </p:cNvSpPr>
            <p:nvPr/>
          </p:nvSpPr>
          <p:spPr bwMode="auto">
            <a:xfrm>
              <a:off x="21369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7" name="Oval 207"/>
            <p:cNvSpPr>
              <a:spLocks noChangeArrowheads="1"/>
            </p:cNvSpPr>
            <p:nvPr/>
          </p:nvSpPr>
          <p:spPr bwMode="auto">
            <a:xfrm>
              <a:off x="21369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8" name="Oval 208"/>
            <p:cNvSpPr>
              <a:spLocks noChangeArrowheads="1"/>
            </p:cNvSpPr>
            <p:nvPr/>
          </p:nvSpPr>
          <p:spPr bwMode="auto">
            <a:xfrm>
              <a:off x="2149689" y="30148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09" name="Oval 209"/>
            <p:cNvSpPr>
              <a:spLocks noChangeArrowheads="1"/>
            </p:cNvSpPr>
            <p:nvPr/>
          </p:nvSpPr>
          <p:spPr bwMode="auto">
            <a:xfrm>
              <a:off x="2149689" y="30148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0" name="Oval 210"/>
            <p:cNvSpPr>
              <a:spLocks noChangeArrowheads="1"/>
            </p:cNvSpPr>
            <p:nvPr/>
          </p:nvSpPr>
          <p:spPr bwMode="auto">
            <a:xfrm>
              <a:off x="2149689" y="30148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1" name="Oval 211"/>
            <p:cNvSpPr>
              <a:spLocks noChangeArrowheads="1"/>
            </p:cNvSpPr>
            <p:nvPr/>
          </p:nvSpPr>
          <p:spPr bwMode="auto">
            <a:xfrm>
              <a:off x="2149689" y="30148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2" name="Oval 212"/>
            <p:cNvSpPr>
              <a:spLocks noChangeArrowheads="1"/>
            </p:cNvSpPr>
            <p:nvPr/>
          </p:nvSpPr>
          <p:spPr bwMode="auto">
            <a:xfrm>
              <a:off x="2149689" y="32704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3" name="Oval 213"/>
            <p:cNvSpPr>
              <a:spLocks noChangeArrowheads="1"/>
            </p:cNvSpPr>
            <p:nvPr/>
          </p:nvSpPr>
          <p:spPr bwMode="auto">
            <a:xfrm>
              <a:off x="2149689" y="32704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4" name="Oval 214"/>
            <p:cNvSpPr>
              <a:spLocks noChangeArrowheads="1"/>
            </p:cNvSpPr>
            <p:nvPr/>
          </p:nvSpPr>
          <p:spPr bwMode="auto">
            <a:xfrm>
              <a:off x="2162389" y="34228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5" name="Oval 215"/>
            <p:cNvSpPr>
              <a:spLocks noChangeArrowheads="1"/>
            </p:cNvSpPr>
            <p:nvPr/>
          </p:nvSpPr>
          <p:spPr bwMode="auto">
            <a:xfrm>
              <a:off x="2162389" y="34228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6" name="Oval 216"/>
            <p:cNvSpPr>
              <a:spLocks noChangeArrowheads="1"/>
            </p:cNvSpPr>
            <p:nvPr/>
          </p:nvSpPr>
          <p:spPr bwMode="auto">
            <a:xfrm>
              <a:off x="2162389" y="2619533"/>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7" name="Oval 217"/>
            <p:cNvSpPr>
              <a:spLocks noChangeArrowheads="1"/>
            </p:cNvSpPr>
            <p:nvPr/>
          </p:nvSpPr>
          <p:spPr bwMode="auto">
            <a:xfrm>
              <a:off x="2162389" y="2619533"/>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8" name="Oval 218"/>
            <p:cNvSpPr>
              <a:spLocks noChangeArrowheads="1"/>
            </p:cNvSpPr>
            <p:nvPr/>
          </p:nvSpPr>
          <p:spPr bwMode="auto">
            <a:xfrm>
              <a:off x="2175089" y="36783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19" name="Oval 219"/>
            <p:cNvSpPr>
              <a:spLocks noChangeArrowheads="1"/>
            </p:cNvSpPr>
            <p:nvPr/>
          </p:nvSpPr>
          <p:spPr bwMode="auto">
            <a:xfrm>
              <a:off x="2175089" y="36783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0" name="Oval 220"/>
            <p:cNvSpPr>
              <a:spLocks noChangeArrowheads="1"/>
            </p:cNvSpPr>
            <p:nvPr/>
          </p:nvSpPr>
          <p:spPr bwMode="auto">
            <a:xfrm>
              <a:off x="2175089" y="35894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1" name="Oval 221"/>
            <p:cNvSpPr>
              <a:spLocks noChangeArrowheads="1"/>
            </p:cNvSpPr>
            <p:nvPr/>
          </p:nvSpPr>
          <p:spPr bwMode="auto">
            <a:xfrm>
              <a:off x="2175089" y="35894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2" name="Oval 222"/>
            <p:cNvSpPr>
              <a:spLocks noChangeArrowheads="1"/>
            </p:cNvSpPr>
            <p:nvPr/>
          </p:nvSpPr>
          <p:spPr bwMode="auto">
            <a:xfrm>
              <a:off x="21750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3" name="Oval 223"/>
            <p:cNvSpPr>
              <a:spLocks noChangeArrowheads="1"/>
            </p:cNvSpPr>
            <p:nvPr/>
          </p:nvSpPr>
          <p:spPr bwMode="auto">
            <a:xfrm>
              <a:off x="21750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4" name="Oval 224"/>
            <p:cNvSpPr>
              <a:spLocks noChangeArrowheads="1"/>
            </p:cNvSpPr>
            <p:nvPr/>
          </p:nvSpPr>
          <p:spPr bwMode="auto">
            <a:xfrm>
              <a:off x="21877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5" name="Oval 225"/>
            <p:cNvSpPr>
              <a:spLocks noChangeArrowheads="1"/>
            </p:cNvSpPr>
            <p:nvPr/>
          </p:nvSpPr>
          <p:spPr bwMode="auto">
            <a:xfrm>
              <a:off x="21877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6" name="Oval 226"/>
            <p:cNvSpPr>
              <a:spLocks noChangeArrowheads="1"/>
            </p:cNvSpPr>
            <p:nvPr/>
          </p:nvSpPr>
          <p:spPr bwMode="auto">
            <a:xfrm>
              <a:off x="2187789" y="2211546"/>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7" name="Oval 227"/>
            <p:cNvSpPr>
              <a:spLocks noChangeArrowheads="1"/>
            </p:cNvSpPr>
            <p:nvPr/>
          </p:nvSpPr>
          <p:spPr bwMode="auto">
            <a:xfrm>
              <a:off x="2187789" y="2211546"/>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8" name="Oval 228"/>
            <p:cNvSpPr>
              <a:spLocks noChangeArrowheads="1"/>
            </p:cNvSpPr>
            <p:nvPr/>
          </p:nvSpPr>
          <p:spPr bwMode="auto">
            <a:xfrm>
              <a:off x="2200489" y="171465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29" name="Oval 229"/>
            <p:cNvSpPr>
              <a:spLocks noChangeArrowheads="1"/>
            </p:cNvSpPr>
            <p:nvPr/>
          </p:nvSpPr>
          <p:spPr bwMode="auto">
            <a:xfrm>
              <a:off x="2200489" y="171465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30" name="Oval 230"/>
            <p:cNvSpPr>
              <a:spLocks noChangeArrowheads="1"/>
            </p:cNvSpPr>
            <p:nvPr/>
          </p:nvSpPr>
          <p:spPr bwMode="auto">
            <a:xfrm>
              <a:off x="2200489" y="36783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31" name="Oval 231"/>
            <p:cNvSpPr>
              <a:spLocks noChangeArrowheads="1"/>
            </p:cNvSpPr>
            <p:nvPr/>
          </p:nvSpPr>
          <p:spPr bwMode="auto">
            <a:xfrm>
              <a:off x="2200489" y="36783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32" name="Oval 232"/>
            <p:cNvSpPr>
              <a:spLocks noChangeArrowheads="1"/>
            </p:cNvSpPr>
            <p:nvPr/>
          </p:nvSpPr>
          <p:spPr bwMode="auto">
            <a:xfrm>
              <a:off x="2200489" y="2211546"/>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33" name="Oval 233"/>
            <p:cNvSpPr>
              <a:spLocks noChangeArrowheads="1"/>
            </p:cNvSpPr>
            <p:nvPr/>
          </p:nvSpPr>
          <p:spPr bwMode="auto">
            <a:xfrm>
              <a:off x="2200489" y="2211546"/>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34" name="Oval 234"/>
            <p:cNvSpPr>
              <a:spLocks noChangeArrowheads="1"/>
            </p:cNvSpPr>
            <p:nvPr/>
          </p:nvSpPr>
          <p:spPr bwMode="auto">
            <a:xfrm>
              <a:off x="2213189" y="2211546"/>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35" name="Oval 235"/>
            <p:cNvSpPr>
              <a:spLocks noChangeArrowheads="1"/>
            </p:cNvSpPr>
            <p:nvPr/>
          </p:nvSpPr>
          <p:spPr bwMode="auto">
            <a:xfrm>
              <a:off x="2213189" y="2211546"/>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36" name="Oval 236"/>
            <p:cNvSpPr>
              <a:spLocks noChangeArrowheads="1"/>
            </p:cNvSpPr>
            <p:nvPr/>
          </p:nvSpPr>
          <p:spPr bwMode="auto">
            <a:xfrm>
              <a:off x="2213189" y="27735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37" name="Oval 237"/>
            <p:cNvSpPr>
              <a:spLocks noChangeArrowheads="1"/>
            </p:cNvSpPr>
            <p:nvPr/>
          </p:nvSpPr>
          <p:spPr bwMode="auto">
            <a:xfrm>
              <a:off x="2213189" y="27735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2738" name="Rectangle 246"/>
            <p:cNvSpPr>
              <a:spLocks noChangeArrowheads="1"/>
            </p:cNvSpPr>
            <p:nvPr/>
          </p:nvSpPr>
          <p:spPr bwMode="auto">
            <a:xfrm>
              <a:off x="1959189" y="887571"/>
              <a:ext cx="353623"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Dys</a:t>
              </a:r>
              <a:endParaRPr lang="en-US" altLang="en-US" sz="1800">
                <a:solidFill>
                  <a:srgbClr val="FFFFFF"/>
                </a:solidFill>
              </a:endParaRPr>
            </a:p>
          </p:txBody>
        </p:sp>
        <p:cxnSp>
          <p:nvCxnSpPr>
            <p:cNvPr id="251" name="Connecteur droit 250"/>
            <p:cNvCxnSpPr/>
            <p:nvPr/>
          </p:nvCxnSpPr>
          <p:spPr>
            <a:xfrm flipV="1">
              <a:off x="844700" y="2678128"/>
              <a:ext cx="1598676" cy="19048"/>
            </a:xfrm>
            <a:prstGeom prst="line">
              <a:avLst/>
            </a:prstGeom>
            <a:ln w="25400">
              <a:solidFill>
                <a:srgbClr val="00B0F0"/>
              </a:solidFill>
              <a:prstDash val="sysDash"/>
            </a:ln>
          </p:spPr>
          <p:style>
            <a:lnRef idx="3">
              <a:schemeClr val="accent6"/>
            </a:lnRef>
            <a:fillRef idx="0">
              <a:schemeClr val="accent6"/>
            </a:fillRef>
            <a:effectRef idx="2">
              <a:schemeClr val="accent6"/>
            </a:effectRef>
            <a:fontRef idx="minor">
              <a:schemeClr val="tx1"/>
            </a:fontRef>
          </p:style>
        </p:cxnSp>
        <p:cxnSp>
          <p:nvCxnSpPr>
            <p:cNvPr id="253" name="Connecteur droit 252"/>
            <p:cNvCxnSpPr/>
            <p:nvPr/>
          </p:nvCxnSpPr>
          <p:spPr>
            <a:xfrm flipV="1">
              <a:off x="917728" y="3254344"/>
              <a:ext cx="1525648" cy="15874"/>
            </a:xfrm>
            <a:prstGeom prst="line">
              <a:avLst/>
            </a:prstGeom>
            <a:ln w="25400">
              <a:solidFill>
                <a:srgbClr val="FFC000"/>
              </a:solidFill>
              <a:prstDash val="sysDash"/>
            </a:ln>
          </p:spPr>
          <p:style>
            <a:lnRef idx="3">
              <a:schemeClr val="accent6"/>
            </a:lnRef>
            <a:fillRef idx="0">
              <a:schemeClr val="accent6"/>
            </a:fillRef>
            <a:effectRef idx="2">
              <a:schemeClr val="accent6"/>
            </a:effectRef>
            <a:fontRef idx="minor">
              <a:schemeClr val="tx1"/>
            </a:fontRef>
          </p:style>
        </p:cxnSp>
        <p:sp>
          <p:nvSpPr>
            <p:cNvPr id="62741" name="ZoneTexte 253"/>
            <p:cNvSpPr txBox="1">
              <a:spLocks noChangeArrowheads="1"/>
            </p:cNvSpPr>
            <p:nvPr/>
          </p:nvSpPr>
          <p:spPr bwMode="auto">
            <a:xfrm>
              <a:off x="189447" y="2473761"/>
              <a:ext cx="6559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mean</a:t>
              </a:r>
            </a:p>
          </p:txBody>
        </p:sp>
        <p:sp>
          <p:nvSpPr>
            <p:cNvPr id="62742" name="ZoneTexte 254"/>
            <p:cNvSpPr txBox="1">
              <a:spLocks noChangeArrowheads="1"/>
            </p:cNvSpPr>
            <p:nvPr/>
          </p:nvSpPr>
          <p:spPr bwMode="auto">
            <a:xfrm>
              <a:off x="179512" y="3055759"/>
              <a:ext cx="6655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- 1 SD</a:t>
              </a:r>
            </a:p>
          </p:txBody>
        </p:sp>
      </p:grpSp>
      <p:sp>
        <p:nvSpPr>
          <p:cNvPr id="62467" name="ZoneTexte 303"/>
          <p:cNvSpPr txBox="1">
            <a:spLocks noChangeArrowheads="1"/>
          </p:cNvSpPr>
          <p:nvPr/>
        </p:nvSpPr>
        <p:spPr bwMode="auto">
          <a:xfrm>
            <a:off x="3249613" y="333375"/>
            <a:ext cx="48387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2000">
                <a:solidFill>
                  <a:srgbClr val="FFFFFF"/>
                </a:solidFill>
                <a:latin typeface="Calibri" panose="020F0502020204030204" pitchFamily="34" charset="0"/>
              </a:rPr>
              <a:t>Letter-in-consonant-string perception</a:t>
            </a:r>
          </a:p>
          <a:p>
            <a:pPr>
              <a:spcBef>
                <a:spcPct val="0"/>
              </a:spcBef>
              <a:buFontTx/>
              <a:buNone/>
            </a:pPr>
            <a:r>
              <a:rPr lang="fr-FR" altLang="en-US" sz="1600">
                <a:solidFill>
                  <a:srgbClr val="FFFFFF"/>
                </a:solidFill>
                <a:latin typeface="Calibri" panose="020F0502020204030204" pitchFamily="34" charset="0"/>
              </a:rPr>
              <a:t>(Bosse et al., 2007, Cognition; Ziegler et 2010, Dev Sci)</a:t>
            </a:r>
          </a:p>
        </p:txBody>
      </p:sp>
      <p:sp>
        <p:nvSpPr>
          <p:cNvPr id="305" name="Rectangle à coins arrondis 304"/>
          <p:cNvSpPr/>
          <p:nvPr/>
        </p:nvSpPr>
        <p:spPr>
          <a:xfrm>
            <a:off x="4184650" y="1179513"/>
            <a:ext cx="1008063" cy="50958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309" name="Rectangle à coins arrondis 308"/>
          <p:cNvSpPr/>
          <p:nvPr/>
        </p:nvSpPr>
        <p:spPr>
          <a:xfrm>
            <a:off x="4770438" y="1511300"/>
            <a:ext cx="1008062" cy="5095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000" dirty="0">
                <a:solidFill>
                  <a:srgbClr val="000000"/>
                </a:solidFill>
              </a:rPr>
              <a:t>M P T R D L </a:t>
            </a:r>
          </a:p>
        </p:txBody>
      </p:sp>
      <p:sp>
        <p:nvSpPr>
          <p:cNvPr id="310" name="Rectangle à coins arrondis 309"/>
          <p:cNvSpPr/>
          <p:nvPr/>
        </p:nvSpPr>
        <p:spPr>
          <a:xfrm>
            <a:off x="5356225" y="1841500"/>
            <a:ext cx="1008063" cy="5095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311" name="Rectangle à coins arrondis 310"/>
          <p:cNvSpPr/>
          <p:nvPr/>
        </p:nvSpPr>
        <p:spPr>
          <a:xfrm>
            <a:off x="5940425" y="2171700"/>
            <a:ext cx="1008063" cy="5095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pt-BR" sz="1000" dirty="0">
                <a:solidFill>
                  <a:srgbClr val="000000"/>
                </a:solidFill>
                <a:latin typeface="Calibri" panose="020F0502020204030204" pitchFamily="34" charset="0"/>
              </a:rPr>
              <a:t> M R D T P V</a:t>
            </a:r>
          </a:p>
          <a:p>
            <a:pPr algn="ctr">
              <a:defRPr/>
            </a:pPr>
            <a:r>
              <a:rPr lang="pt-BR" sz="1000" dirty="0">
                <a:solidFill>
                  <a:srgbClr val="000000"/>
                </a:solidFill>
                <a:latin typeface="Calibri" panose="020F0502020204030204" pitchFamily="34" charset="0"/>
              </a:rPr>
              <a:t>  </a:t>
            </a:r>
          </a:p>
          <a:p>
            <a:pPr algn="ctr">
              <a:defRPr/>
            </a:pPr>
            <a:r>
              <a:rPr lang="pt-BR" sz="1000" dirty="0">
                <a:solidFill>
                  <a:srgbClr val="000000"/>
                </a:solidFill>
                <a:latin typeface="Calibri" panose="020F0502020204030204" pitchFamily="34" charset="0"/>
              </a:rPr>
              <a:t>B L H G F S </a:t>
            </a:r>
            <a:endParaRPr lang="fr-FR" sz="1000" dirty="0">
              <a:solidFill>
                <a:srgbClr val="000000"/>
              </a:solidFill>
              <a:latin typeface="Calibri" panose="020F0502020204030204" pitchFamily="34" charset="0"/>
            </a:endParaRPr>
          </a:p>
        </p:txBody>
      </p:sp>
      <p:sp>
        <p:nvSpPr>
          <p:cNvPr id="313" name="Ellipse 312"/>
          <p:cNvSpPr/>
          <p:nvPr/>
        </p:nvSpPr>
        <p:spPr>
          <a:xfrm>
            <a:off x="4554538" y="1357313"/>
            <a:ext cx="58737" cy="77787"/>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314" name="Ellipse 313"/>
          <p:cNvSpPr/>
          <p:nvPr/>
        </p:nvSpPr>
        <p:spPr>
          <a:xfrm>
            <a:off x="5610225" y="2055813"/>
            <a:ext cx="58738" cy="77787"/>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cxnSp>
        <p:nvCxnSpPr>
          <p:cNvPr id="316" name="Connecteur droit avec flèche 315"/>
          <p:cNvCxnSpPr/>
          <p:nvPr/>
        </p:nvCxnSpPr>
        <p:spPr>
          <a:xfrm>
            <a:off x="4084638" y="1689100"/>
            <a:ext cx="1693862" cy="95408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18" name="Connecteur droit 317"/>
          <p:cNvCxnSpPr/>
          <p:nvPr/>
        </p:nvCxnSpPr>
        <p:spPr>
          <a:xfrm>
            <a:off x="4394200" y="1790700"/>
            <a:ext cx="0" cy="176213"/>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Connecteur droit 318"/>
          <p:cNvCxnSpPr/>
          <p:nvPr/>
        </p:nvCxnSpPr>
        <p:spPr>
          <a:xfrm>
            <a:off x="5021263" y="2101850"/>
            <a:ext cx="0" cy="174625"/>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Connecteur droit 319"/>
          <p:cNvCxnSpPr/>
          <p:nvPr/>
        </p:nvCxnSpPr>
        <p:spPr>
          <a:xfrm>
            <a:off x="5524500" y="2427288"/>
            <a:ext cx="0" cy="174625"/>
          </a:xfrm>
          <a:prstGeom prst="line">
            <a:avLst/>
          </a:prstGeom>
        </p:spPr>
        <p:style>
          <a:lnRef idx="1">
            <a:schemeClr val="accent1"/>
          </a:lnRef>
          <a:fillRef idx="0">
            <a:schemeClr val="accent1"/>
          </a:fillRef>
          <a:effectRef idx="0">
            <a:schemeClr val="accent1"/>
          </a:effectRef>
          <a:fontRef idx="minor">
            <a:schemeClr val="tx1"/>
          </a:fontRef>
        </p:style>
      </p:cxnSp>
      <p:sp>
        <p:nvSpPr>
          <p:cNvPr id="62478" name="ZoneTexte 320"/>
          <p:cNvSpPr txBox="1">
            <a:spLocks noChangeArrowheads="1"/>
          </p:cNvSpPr>
          <p:nvPr/>
        </p:nvSpPr>
        <p:spPr bwMode="auto">
          <a:xfrm>
            <a:off x="3857625" y="1831975"/>
            <a:ext cx="838200"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400">
                <a:solidFill>
                  <a:srgbClr val="FFFFFF"/>
                </a:solidFill>
                <a:latin typeface="Calibri" panose="020F0502020204030204" pitchFamily="34" charset="0"/>
              </a:rPr>
              <a:t>cue</a:t>
            </a:r>
          </a:p>
          <a:p>
            <a:pPr>
              <a:spcBef>
                <a:spcPct val="0"/>
              </a:spcBef>
              <a:buFontTx/>
              <a:buNone/>
            </a:pPr>
            <a:r>
              <a:rPr lang="fr-FR" altLang="en-US" sz="1100">
                <a:solidFill>
                  <a:srgbClr val="FFFFFF"/>
                </a:solidFill>
                <a:latin typeface="Calibri" panose="020F0502020204030204" pitchFamily="34" charset="0"/>
              </a:rPr>
              <a:t>150/750ms</a:t>
            </a:r>
          </a:p>
        </p:txBody>
      </p:sp>
      <p:sp>
        <p:nvSpPr>
          <p:cNvPr id="62479" name="ZoneTexte 321"/>
          <p:cNvSpPr txBox="1">
            <a:spLocks noChangeArrowheads="1"/>
          </p:cNvSpPr>
          <p:nvPr/>
        </p:nvSpPr>
        <p:spPr bwMode="auto">
          <a:xfrm>
            <a:off x="4535488" y="2201863"/>
            <a:ext cx="611187"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400">
                <a:solidFill>
                  <a:srgbClr val="FFFFFF"/>
                </a:solidFill>
                <a:latin typeface="Calibri" panose="020F0502020204030204" pitchFamily="34" charset="0"/>
              </a:rPr>
              <a:t>String</a:t>
            </a:r>
          </a:p>
          <a:p>
            <a:pPr>
              <a:spcBef>
                <a:spcPct val="0"/>
              </a:spcBef>
              <a:buFontTx/>
              <a:buNone/>
            </a:pPr>
            <a:r>
              <a:rPr lang="fr-FR" altLang="en-US" sz="1200">
                <a:solidFill>
                  <a:srgbClr val="FFFFFF"/>
                </a:solidFill>
                <a:latin typeface="Calibri" panose="020F0502020204030204" pitchFamily="34" charset="0"/>
              </a:rPr>
              <a:t>150ms</a:t>
            </a:r>
          </a:p>
        </p:txBody>
      </p:sp>
      <p:sp>
        <p:nvSpPr>
          <p:cNvPr id="62480" name="ZoneTexte 322"/>
          <p:cNvSpPr txBox="1">
            <a:spLocks noChangeArrowheads="1"/>
          </p:cNvSpPr>
          <p:nvPr/>
        </p:nvSpPr>
        <p:spPr bwMode="auto">
          <a:xfrm>
            <a:off x="5059363" y="2576513"/>
            <a:ext cx="6175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400">
                <a:solidFill>
                  <a:srgbClr val="FFFFFF"/>
                </a:solidFill>
                <a:latin typeface="Calibri" panose="020F0502020204030204" pitchFamily="34" charset="0"/>
              </a:rPr>
              <a:t>probe</a:t>
            </a:r>
          </a:p>
        </p:txBody>
      </p:sp>
      <p:sp>
        <p:nvSpPr>
          <p:cNvPr id="62481" name="ZoneTexte 323"/>
          <p:cNvSpPr txBox="1">
            <a:spLocks noChangeArrowheads="1"/>
          </p:cNvSpPr>
          <p:nvPr/>
        </p:nvSpPr>
        <p:spPr bwMode="auto">
          <a:xfrm>
            <a:off x="5981700" y="2667000"/>
            <a:ext cx="8493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400">
                <a:solidFill>
                  <a:srgbClr val="FFFFFF"/>
                </a:solidFill>
                <a:latin typeface="Calibri" panose="020F0502020204030204" pitchFamily="34" charset="0"/>
              </a:rPr>
              <a:t>response</a:t>
            </a:r>
          </a:p>
        </p:txBody>
      </p:sp>
      <p:grpSp>
        <p:nvGrpSpPr>
          <p:cNvPr id="2" name="Groupe 1"/>
          <p:cNvGrpSpPr>
            <a:grpSpLocks/>
          </p:cNvGrpSpPr>
          <p:nvPr/>
        </p:nvGrpSpPr>
        <p:grpSpPr bwMode="auto">
          <a:xfrm>
            <a:off x="3857625" y="3406775"/>
            <a:ext cx="3376613" cy="2986088"/>
            <a:chOff x="3857625" y="3406775"/>
            <a:chExt cx="3376613" cy="2986088"/>
          </a:xfrm>
        </p:grpSpPr>
        <p:grpSp>
          <p:nvGrpSpPr>
            <p:cNvPr id="62483" name="Groupe 3"/>
            <p:cNvGrpSpPr>
              <a:grpSpLocks/>
            </p:cNvGrpSpPr>
            <p:nvPr/>
          </p:nvGrpSpPr>
          <p:grpSpPr bwMode="auto">
            <a:xfrm>
              <a:off x="4276725" y="3406775"/>
              <a:ext cx="2957513" cy="2986088"/>
              <a:chOff x="2843808" y="3544536"/>
              <a:chExt cx="2427288" cy="2625548"/>
            </a:xfrm>
          </p:grpSpPr>
          <p:sp>
            <p:nvSpPr>
              <p:cNvPr id="62486" name="Line 327"/>
              <p:cNvSpPr>
                <a:spLocks noChangeShapeType="1"/>
              </p:cNvSpPr>
              <p:nvPr/>
            </p:nvSpPr>
            <p:spPr bwMode="auto">
              <a:xfrm flipV="1">
                <a:off x="3242271" y="3641346"/>
                <a:ext cx="0" cy="2240896"/>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487" name="Freeform 328"/>
              <p:cNvSpPr>
                <a:spLocks noEditPoints="1"/>
              </p:cNvSpPr>
              <p:nvPr/>
            </p:nvSpPr>
            <p:spPr bwMode="auto">
              <a:xfrm>
                <a:off x="3194646" y="3641346"/>
                <a:ext cx="47625" cy="2240896"/>
              </a:xfrm>
              <a:custGeom>
                <a:avLst/>
                <a:gdLst>
                  <a:gd name="T0" fmla="*/ 0 w 30"/>
                  <a:gd name="T1" fmla="*/ 2147483646 h 1412"/>
                  <a:gd name="T2" fmla="*/ 2147483646 w 30"/>
                  <a:gd name="T3" fmla="*/ 2147483646 h 1412"/>
                  <a:gd name="T4" fmla="*/ 0 w 30"/>
                  <a:gd name="T5" fmla="*/ 2147483646 h 1412"/>
                  <a:gd name="T6" fmla="*/ 2147483646 w 30"/>
                  <a:gd name="T7" fmla="*/ 2147483646 h 1412"/>
                  <a:gd name="T8" fmla="*/ 0 w 30"/>
                  <a:gd name="T9" fmla="*/ 2147483646 h 1412"/>
                  <a:gd name="T10" fmla="*/ 2147483646 w 30"/>
                  <a:gd name="T11" fmla="*/ 2147483646 h 1412"/>
                  <a:gd name="T12" fmla="*/ 0 w 30"/>
                  <a:gd name="T13" fmla="*/ 2147483646 h 1412"/>
                  <a:gd name="T14" fmla="*/ 2147483646 w 30"/>
                  <a:gd name="T15" fmla="*/ 2147483646 h 1412"/>
                  <a:gd name="T16" fmla="*/ 0 w 30"/>
                  <a:gd name="T17" fmla="*/ 2147483646 h 1412"/>
                  <a:gd name="T18" fmla="*/ 2147483646 w 30"/>
                  <a:gd name="T19" fmla="*/ 2147483646 h 1412"/>
                  <a:gd name="T20" fmla="*/ 0 w 30"/>
                  <a:gd name="T21" fmla="*/ 2147483646 h 1412"/>
                  <a:gd name="T22" fmla="*/ 2147483646 w 30"/>
                  <a:gd name="T23" fmla="*/ 2147483646 h 1412"/>
                  <a:gd name="T24" fmla="*/ 0 w 30"/>
                  <a:gd name="T25" fmla="*/ 2147483646 h 1412"/>
                  <a:gd name="T26" fmla="*/ 2147483646 w 30"/>
                  <a:gd name="T27" fmla="*/ 2147483646 h 1412"/>
                  <a:gd name="T28" fmla="*/ 0 w 30"/>
                  <a:gd name="T29" fmla="*/ 2147483646 h 1412"/>
                  <a:gd name="T30" fmla="*/ 2147483646 w 30"/>
                  <a:gd name="T31" fmla="*/ 2147483646 h 1412"/>
                  <a:gd name="T32" fmla="*/ 0 w 30"/>
                  <a:gd name="T33" fmla="*/ 2147483646 h 1412"/>
                  <a:gd name="T34" fmla="*/ 2147483646 w 30"/>
                  <a:gd name="T35" fmla="*/ 2147483646 h 1412"/>
                  <a:gd name="T36" fmla="*/ 0 w 30"/>
                  <a:gd name="T37" fmla="*/ 2147483646 h 1412"/>
                  <a:gd name="T38" fmla="*/ 2147483646 w 30"/>
                  <a:gd name="T39" fmla="*/ 2147483646 h 1412"/>
                  <a:gd name="T40" fmla="*/ 0 w 30"/>
                  <a:gd name="T41" fmla="*/ 0 h 1412"/>
                  <a:gd name="T42" fmla="*/ 2147483646 w 30"/>
                  <a:gd name="T43" fmla="*/ 0 h 14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1412">
                    <a:moveTo>
                      <a:pt x="0" y="1412"/>
                    </a:moveTo>
                    <a:lnTo>
                      <a:pt x="30" y="1412"/>
                    </a:lnTo>
                    <a:moveTo>
                      <a:pt x="0" y="1270"/>
                    </a:moveTo>
                    <a:lnTo>
                      <a:pt x="30" y="1270"/>
                    </a:lnTo>
                    <a:moveTo>
                      <a:pt x="0" y="1127"/>
                    </a:moveTo>
                    <a:lnTo>
                      <a:pt x="30" y="1127"/>
                    </a:lnTo>
                    <a:moveTo>
                      <a:pt x="0" y="985"/>
                    </a:moveTo>
                    <a:lnTo>
                      <a:pt x="30" y="985"/>
                    </a:lnTo>
                    <a:moveTo>
                      <a:pt x="0" y="848"/>
                    </a:moveTo>
                    <a:lnTo>
                      <a:pt x="30" y="848"/>
                    </a:lnTo>
                    <a:moveTo>
                      <a:pt x="0" y="706"/>
                    </a:moveTo>
                    <a:lnTo>
                      <a:pt x="30" y="706"/>
                    </a:lnTo>
                    <a:moveTo>
                      <a:pt x="0" y="564"/>
                    </a:moveTo>
                    <a:lnTo>
                      <a:pt x="30" y="564"/>
                    </a:lnTo>
                    <a:moveTo>
                      <a:pt x="0" y="421"/>
                    </a:moveTo>
                    <a:lnTo>
                      <a:pt x="30" y="421"/>
                    </a:lnTo>
                    <a:moveTo>
                      <a:pt x="0" y="285"/>
                    </a:moveTo>
                    <a:lnTo>
                      <a:pt x="30" y="285"/>
                    </a:lnTo>
                    <a:moveTo>
                      <a:pt x="0" y="142"/>
                    </a:moveTo>
                    <a:lnTo>
                      <a:pt x="30" y="142"/>
                    </a:lnTo>
                    <a:moveTo>
                      <a:pt x="0" y="0"/>
                    </a:moveTo>
                    <a:lnTo>
                      <a:pt x="30" y="0"/>
                    </a:lnTo>
                  </a:path>
                </a:pathLst>
              </a:custGeom>
              <a:noFill/>
              <a:ln w="95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2488" name="Freeform 329"/>
              <p:cNvSpPr>
                <a:spLocks noEditPoints="1"/>
              </p:cNvSpPr>
              <p:nvPr/>
            </p:nvSpPr>
            <p:spPr bwMode="auto">
              <a:xfrm>
                <a:off x="3417635" y="4338055"/>
                <a:ext cx="55563" cy="320581"/>
              </a:xfrm>
              <a:custGeom>
                <a:avLst/>
                <a:gdLst>
                  <a:gd name="T0" fmla="*/ 2147483646 w 35"/>
                  <a:gd name="T1" fmla="*/ 2147483646 h 202"/>
                  <a:gd name="T2" fmla="*/ 2147483646 w 35"/>
                  <a:gd name="T3" fmla="*/ 2147483646 h 202"/>
                  <a:gd name="T4" fmla="*/ 2147483646 w 35"/>
                  <a:gd name="T5" fmla="*/ 2147483646 h 202"/>
                  <a:gd name="T6" fmla="*/ 2147483646 w 35"/>
                  <a:gd name="T7" fmla="*/ 0 h 202"/>
                  <a:gd name="T8" fmla="*/ 0 w 35"/>
                  <a:gd name="T9" fmla="*/ 2147483646 h 202"/>
                  <a:gd name="T10" fmla="*/ 2147483646 w 35"/>
                  <a:gd name="T11" fmla="*/ 2147483646 h 202"/>
                  <a:gd name="T12" fmla="*/ 0 w 35"/>
                  <a:gd name="T13" fmla="*/ 0 h 202"/>
                  <a:gd name="T14" fmla="*/ 2147483646 w 35"/>
                  <a:gd name="T15" fmla="*/ 0 h 2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202">
                    <a:moveTo>
                      <a:pt x="17" y="101"/>
                    </a:moveTo>
                    <a:lnTo>
                      <a:pt x="17" y="202"/>
                    </a:lnTo>
                    <a:moveTo>
                      <a:pt x="17" y="101"/>
                    </a:moveTo>
                    <a:lnTo>
                      <a:pt x="17" y="0"/>
                    </a:lnTo>
                    <a:moveTo>
                      <a:pt x="0" y="202"/>
                    </a:moveTo>
                    <a:lnTo>
                      <a:pt x="35" y="202"/>
                    </a:lnTo>
                    <a:moveTo>
                      <a:pt x="0" y="0"/>
                    </a:moveTo>
                    <a:lnTo>
                      <a:pt x="35"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2489" name="Freeform 330"/>
              <p:cNvSpPr>
                <a:spLocks noEditPoints="1"/>
              </p:cNvSpPr>
              <p:nvPr/>
            </p:nvSpPr>
            <p:spPr bwMode="auto">
              <a:xfrm>
                <a:off x="4835272" y="5429936"/>
                <a:ext cx="55563" cy="376128"/>
              </a:xfrm>
              <a:custGeom>
                <a:avLst/>
                <a:gdLst>
                  <a:gd name="T0" fmla="*/ 2147483646 w 35"/>
                  <a:gd name="T1" fmla="*/ 2147483646 h 237"/>
                  <a:gd name="T2" fmla="*/ 2147483646 w 35"/>
                  <a:gd name="T3" fmla="*/ 2147483646 h 237"/>
                  <a:gd name="T4" fmla="*/ 2147483646 w 35"/>
                  <a:gd name="T5" fmla="*/ 2147483646 h 237"/>
                  <a:gd name="T6" fmla="*/ 2147483646 w 35"/>
                  <a:gd name="T7" fmla="*/ 0 h 237"/>
                  <a:gd name="T8" fmla="*/ 0 w 35"/>
                  <a:gd name="T9" fmla="*/ 2147483646 h 237"/>
                  <a:gd name="T10" fmla="*/ 2147483646 w 35"/>
                  <a:gd name="T11" fmla="*/ 2147483646 h 237"/>
                  <a:gd name="T12" fmla="*/ 0 w 35"/>
                  <a:gd name="T13" fmla="*/ 0 h 237"/>
                  <a:gd name="T14" fmla="*/ 2147483646 w 35"/>
                  <a:gd name="T15" fmla="*/ 0 h 2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237">
                    <a:moveTo>
                      <a:pt x="18" y="119"/>
                    </a:moveTo>
                    <a:lnTo>
                      <a:pt x="18" y="237"/>
                    </a:lnTo>
                    <a:moveTo>
                      <a:pt x="18" y="119"/>
                    </a:moveTo>
                    <a:lnTo>
                      <a:pt x="18" y="0"/>
                    </a:lnTo>
                    <a:moveTo>
                      <a:pt x="0" y="237"/>
                    </a:moveTo>
                    <a:lnTo>
                      <a:pt x="35" y="237"/>
                    </a:lnTo>
                    <a:moveTo>
                      <a:pt x="0" y="0"/>
                    </a:moveTo>
                    <a:lnTo>
                      <a:pt x="35"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2490" name="Freeform 331"/>
              <p:cNvSpPr>
                <a:spLocks noEditPoints="1"/>
              </p:cNvSpPr>
              <p:nvPr/>
            </p:nvSpPr>
            <p:spPr bwMode="auto">
              <a:xfrm>
                <a:off x="3417635" y="4017473"/>
                <a:ext cx="55563" cy="330104"/>
              </a:xfrm>
              <a:custGeom>
                <a:avLst/>
                <a:gdLst>
                  <a:gd name="T0" fmla="*/ 2147483646 w 35"/>
                  <a:gd name="T1" fmla="*/ 2147483646 h 208"/>
                  <a:gd name="T2" fmla="*/ 2147483646 w 35"/>
                  <a:gd name="T3" fmla="*/ 2147483646 h 208"/>
                  <a:gd name="T4" fmla="*/ 2147483646 w 35"/>
                  <a:gd name="T5" fmla="*/ 2147483646 h 208"/>
                  <a:gd name="T6" fmla="*/ 2147483646 w 35"/>
                  <a:gd name="T7" fmla="*/ 0 h 208"/>
                  <a:gd name="T8" fmla="*/ 0 w 35"/>
                  <a:gd name="T9" fmla="*/ 2147483646 h 208"/>
                  <a:gd name="T10" fmla="*/ 2147483646 w 35"/>
                  <a:gd name="T11" fmla="*/ 2147483646 h 208"/>
                  <a:gd name="T12" fmla="*/ 0 w 35"/>
                  <a:gd name="T13" fmla="*/ 0 h 208"/>
                  <a:gd name="T14" fmla="*/ 2147483646 w 35"/>
                  <a:gd name="T15" fmla="*/ 0 h 2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208">
                    <a:moveTo>
                      <a:pt x="17" y="101"/>
                    </a:moveTo>
                    <a:lnTo>
                      <a:pt x="17" y="208"/>
                    </a:lnTo>
                    <a:moveTo>
                      <a:pt x="17" y="101"/>
                    </a:moveTo>
                    <a:lnTo>
                      <a:pt x="17" y="0"/>
                    </a:lnTo>
                    <a:moveTo>
                      <a:pt x="0" y="208"/>
                    </a:moveTo>
                    <a:lnTo>
                      <a:pt x="35" y="208"/>
                    </a:lnTo>
                    <a:moveTo>
                      <a:pt x="0" y="0"/>
                    </a:moveTo>
                    <a:lnTo>
                      <a:pt x="35"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2491" name="Freeform 332"/>
              <p:cNvSpPr>
                <a:spLocks noEditPoints="1"/>
              </p:cNvSpPr>
              <p:nvPr/>
            </p:nvSpPr>
            <p:spPr bwMode="auto">
              <a:xfrm>
                <a:off x="4835272" y="4677681"/>
                <a:ext cx="55563" cy="309472"/>
              </a:xfrm>
              <a:custGeom>
                <a:avLst/>
                <a:gdLst>
                  <a:gd name="T0" fmla="*/ 2147483646 w 35"/>
                  <a:gd name="T1" fmla="*/ 2147483646 h 195"/>
                  <a:gd name="T2" fmla="*/ 2147483646 w 35"/>
                  <a:gd name="T3" fmla="*/ 2147483646 h 195"/>
                  <a:gd name="T4" fmla="*/ 2147483646 w 35"/>
                  <a:gd name="T5" fmla="*/ 2147483646 h 195"/>
                  <a:gd name="T6" fmla="*/ 2147483646 w 35"/>
                  <a:gd name="T7" fmla="*/ 0 h 195"/>
                  <a:gd name="T8" fmla="*/ 0 w 35"/>
                  <a:gd name="T9" fmla="*/ 2147483646 h 195"/>
                  <a:gd name="T10" fmla="*/ 2147483646 w 35"/>
                  <a:gd name="T11" fmla="*/ 2147483646 h 195"/>
                  <a:gd name="T12" fmla="*/ 0 w 35"/>
                  <a:gd name="T13" fmla="*/ 0 h 195"/>
                  <a:gd name="T14" fmla="*/ 2147483646 w 35"/>
                  <a:gd name="T15" fmla="*/ 0 h 1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195">
                    <a:moveTo>
                      <a:pt x="18" y="94"/>
                    </a:moveTo>
                    <a:lnTo>
                      <a:pt x="18" y="195"/>
                    </a:lnTo>
                    <a:moveTo>
                      <a:pt x="18" y="94"/>
                    </a:moveTo>
                    <a:lnTo>
                      <a:pt x="18" y="0"/>
                    </a:lnTo>
                    <a:moveTo>
                      <a:pt x="0" y="195"/>
                    </a:moveTo>
                    <a:lnTo>
                      <a:pt x="35" y="195"/>
                    </a:lnTo>
                    <a:moveTo>
                      <a:pt x="0" y="0"/>
                    </a:moveTo>
                    <a:lnTo>
                      <a:pt x="35"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2492" name="Freeform 333"/>
              <p:cNvSpPr>
                <a:spLocks noEditPoints="1"/>
              </p:cNvSpPr>
              <p:nvPr/>
            </p:nvSpPr>
            <p:spPr bwMode="auto">
              <a:xfrm>
                <a:off x="3417635" y="4677681"/>
                <a:ext cx="55563" cy="215837"/>
              </a:xfrm>
              <a:custGeom>
                <a:avLst/>
                <a:gdLst>
                  <a:gd name="T0" fmla="*/ 2147483646 w 35"/>
                  <a:gd name="T1" fmla="*/ 2147483646 h 136"/>
                  <a:gd name="T2" fmla="*/ 2147483646 w 35"/>
                  <a:gd name="T3" fmla="*/ 2147483646 h 136"/>
                  <a:gd name="T4" fmla="*/ 2147483646 w 35"/>
                  <a:gd name="T5" fmla="*/ 2147483646 h 136"/>
                  <a:gd name="T6" fmla="*/ 2147483646 w 35"/>
                  <a:gd name="T7" fmla="*/ 0 h 136"/>
                  <a:gd name="T8" fmla="*/ 0 w 35"/>
                  <a:gd name="T9" fmla="*/ 2147483646 h 136"/>
                  <a:gd name="T10" fmla="*/ 2147483646 w 35"/>
                  <a:gd name="T11" fmla="*/ 2147483646 h 136"/>
                  <a:gd name="T12" fmla="*/ 0 w 35"/>
                  <a:gd name="T13" fmla="*/ 0 h 136"/>
                  <a:gd name="T14" fmla="*/ 2147483646 w 35"/>
                  <a:gd name="T15" fmla="*/ 0 h 1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136">
                    <a:moveTo>
                      <a:pt x="17" y="71"/>
                    </a:moveTo>
                    <a:lnTo>
                      <a:pt x="17" y="136"/>
                    </a:lnTo>
                    <a:moveTo>
                      <a:pt x="17" y="71"/>
                    </a:moveTo>
                    <a:lnTo>
                      <a:pt x="17" y="0"/>
                    </a:lnTo>
                    <a:moveTo>
                      <a:pt x="0" y="136"/>
                    </a:moveTo>
                    <a:lnTo>
                      <a:pt x="35" y="136"/>
                    </a:lnTo>
                    <a:moveTo>
                      <a:pt x="0" y="0"/>
                    </a:moveTo>
                    <a:lnTo>
                      <a:pt x="35"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2493" name="Freeform 334"/>
              <p:cNvSpPr>
                <a:spLocks noEditPoints="1"/>
              </p:cNvSpPr>
              <p:nvPr/>
            </p:nvSpPr>
            <p:spPr bwMode="auto">
              <a:xfrm>
                <a:off x="4835272" y="5156966"/>
                <a:ext cx="55563" cy="226946"/>
              </a:xfrm>
              <a:custGeom>
                <a:avLst/>
                <a:gdLst>
                  <a:gd name="T0" fmla="*/ 2147483646 w 35"/>
                  <a:gd name="T1" fmla="*/ 2147483646 h 143"/>
                  <a:gd name="T2" fmla="*/ 2147483646 w 35"/>
                  <a:gd name="T3" fmla="*/ 2147483646 h 143"/>
                  <a:gd name="T4" fmla="*/ 2147483646 w 35"/>
                  <a:gd name="T5" fmla="*/ 2147483646 h 143"/>
                  <a:gd name="T6" fmla="*/ 2147483646 w 35"/>
                  <a:gd name="T7" fmla="*/ 0 h 143"/>
                  <a:gd name="T8" fmla="*/ 0 w 35"/>
                  <a:gd name="T9" fmla="*/ 2147483646 h 143"/>
                  <a:gd name="T10" fmla="*/ 2147483646 w 35"/>
                  <a:gd name="T11" fmla="*/ 2147483646 h 143"/>
                  <a:gd name="T12" fmla="*/ 0 w 35"/>
                  <a:gd name="T13" fmla="*/ 0 h 143"/>
                  <a:gd name="T14" fmla="*/ 2147483646 w 35"/>
                  <a:gd name="T15" fmla="*/ 0 h 1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143">
                    <a:moveTo>
                      <a:pt x="18" y="71"/>
                    </a:moveTo>
                    <a:lnTo>
                      <a:pt x="18" y="143"/>
                    </a:lnTo>
                    <a:moveTo>
                      <a:pt x="18" y="71"/>
                    </a:moveTo>
                    <a:lnTo>
                      <a:pt x="18" y="0"/>
                    </a:lnTo>
                    <a:moveTo>
                      <a:pt x="0" y="143"/>
                    </a:moveTo>
                    <a:lnTo>
                      <a:pt x="35" y="143"/>
                    </a:lnTo>
                    <a:moveTo>
                      <a:pt x="0" y="0"/>
                    </a:moveTo>
                    <a:lnTo>
                      <a:pt x="35"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2494" name="Line 335"/>
              <p:cNvSpPr>
                <a:spLocks noChangeShapeType="1"/>
              </p:cNvSpPr>
              <p:nvPr/>
            </p:nvSpPr>
            <p:spPr bwMode="auto">
              <a:xfrm>
                <a:off x="3444622" y="4498346"/>
                <a:ext cx="1419225" cy="1120448"/>
              </a:xfrm>
              <a:prstGeom prst="line">
                <a:avLst/>
              </a:prstGeom>
              <a:noFill/>
              <a:ln w="28575" cap="rnd">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495" name="Line 336"/>
              <p:cNvSpPr>
                <a:spLocks noChangeShapeType="1"/>
              </p:cNvSpPr>
              <p:nvPr/>
            </p:nvSpPr>
            <p:spPr bwMode="auto">
              <a:xfrm>
                <a:off x="3444622" y="4177764"/>
                <a:ext cx="1419225" cy="649098"/>
              </a:xfrm>
              <a:prstGeom prst="line">
                <a:avLst/>
              </a:prstGeom>
              <a:noFill/>
              <a:ln w="28575" cap="rnd">
                <a:solidFill>
                  <a:srgbClr val="5B9BD5"/>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496" name="Line 337"/>
              <p:cNvSpPr>
                <a:spLocks noChangeShapeType="1"/>
              </p:cNvSpPr>
              <p:nvPr/>
            </p:nvSpPr>
            <p:spPr bwMode="auto">
              <a:xfrm>
                <a:off x="3444622" y="4790360"/>
                <a:ext cx="1419225" cy="479285"/>
              </a:xfrm>
              <a:prstGeom prst="line">
                <a:avLst/>
              </a:prstGeom>
              <a:noFill/>
              <a:ln w="28575" cap="rnd">
                <a:solidFill>
                  <a:srgbClr val="00B05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497" name="Rectangle 338"/>
              <p:cNvSpPr>
                <a:spLocks noChangeArrowheads="1"/>
              </p:cNvSpPr>
              <p:nvPr/>
            </p:nvSpPr>
            <p:spPr bwMode="auto">
              <a:xfrm>
                <a:off x="2920008" y="5785433"/>
                <a:ext cx="186781"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0,5</a:t>
                </a:r>
              </a:p>
            </p:txBody>
          </p:sp>
          <p:sp>
            <p:nvSpPr>
              <p:cNvPr id="62498" name="Rectangle 339"/>
              <p:cNvSpPr>
                <a:spLocks noChangeArrowheads="1"/>
              </p:cNvSpPr>
              <p:nvPr/>
            </p:nvSpPr>
            <p:spPr bwMode="auto">
              <a:xfrm>
                <a:off x="2843808" y="5560073"/>
                <a:ext cx="261757"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0,55</a:t>
                </a:r>
              </a:p>
            </p:txBody>
          </p:sp>
          <p:sp>
            <p:nvSpPr>
              <p:cNvPr id="62499" name="Rectangle 340"/>
              <p:cNvSpPr>
                <a:spLocks noChangeArrowheads="1"/>
              </p:cNvSpPr>
              <p:nvPr/>
            </p:nvSpPr>
            <p:spPr bwMode="auto">
              <a:xfrm>
                <a:off x="2920008" y="5336301"/>
                <a:ext cx="186781"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0,6</a:t>
                </a:r>
              </a:p>
            </p:txBody>
          </p:sp>
          <p:sp>
            <p:nvSpPr>
              <p:cNvPr id="62500" name="Rectangle 341"/>
              <p:cNvSpPr>
                <a:spLocks noChangeArrowheads="1"/>
              </p:cNvSpPr>
              <p:nvPr/>
            </p:nvSpPr>
            <p:spPr bwMode="auto">
              <a:xfrm>
                <a:off x="2843808" y="5112529"/>
                <a:ext cx="261757"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0,65</a:t>
                </a:r>
              </a:p>
            </p:txBody>
          </p:sp>
          <p:sp>
            <p:nvSpPr>
              <p:cNvPr id="62501" name="Rectangle 342"/>
              <p:cNvSpPr>
                <a:spLocks noChangeArrowheads="1"/>
              </p:cNvSpPr>
              <p:nvPr/>
            </p:nvSpPr>
            <p:spPr bwMode="auto">
              <a:xfrm>
                <a:off x="2920008" y="4888757"/>
                <a:ext cx="186781"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0,7</a:t>
                </a:r>
              </a:p>
            </p:txBody>
          </p:sp>
          <p:sp>
            <p:nvSpPr>
              <p:cNvPr id="62502" name="Rectangle 343"/>
              <p:cNvSpPr>
                <a:spLocks noChangeArrowheads="1"/>
              </p:cNvSpPr>
              <p:nvPr/>
            </p:nvSpPr>
            <p:spPr bwMode="auto">
              <a:xfrm>
                <a:off x="2843808" y="4664984"/>
                <a:ext cx="261757"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0,75</a:t>
                </a:r>
              </a:p>
            </p:txBody>
          </p:sp>
          <p:sp>
            <p:nvSpPr>
              <p:cNvPr id="62503" name="Rectangle 344"/>
              <p:cNvSpPr>
                <a:spLocks noChangeArrowheads="1"/>
              </p:cNvSpPr>
              <p:nvPr/>
            </p:nvSpPr>
            <p:spPr bwMode="auto">
              <a:xfrm>
                <a:off x="2920008" y="4441212"/>
                <a:ext cx="186781"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0,8</a:t>
                </a:r>
              </a:p>
            </p:txBody>
          </p:sp>
          <p:sp>
            <p:nvSpPr>
              <p:cNvPr id="62504" name="Rectangle 345"/>
              <p:cNvSpPr>
                <a:spLocks noChangeArrowheads="1"/>
              </p:cNvSpPr>
              <p:nvPr/>
            </p:nvSpPr>
            <p:spPr bwMode="auto">
              <a:xfrm>
                <a:off x="2843808" y="4217440"/>
                <a:ext cx="261757"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0,85</a:t>
                </a:r>
              </a:p>
            </p:txBody>
          </p:sp>
          <p:sp>
            <p:nvSpPr>
              <p:cNvPr id="62505" name="Rectangle 346"/>
              <p:cNvSpPr>
                <a:spLocks noChangeArrowheads="1"/>
              </p:cNvSpPr>
              <p:nvPr/>
            </p:nvSpPr>
            <p:spPr bwMode="auto">
              <a:xfrm>
                <a:off x="2920008" y="3993668"/>
                <a:ext cx="186781"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0,9</a:t>
                </a:r>
              </a:p>
            </p:txBody>
          </p:sp>
          <p:sp>
            <p:nvSpPr>
              <p:cNvPr id="62506" name="Rectangle 347"/>
              <p:cNvSpPr>
                <a:spLocks noChangeArrowheads="1"/>
              </p:cNvSpPr>
              <p:nvPr/>
            </p:nvSpPr>
            <p:spPr bwMode="auto">
              <a:xfrm>
                <a:off x="2843808" y="3768309"/>
                <a:ext cx="261757"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0,95</a:t>
                </a:r>
              </a:p>
            </p:txBody>
          </p:sp>
          <p:sp>
            <p:nvSpPr>
              <p:cNvPr id="62507" name="Rectangle 348"/>
              <p:cNvSpPr>
                <a:spLocks noChangeArrowheads="1"/>
              </p:cNvSpPr>
              <p:nvPr/>
            </p:nvSpPr>
            <p:spPr bwMode="auto">
              <a:xfrm>
                <a:off x="3034308" y="3544536"/>
                <a:ext cx="74976"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1</a:t>
                </a:r>
              </a:p>
            </p:txBody>
          </p:sp>
          <p:sp>
            <p:nvSpPr>
              <p:cNvPr id="62508" name="Rectangle 350"/>
              <p:cNvSpPr>
                <a:spLocks noChangeArrowheads="1"/>
              </p:cNvSpPr>
              <p:nvPr/>
            </p:nvSpPr>
            <p:spPr bwMode="auto">
              <a:xfrm>
                <a:off x="4706793" y="5980638"/>
                <a:ext cx="214351"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Dys</a:t>
                </a:r>
              </a:p>
            </p:txBody>
          </p:sp>
          <p:sp>
            <p:nvSpPr>
              <p:cNvPr id="62509" name="Line 352"/>
              <p:cNvSpPr>
                <a:spLocks noChangeShapeType="1"/>
              </p:cNvSpPr>
              <p:nvPr/>
            </p:nvSpPr>
            <p:spPr bwMode="auto">
              <a:xfrm>
                <a:off x="4091711" y="3947403"/>
                <a:ext cx="244475" cy="0"/>
              </a:xfrm>
              <a:prstGeom prst="line">
                <a:avLst/>
              </a:prstGeom>
              <a:noFill/>
              <a:ln w="28575" cap="rnd">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510" name="Rectangle 353"/>
              <p:cNvSpPr>
                <a:spLocks noChangeArrowheads="1"/>
              </p:cNvSpPr>
              <p:nvPr/>
            </p:nvSpPr>
            <p:spPr bwMode="auto">
              <a:xfrm>
                <a:off x="4549813" y="3855354"/>
                <a:ext cx="423547"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English</a:t>
                </a:r>
              </a:p>
            </p:txBody>
          </p:sp>
          <p:sp>
            <p:nvSpPr>
              <p:cNvPr id="62511" name="Line 354"/>
              <p:cNvSpPr>
                <a:spLocks noChangeShapeType="1"/>
              </p:cNvSpPr>
              <p:nvPr/>
            </p:nvSpPr>
            <p:spPr bwMode="auto">
              <a:xfrm>
                <a:off x="4086948" y="3758545"/>
                <a:ext cx="244475" cy="0"/>
              </a:xfrm>
              <a:prstGeom prst="line">
                <a:avLst/>
              </a:prstGeom>
              <a:noFill/>
              <a:ln w="28575" cap="rnd">
                <a:solidFill>
                  <a:srgbClr val="5B9BD5"/>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512" name="Rectangle 355"/>
              <p:cNvSpPr>
                <a:spLocks noChangeArrowheads="1"/>
              </p:cNvSpPr>
              <p:nvPr/>
            </p:nvSpPr>
            <p:spPr bwMode="auto">
              <a:xfrm>
                <a:off x="4545050" y="3663323"/>
                <a:ext cx="407130"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French</a:t>
                </a:r>
              </a:p>
            </p:txBody>
          </p:sp>
          <p:sp>
            <p:nvSpPr>
              <p:cNvPr id="62513" name="Line 356"/>
              <p:cNvSpPr>
                <a:spLocks noChangeShapeType="1"/>
              </p:cNvSpPr>
              <p:nvPr/>
            </p:nvSpPr>
            <p:spPr bwMode="auto">
              <a:xfrm>
                <a:off x="4104411" y="4114042"/>
                <a:ext cx="244475" cy="0"/>
              </a:xfrm>
              <a:prstGeom prst="line">
                <a:avLst/>
              </a:prstGeom>
              <a:noFill/>
              <a:ln w="28575" cap="rnd">
                <a:solidFill>
                  <a:srgbClr val="00B05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2514" name="Rectangle 357"/>
              <p:cNvSpPr>
                <a:spLocks noChangeArrowheads="1"/>
              </p:cNvSpPr>
              <p:nvPr/>
            </p:nvSpPr>
            <p:spPr bwMode="auto">
              <a:xfrm>
                <a:off x="4562513" y="4021993"/>
                <a:ext cx="373089" cy="189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Italian</a:t>
                </a:r>
              </a:p>
            </p:txBody>
          </p:sp>
          <p:cxnSp>
            <p:nvCxnSpPr>
              <p:cNvPr id="3" name="Connecteur droit 2"/>
              <p:cNvCxnSpPr/>
              <p:nvPr/>
            </p:nvCxnSpPr>
            <p:spPr>
              <a:xfrm>
                <a:off x="3298518" y="5882544"/>
                <a:ext cx="1972578"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62484" name="Rectangle 291"/>
            <p:cNvSpPr>
              <a:spLocks noChangeArrowheads="1"/>
            </p:cNvSpPr>
            <p:nvPr/>
          </p:nvSpPr>
          <p:spPr bwMode="auto">
            <a:xfrm>
              <a:off x="4943475" y="6143625"/>
              <a:ext cx="42386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Cntrls</a:t>
              </a:r>
            </a:p>
          </p:txBody>
        </p:sp>
        <p:sp>
          <p:nvSpPr>
            <p:cNvPr id="62485" name="ZoneTexte 350"/>
            <p:cNvSpPr txBox="1">
              <a:spLocks noChangeArrowheads="1"/>
            </p:cNvSpPr>
            <p:nvPr/>
          </p:nvSpPr>
          <p:spPr bwMode="auto">
            <a:xfrm rot="-5400000">
              <a:off x="3018631" y="4517232"/>
              <a:ext cx="20161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Proportion correct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6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63490" name="Groupe 366"/>
          <p:cNvGrpSpPr>
            <a:grpSpLocks/>
          </p:cNvGrpSpPr>
          <p:nvPr/>
        </p:nvGrpSpPr>
        <p:grpSpPr bwMode="auto">
          <a:xfrm>
            <a:off x="179388" y="887413"/>
            <a:ext cx="2287587" cy="5710237"/>
            <a:chOff x="179512" y="887571"/>
            <a:chExt cx="2287677" cy="5709781"/>
          </a:xfrm>
        </p:grpSpPr>
        <p:sp>
          <p:nvSpPr>
            <p:cNvPr id="63532" name="Line 8"/>
            <p:cNvSpPr>
              <a:spLocks noChangeShapeType="1"/>
            </p:cNvSpPr>
            <p:nvPr/>
          </p:nvSpPr>
          <p:spPr bwMode="auto">
            <a:xfrm flipV="1">
              <a:off x="1405301" y="1357471"/>
              <a:ext cx="0" cy="512445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3533" name="Line 9"/>
            <p:cNvSpPr>
              <a:spLocks noChangeShapeType="1"/>
            </p:cNvSpPr>
            <p:nvPr/>
          </p:nvSpPr>
          <p:spPr bwMode="auto">
            <a:xfrm>
              <a:off x="1405301" y="6481921"/>
              <a:ext cx="560388" cy="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3534" name="Oval 10"/>
            <p:cNvSpPr>
              <a:spLocks noChangeArrowheads="1"/>
            </p:cNvSpPr>
            <p:nvPr/>
          </p:nvSpPr>
          <p:spPr bwMode="auto">
            <a:xfrm>
              <a:off x="1367201" y="23782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35" name="Oval 11"/>
            <p:cNvSpPr>
              <a:spLocks noChangeArrowheads="1"/>
            </p:cNvSpPr>
            <p:nvPr/>
          </p:nvSpPr>
          <p:spPr bwMode="auto">
            <a:xfrm>
              <a:off x="1367201" y="23782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36" name="Oval 12"/>
            <p:cNvSpPr>
              <a:spLocks noChangeArrowheads="1"/>
            </p:cNvSpPr>
            <p:nvPr/>
          </p:nvSpPr>
          <p:spPr bwMode="auto">
            <a:xfrm>
              <a:off x="1367201" y="1803558"/>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37" name="Oval 13"/>
            <p:cNvSpPr>
              <a:spLocks noChangeArrowheads="1"/>
            </p:cNvSpPr>
            <p:nvPr/>
          </p:nvSpPr>
          <p:spPr bwMode="auto">
            <a:xfrm>
              <a:off x="1367201" y="1803558"/>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38" name="Oval 14"/>
            <p:cNvSpPr>
              <a:spLocks noChangeArrowheads="1"/>
            </p:cNvSpPr>
            <p:nvPr/>
          </p:nvSpPr>
          <p:spPr bwMode="auto">
            <a:xfrm>
              <a:off x="1379901" y="29386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39" name="Oval 15"/>
            <p:cNvSpPr>
              <a:spLocks noChangeArrowheads="1"/>
            </p:cNvSpPr>
            <p:nvPr/>
          </p:nvSpPr>
          <p:spPr bwMode="auto">
            <a:xfrm>
              <a:off x="1379901" y="29386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0" name="Oval 16"/>
            <p:cNvSpPr>
              <a:spLocks noChangeArrowheads="1"/>
            </p:cNvSpPr>
            <p:nvPr/>
          </p:nvSpPr>
          <p:spPr bwMode="auto">
            <a:xfrm>
              <a:off x="1379901"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1" name="Oval 17"/>
            <p:cNvSpPr>
              <a:spLocks noChangeArrowheads="1"/>
            </p:cNvSpPr>
            <p:nvPr/>
          </p:nvSpPr>
          <p:spPr bwMode="auto">
            <a:xfrm>
              <a:off x="1379901"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2" name="Oval 18"/>
            <p:cNvSpPr>
              <a:spLocks noChangeArrowheads="1"/>
            </p:cNvSpPr>
            <p:nvPr/>
          </p:nvSpPr>
          <p:spPr bwMode="auto">
            <a:xfrm>
              <a:off x="1392601" y="24544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3" name="Oval 19"/>
            <p:cNvSpPr>
              <a:spLocks noChangeArrowheads="1"/>
            </p:cNvSpPr>
            <p:nvPr/>
          </p:nvSpPr>
          <p:spPr bwMode="auto">
            <a:xfrm>
              <a:off x="1392601" y="24544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4" name="Oval 20"/>
            <p:cNvSpPr>
              <a:spLocks noChangeArrowheads="1"/>
            </p:cNvSpPr>
            <p:nvPr/>
          </p:nvSpPr>
          <p:spPr bwMode="auto">
            <a:xfrm>
              <a:off x="1392601"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5" name="Oval 21"/>
            <p:cNvSpPr>
              <a:spLocks noChangeArrowheads="1"/>
            </p:cNvSpPr>
            <p:nvPr/>
          </p:nvSpPr>
          <p:spPr bwMode="auto">
            <a:xfrm>
              <a:off x="1392601"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6" name="Oval 22"/>
            <p:cNvSpPr>
              <a:spLocks noChangeArrowheads="1"/>
            </p:cNvSpPr>
            <p:nvPr/>
          </p:nvSpPr>
          <p:spPr bwMode="auto">
            <a:xfrm>
              <a:off x="1405301" y="343550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7" name="Oval 23"/>
            <p:cNvSpPr>
              <a:spLocks noChangeArrowheads="1"/>
            </p:cNvSpPr>
            <p:nvPr/>
          </p:nvSpPr>
          <p:spPr bwMode="auto">
            <a:xfrm>
              <a:off x="1405301" y="343550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8" name="Oval 24"/>
            <p:cNvSpPr>
              <a:spLocks noChangeArrowheads="1"/>
            </p:cNvSpPr>
            <p:nvPr/>
          </p:nvSpPr>
          <p:spPr bwMode="auto">
            <a:xfrm>
              <a:off x="1405301" y="1803558"/>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49" name="Oval 25"/>
            <p:cNvSpPr>
              <a:spLocks noChangeArrowheads="1"/>
            </p:cNvSpPr>
            <p:nvPr/>
          </p:nvSpPr>
          <p:spPr bwMode="auto">
            <a:xfrm>
              <a:off x="1405301" y="1803558"/>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0" name="Oval 26"/>
            <p:cNvSpPr>
              <a:spLocks noChangeArrowheads="1"/>
            </p:cNvSpPr>
            <p:nvPr/>
          </p:nvSpPr>
          <p:spPr bwMode="auto">
            <a:xfrm>
              <a:off x="1418001"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1" name="Oval 27"/>
            <p:cNvSpPr>
              <a:spLocks noChangeArrowheads="1"/>
            </p:cNvSpPr>
            <p:nvPr/>
          </p:nvSpPr>
          <p:spPr bwMode="auto">
            <a:xfrm>
              <a:off x="1418001"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2" name="Oval 28"/>
            <p:cNvSpPr>
              <a:spLocks noChangeArrowheads="1"/>
            </p:cNvSpPr>
            <p:nvPr/>
          </p:nvSpPr>
          <p:spPr bwMode="auto">
            <a:xfrm>
              <a:off x="1418001"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3" name="Oval 29"/>
            <p:cNvSpPr>
              <a:spLocks noChangeArrowheads="1"/>
            </p:cNvSpPr>
            <p:nvPr/>
          </p:nvSpPr>
          <p:spPr bwMode="auto">
            <a:xfrm>
              <a:off x="1418001"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4" name="Oval 30"/>
            <p:cNvSpPr>
              <a:spLocks noChangeArrowheads="1"/>
            </p:cNvSpPr>
            <p:nvPr/>
          </p:nvSpPr>
          <p:spPr bwMode="auto">
            <a:xfrm>
              <a:off x="1430701" y="3103721"/>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5" name="Oval 31"/>
            <p:cNvSpPr>
              <a:spLocks noChangeArrowheads="1"/>
            </p:cNvSpPr>
            <p:nvPr/>
          </p:nvSpPr>
          <p:spPr bwMode="auto">
            <a:xfrm>
              <a:off x="1430701" y="3103721"/>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6" name="Oval 32"/>
            <p:cNvSpPr>
              <a:spLocks noChangeArrowheads="1"/>
            </p:cNvSpPr>
            <p:nvPr/>
          </p:nvSpPr>
          <p:spPr bwMode="auto">
            <a:xfrm>
              <a:off x="1443401" y="26973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7" name="Oval 33"/>
            <p:cNvSpPr>
              <a:spLocks noChangeArrowheads="1"/>
            </p:cNvSpPr>
            <p:nvPr/>
          </p:nvSpPr>
          <p:spPr bwMode="auto">
            <a:xfrm>
              <a:off x="1443401" y="26973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8" name="Oval 34"/>
            <p:cNvSpPr>
              <a:spLocks noChangeArrowheads="1"/>
            </p:cNvSpPr>
            <p:nvPr/>
          </p:nvSpPr>
          <p:spPr bwMode="auto">
            <a:xfrm>
              <a:off x="1443401" y="28624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59" name="Oval 35"/>
            <p:cNvSpPr>
              <a:spLocks noChangeArrowheads="1"/>
            </p:cNvSpPr>
            <p:nvPr/>
          </p:nvSpPr>
          <p:spPr bwMode="auto">
            <a:xfrm>
              <a:off x="1443401" y="28624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60" name="Oval 36"/>
            <p:cNvSpPr>
              <a:spLocks noChangeArrowheads="1"/>
            </p:cNvSpPr>
            <p:nvPr/>
          </p:nvSpPr>
          <p:spPr bwMode="auto">
            <a:xfrm>
              <a:off x="1456101" y="21353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61" name="Oval 37"/>
            <p:cNvSpPr>
              <a:spLocks noChangeArrowheads="1"/>
            </p:cNvSpPr>
            <p:nvPr/>
          </p:nvSpPr>
          <p:spPr bwMode="auto">
            <a:xfrm>
              <a:off x="1456101" y="21353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62" name="Oval 38"/>
            <p:cNvSpPr>
              <a:spLocks noChangeArrowheads="1"/>
            </p:cNvSpPr>
            <p:nvPr/>
          </p:nvSpPr>
          <p:spPr bwMode="auto">
            <a:xfrm>
              <a:off x="1456101"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63" name="Oval 39"/>
            <p:cNvSpPr>
              <a:spLocks noChangeArrowheads="1"/>
            </p:cNvSpPr>
            <p:nvPr/>
          </p:nvSpPr>
          <p:spPr bwMode="auto">
            <a:xfrm>
              <a:off x="1456101"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64" name="Oval 40"/>
            <p:cNvSpPr>
              <a:spLocks noChangeArrowheads="1"/>
            </p:cNvSpPr>
            <p:nvPr/>
          </p:nvSpPr>
          <p:spPr bwMode="auto">
            <a:xfrm>
              <a:off x="1456101" y="367839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65" name="Oval 41"/>
            <p:cNvSpPr>
              <a:spLocks noChangeArrowheads="1"/>
            </p:cNvSpPr>
            <p:nvPr/>
          </p:nvSpPr>
          <p:spPr bwMode="auto">
            <a:xfrm>
              <a:off x="1456101" y="367839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66" name="Oval 42"/>
            <p:cNvSpPr>
              <a:spLocks noChangeArrowheads="1"/>
            </p:cNvSpPr>
            <p:nvPr/>
          </p:nvSpPr>
          <p:spPr bwMode="auto">
            <a:xfrm>
              <a:off x="1468801" y="375459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67" name="Oval 43"/>
            <p:cNvSpPr>
              <a:spLocks noChangeArrowheads="1"/>
            </p:cNvSpPr>
            <p:nvPr/>
          </p:nvSpPr>
          <p:spPr bwMode="auto">
            <a:xfrm>
              <a:off x="1468801" y="375459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400">
                <a:solidFill>
                  <a:srgbClr val="000000"/>
                </a:solidFill>
                <a:latin typeface="Calibri" panose="020F0502020204030204" pitchFamily="34" charset="0"/>
              </a:endParaRPr>
            </a:p>
          </p:txBody>
        </p:sp>
        <p:sp>
          <p:nvSpPr>
            <p:cNvPr id="63568" name="Oval 44"/>
            <p:cNvSpPr>
              <a:spLocks noChangeArrowheads="1"/>
            </p:cNvSpPr>
            <p:nvPr/>
          </p:nvSpPr>
          <p:spPr bwMode="auto">
            <a:xfrm>
              <a:off x="1481501" y="30275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69" name="Oval 45"/>
            <p:cNvSpPr>
              <a:spLocks noChangeArrowheads="1"/>
            </p:cNvSpPr>
            <p:nvPr/>
          </p:nvSpPr>
          <p:spPr bwMode="auto">
            <a:xfrm>
              <a:off x="1481501" y="30275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0" name="Oval 46"/>
            <p:cNvSpPr>
              <a:spLocks noChangeArrowheads="1"/>
            </p:cNvSpPr>
            <p:nvPr/>
          </p:nvSpPr>
          <p:spPr bwMode="auto">
            <a:xfrm>
              <a:off x="1481501" y="26973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1" name="Oval 47"/>
            <p:cNvSpPr>
              <a:spLocks noChangeArrowheads="1"/>
            </p:cNvSpPr>
            <p:nvPr/>
          </p:nvSpPr>
          <p:spPr bwMode="auto">
            <a:xfrm>
              <a:off x="1481501" y="26973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2" name="Oval 48"/>
            <p:cNvSpPr>
              <a:spLocks noChangeArrowheads="1"/>
            </p:cNvSpPr>
            <p:nvPr/>
          </p:nvSpPr>
          <p:spPr bwMode="auto">
            <a:xfrm>
              <a:off x="1494201"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3" name="Oval 49"/>
            <p:cNvSpPr>
              <a:spLocks noChangeArrowheads="1"/>
            </p:cNvSpPr>
            <p:nvPr/>
          </p:nvSpPr>
          <p:spPr bwMode="auto">
            <a:xfrm>
              <a:off x="1494201"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4" name="Oval 50"/>
            <p:cNvSpPr>
              <a:spLocks noChangeArrowheads="1"/>
            </p:cNvSpPr>
            <p:nvPr/>
          </p:nvSpPr>
          <p:spPr bwMode="auto">
            <a:xfrm>
              <a:off x="1494201" y="20464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5" name="Oval 51"/>
            <p:cNvSpPr>
              <a:spLocks noChangeArrowheads="1"/>
            </p:cNvSpPr>
            <p:nvPr/>
          </p:nvSpPr>
          <p:spPr bwMode="auto">
            <a:xfrm>
              <a:off x="1494201" y="20464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6" name="Oval 52"/>
            <p:cNvSpPr>
              <a:spLocks noChangeArrowheads="1"/>
            </p:cNvSpPr>
            <p:nvPr/>
          </p:nvSpPr>
          <p:spPr bwMode="auto">
            <a:xfrm>
              <a:off x="1506901"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7" name="Oval 53"/>
            <p:cNvSpPr>
              <a:spLocks noChangeArrowheads="1"/>
            </p:cNvSpPr>
            <p:nvPr/>
          </p:nvSpPr>
          <p:spPr bwMode="auto">
            <a:xfrm>
              <a:off x="1506901"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8" name="Oval 54"/>
            <p:cNvSpPr>
              <a:spLocks noChangeArrowheads="1"/>
            </p:cNvSpPr>
            <p:nvPr/>
          </p:nvSpPr>
          <p:spPr bwMode="auto">
            <a:xfrm>
              <a:off x="1506901" y="18940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79" name="Oval 55"/>
            <p:cNvSpPr>
              <a:spLocks noChangeArrowheads="1"/>
            </p:cNvSpPr>
            <p:nvPr/>
          </p:nvSpPr>
          <p:spPr bwMode="auto">
            <a:xfrm>
              <a:off x="1506901" y="18940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0" name="Oval 56"/>
            <p:cNvSpPr>
              <a:spLocks noChangeArrowheads="1"/>
            </p:cNvSpPr>
            <p:nvPr/>
          </p:nvSpPr>
          <p:spPr bwMode="auto">
            <a:xfrm>
              <a:off x="1506901" y="1803558"/>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1" name="Oval 57"/>
            <p:cNvSpPr>
              <a:spLocks noChangeArrowheads="1"/>
            </p:cNvSpPr>
            <p:nvPr/>
          </p:nvSpPr>
          <p:spPr bwMode="auto">
            <a:xfrm>
              <a:off x="1506901" y="1803558"/>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2" name="Oval 58"/>
            <p:cNvSpPr>
              <a:spLocks noChangeArrowheads="1"/>
            </p:cNvSpPr>
            <p:nvPr/>
          </p:nvSpPr>
          <p:spPr bwMode="auto">
            <a:xfrm>
              <a:off x="1519601" y="334660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3" name="Oval 59"/>
            <p:cNvSpPr>
              <a:spLocks noChangeArrowheads="1"/>
            </p:cNvSpPr>
            <p:nvPr/>
          </p:nvSpPr>
          <p:spPr bwMode="auto">
            <a:xfrm>
              <a:off x="1519601" y="334660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4" name="Oval 60"/>
            <p:cNvSpPr>
              <a:spLocks noChangeArrowheads="1"/>
            </p:cNvSpPr>
            <p:nvPr/>
          </p:nvSpPr>
          <p:spPr bwMode="auto">
            <a:xfrm>
              <a:off x="1532301" y="228933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5" name="Oval 61"/>
            <p:cNvSpPr>
              <a:spLocks noChangeArrowheads="1"/>
            </p:cNvSpPr>
            <p:nvPr/>
          </p:nvSpPr>
          <p:spPr bwMode="auto">
            <a:xfrm>
              <a:off x="1532301" y="228933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6" name="Oval 62"/>
            <p:cNvSpPr>
              <a:spLocks noChangeArrowheads="1"/>
            </p:cNvSpPr>
            <p:nvPr/>
          </p:nvSpPr>
          <p:spPr bwMode="auto">
            <a:xfrm>
              <a:off x="1545001" y="2862421"/>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7" name="Oval 63"/>
            <p:cNvSpPr>
              <a:spLocks noChangeArrowheads="1"/>
            </p:cNvSpPr>
            <p:nvPr/>
          </p:nvSpPr>
          <p:spPr bwMode="auto">
            <a:xfrm>
              <a:off x="1545001" y="2862421"/>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8" name="Oval 64"/>
            <p:cNvSpPr>
              <a:spLocks noChangeArrowheads="1"/>
            </p:cNvSpPr>
            <p:nvPr/>
          </p:nvSpPr>
          <p:spPr bwMode="auto">
            <a:xfrm>
              <a:off x="1545001" y="2786221"/>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89" name="Oval 65"/>
            <p:cNvSpPr>
              <a:spLocks noChangeArrowheads="1"/>
            </p:cNvSpPr>
            <p:nvPr/>
          </p:nvSpPr>
          <p:spPr bwMode="auto">
            <a:xfrm>
              <a:off x="1545001" y="2786221"/>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0" name="Oval 66"/>
            <p:cNvSpPr>
              <a:spLocks noChangeArrowheads="1"/>
            </p:cNvSpPr>
            <p:nvPr/>
          </p:nvSpPr>
          <p:spPr bwMode="auto">
            <a:xfrm>
              <a:off x="1557701" y="3678396"/>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1" name="Oval 67"/>
            <p:cNvSpPr>
              <a:spLocks noChangeArrowheads="1"/>
            </p:cNvSpPr>
            <p:nvPr/>
          </p:nvSpPr>
          <p:spPr bwMode="auto">
            <a:xfrm>
              <a:off x="1557701" y="3678396"/>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2" name="Oval 68"/>
            <p:cNvSpPr>
              <a:spLocks noChangeArrowheads="1"/>
            </p:cNvSpPr>
            <p:nvPr/>
          </p:nvSpPr>
          <p:spPr bwMode="auto">
            <a:xfrm>
              <a:off x="1557701" y="3346608"/>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3" name="Oval 69"/>
            <p:cNvSpPr>
              <a:spLocks noChangeArrowheads="1"/>
            </p:cNvSpPr>
            <p:nvPr/>
          </p:nvSpPr>
          <p:spPr bwMode="auto">
            <a:xfrm>
              <a:off x="1557701" y="3346608"/>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4" name="Oval 70"/>
            <p:cNvSpPr>
              <a:spLocks noChangeArrowheads="1"/>
            </p:cNvSpPr>
            <p:nvPr/>
          </p:nvSpPr>
          <p:spPr bwMode="auto">
            <a:xfrm>
              <a:off x="1570401" y="3589496"/>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5" name="Oval 71"/>
            <p:cNvSpPr>
              <a:spLocks noChangeArrowheads="1"/>
            </p:cNvSpPr>
            <p:nvPr/>
          </p:nvSpPr>
          <p:spPr bwMode="auto">
            <a:xfrm>
              <a:off x="1570401" y="3589496"/>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6" name="Oval 72"/>
            <p:cNvSpPr>
              <a:spLocks noChangeArrowheads="1"/>
            </p:cNvSpPr>
            <p:nvPr/>
          </p:nvSpPr>
          <p:spPr bwMode="auto">
            <a:xfrm>
              <a:off x="1583101" y="3346608"/>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7" name="Oval 73"/>
            <p:cNvSpPr>
              <a:spLocks noChangeArrowheads="1"/>
            </p:cNvSpPr>
            <p:nvPr/>
          </p:nvSpPr>
          <p:spPr bwMode="auto">
            <a:xfrm>
              <a:off x="1583101" y="3346608"/>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8" name="Oval 74"/>
            <p:cNvSpPr>
              <a:spLocks noChangeArrowheads="1"/>
            </p:cNvSpPr>
            <p:nvPr/>
          </p:nvSpPr>
          <p:spPr bwMode="auto">
            <a:xfrm>
              <a:off x="1583101" y="2938621"/>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599" name="Oval 75"/>
            <p:cNvSpPr>
              <a:spLocks noChangeArrowheads="1"/>
            </p:cNvSpPr>
            <p:nvPr/>
          </p:nvSpPr>
          <p:spPr bwMode="auto">
            <a:xfrm>
              <a:off x="1583101" y="2938621"/>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0" name="Oval 76"/>
            <p:cNvSpPr>
              <a:spLocks noChangeArrowheads="1"/>
            </p:cNvSpPr>
            <p:nvPr/>
          </p:nvSpPr>
          <p:spPr bwMode="auto">
            <a:xfrm>
              <a:off x="1595801" y="2697321"/>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1" name="Oval 77"/>
            <p:cNvSpPr>
              <a:spLocks noChangeArrowheads="1"/>
            </p:cNvSpPr>
            <p:nvPr/>
          </p:nvSpPr>
          <p:spPr bwMode="auto">
            <a:xfrm>
              <a:off x="1595801" y="2697321"/>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2" name="Oval 78"/>
            <p:cNvSpPr>
              <a:spLocks noChangeArrowheads="1"/>
            </p:cNvSpPr>
            <p:nvPr/>
          </p:nvSpPr>
          <p:spPr bwMode="auto">
            <a:xfrm>
              <a:off x="1610088" y="319420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3" name="Oval 79"/>
            <p:cNvSpPr>
              <a:spLocks noChangeArrowheads="1"/>
            </p:cNvSpPr>
            <p:nvPr/>
          </p:nvSpPr>
          <p:spPr bwMode="auto">
            <a:xfrm>
              <a:off x="1610088" y="319420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4" name="Oval 80"/>
            <p:cNvSpPr>
              <a:spLocks noChangeArrowheads="1"/>
            </p:cNvSpPr>
            <p:nvPr/>
          </p:nvSpPr>
          <p:spPr bwMode="auto">
            <a:xfrm>
              <a:off x="1610088" y="2543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5" name="Oval 81"/>
            <p:cNvSpPr>
              <a:spLocks noChangeArrowheads="1"/>
            </p:cNvSpPr>
            <p:nvPr/>
          </p:nvSpPr>
          <p:spPr bwMode="auto">
            <a:xfrm>
              <a:off x="1610088" y="2543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6" name="Oval 82"/>
            <p:cNvSpPr>
              <a:spLocks noChangeArrowheads="1"/>
            </p:cNvSpPr>
            <p:nvPr/>
          </p:nvSpPr>
          <p:spPr bwMode="auto">
            <a:xfrm>
              <a:off x="1610088" y="28624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7" name="Oval 83"/>
            <p:cNvSpPr>
              <a:spLocks noChangeArrowheads="1"/>
            </p:cNvSpPr>
            <p:nvPr/>
          </p:nvSpPr>
          <p:spPr bwMode="auto">
            <a:xfrm>
              <a:off x="1610088" y="28624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8" name="Oval 84"/>
            <p:cNvSpPr>
              <a:spLocks noChangeArrowheads="1"/>
            </p:cNvSpPr>
            <p:nvPr/>
          </p:nvSpPr>
          <p:spPr bwMode="auto">
            <a:xfrm>
              <a:off x="1622788" y="30275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09" name="Oval 85"/>
            <p:cNvSpPr>
              <a:spLocks noChangeArrowheads="1"/>
            </p:cNvSpPr>
            <p:nvPr/>
          </p:nvSpPr>
          <p:spPr bwMode="auto">
            <a:xfrm>
              <a:off x="1622788" y="30275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0" name="Oval 86"/>
            <p:cNvSpPr>
              <a:spLocks noChangeArrowheads="1"/>
            </p:cNvSpPr>
            <p:nvPr/>
          </p:nvSpPr>
          <p:spPr bwMode="auto">
            <a:xfrm>
              <a:off x="1622788" y="2862421"/>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1" name="Oval 87"/>
            <p:cNvSpPr>
              <a:spLocks noChangeArrowheads="1"/>
            </p:cNvSpPr>
            <p:nvPr/>
          </p:nvSpPr>
          <p:spPr bwMode="auto">
            <a:xfrm>
              <a:off x="1622788" y="2862421"/>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2" name="Oval 88"/>
            <p:cNvSpPr>
              <a:spLocks noChangeArrowheads="1"/>
            </p:cNvSpPr>
            <p:nvPr/>
          </p:nvSpPr>
          <p:spPr bwMode="auto">
            <a:xfrm>
              <a:off x="1635488" y="367839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3" name="Oval 89"/>
            <p:cNvSpPr>
              <a:spLocks noChangeArrowheads="1"/>
            </p:cNvSpPr>
            <p:nvPr/>
          </p:nvSpPr>
          <p:spPr bwMode="auto">
            <a:xfrm>
              <a:off x="1635488" y="367839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4" name="Oval 90"/>
            <p:cNvSpPr>
              <a:spLocks noChangeArrowheads="1"/>
            </p:cNvSpPr>
            <p:nvPr/>
          </p:nvSpPr>
          <p:spPr bwMode="auto">
            <a:xfrm>
              <a:off x="1635488" y="2619533"/>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5" name="Oval 91"/>
            <p:cNvSpPr>
              <a:spLocks noChangeArrowheads="1"/>
            </p:cNvSpPr>
            <p:nvPr/>
          </p:nvSpPr>
          <p:spPr bwMode="auto">
            <a:xfrm>
              <a:off x="1635488" y="2619533"/>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6" name="Oval 92"/>
            <p:cNvSpPr>
              <a:spLocks noChangeArrowheads="1"/>
            </p:cNvSpPr>
            <p:nvPr/>
          </p:nvSpPr>
          <p:spPr bwMode="auto">
            <a:xfrm>
              <a:off x="1648188" y="19702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7" name="Oval 93"/>
            <p:cNvSpPr>
              <a:spLocks noChangeArrowheads="1"/>
            </p:cNvSpPr>
            <p:nvPr/>
          </p:nvSpPr>
          <p:spPr bwMode="auto">
            <a:xfrm>
              <a:off x="1648188" y="19702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8" name="Oval 94"/>
            <p:cNvSpPr>
              <a:spLocks noChangeArrowheads="1"/>
            </p:cNvSpPr>
            <p:nvPr/>
          </p:nvSpPr>
          <p:spPr bwMode="auto">
            <a:xfrm>
              <a:off x="1648188" y="2619533"/>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19" name="Oval 95"/>
            <p:cNvSpPr>
              <a:spLocks noChangeArrowheads="1"/>
            </p:cNvSpPr>
            <p:nvPr/>
          </p:nvSpPr>
          <p:spPr bwMode="auto">
            <a:xfrm>
              <a:off x="1648188" y="2619533"/>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0" name="Oval 96"/>
            <p:cNvSpPr>
              <a:spLocks noChangeArrowheads="1"/>
            </p:cNvSpPr>
            <p:nvPr/>
          </p:nvSpPr>
          <p:spPr bwMode="auto">
            <a:xfrm>
              <a:off x="1660888" y="24544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1" name="Oval 97"/>
            <p:cNvSpPr>
              <a:spLocks noChangeArrowheads="1"/>
            </p:cNvSpPr>
            <p:nvPr/>
          </p:nvSpPr>
          <p:spPr bwMode="auto">
            <a:xfrm>
              <a:off x="1660888" y="24544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2" name="Oval 98"/>
            <p:cNvSpPr>
              <a:spLocks noChangeArrowheads="1"/>
            </p:cNvSpPr>
            <p:nvPr/>
          </p:nvSpPr>
          <p:spPr bwMode="auto">
            <a:xfrm>
              <a:off x="1660888" y="21353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3" name="Oval 99"/>
            <p:cNvSpPr>
              <a:spLocks noChangeArrowheads="1"/>
            </p:cNvSpPr>
            <p:nvPr/>
          </p:nvSpPr>
          <p:spPr bwMode="auto">
            <a:xfrm>
              <a:off x="1660888" y="21353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4" name="Oval 100"/>
            <p:cNvSpPr>
              <a:spLocks noChangeArrowheads="1"/>
            </p:cNvSpPr>
            <p:nvPr/>
          </p:nvSpPr>
          <p:spPr bwMode="auto">
            <a:xfrm>
              <a:off x="1660888" y="172735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5" name="Oval 101"/>
            <p:cNvSpPr>
              <a:spLocks noChangeArrowheads="1"/>
            </p:cNvSpPr>
            <p:nvPr/>
          </p:nvSpPr>
          <p:spPr bwMode="auto">
            <a:xfrm>
              <a:off x="1660888" y="172735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6" name="Oval 102"/>
            <p:cNvSpPr>
              <a:spLocks noChangeArrowheads="1"/>
            </p:cNvSpPr>
            <p:nvPr/>
          </p:nvSpPr>
          <p:spPr bwMode="auto">
            <a:xfrm>
              <a:off x="1673588" y="20464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7" name="Oval 103"/>
            <p:cNvSpPr>
              <a:spLocks noChangeArrowheads="1"/>
            </p:cNvSpPr>
            <p:nvPr/>
          </p:nvSpPr>
          <p:spPr bwMode="auto">
            <a:xfrm>
              <a:off x="1673588" y="20464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8" name="Oval 104"/>
            <p:cNvSpPr>
              <a:spLocks noChangeArrowheads="1"/>
            </p:cNvSpPr>
            <p:nvPr/>
          </p:nvSpPr>
          <p:spPr bwMode="auto">
            <a:xfrm>
              <a:off x="1673588" y="20464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29" name="Oval 105"/>
            <p:cNvSpPr>
              <a:spLocks noChangeArrowheads="1"/>
            </p:cNvSpPr>
            <p:nvPr/>
          </p:nvSpPr>
          <p:spPr bwMode="auto">
            <a:xfrm>
              <a:off x="1673588" y="20464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0" name="Oval 106"/>
            <p:cNvSpPr>
              <a:spLocks noChangeArrowheads="1"/>
            </p:cNvSpPr>
            <p:nvPr/>
          </p:nvSpPr>
          <p:spPr bwMode="auto">
            <a:xfrm>
              <a:off x="1686288"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1" name="Oval 107"/>
            <p:cNvSpPr>
              <a:spLocks noChangeArrowheads="1"/>
            </p:cNvSpPr>
            <p:nvPr/>
          </p:nvSpPr>
          <p:spPr bwMode="auto">
            <a:xfrm>
              <a:off x="1686288"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2" name="Oval 108"/>
            <p:cNvSpPr>
              <a:spLocks noChangeArrowheads="1"/>
            </p:cNvSpPr>
            <p:nvPr/>
          </p:nvSpPr>
          <p:spPr bwMode="auto">
            <a:xfrm>
              <a:off x="1686288" y="2211546"/>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3" name="Oval 109"/>
            <p:cNvSpPr>
              <a:spLocks noChangeArrowheads="1"/>
            </p:cNvSpPr>
            <p:nvPr/>
          </p:nvSpPr>
          <p:spPr bwMode="auto">
            <a:xfrm>
              <a:off x="1686288" y="2211546"/>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4" name="Oval 110"/>
            <p:cNvSpPr>
              <a:spLocks noChangeArrowheads="1"/>
            </p:cNvSpPr>
            <p:nvPr/>
          </p:nvSpPr>
          <p:spPr bwMode="auto">
            <a:xfrm>
              <a:off x="1698988"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5" name="Oval 111"/>
            <p:cNvSpPr>
              <a:spLocks noChangeArrowheads="1"/>
            </p:cNvSpPr>
            <p:nvPr/>
          </p:nvSpPr>
          <p:spPr bwMode="auto">
            <a:xfrm>
              <a:off x="1698988"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6" name="Oval 112"/>
            <p:cNvSpPr>
              <a:spLocks noChangeArrowheads="1"/>
            </p:cNvSpPr>
            <p:nvPr/>
          </p:nvSpPr>
          <p:spPr bwMode="auto">
            <a:xfrm>
              <a:off x="1698988" y="18940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7" name="Oval 113"/>
            <p:cNvSpPr>
              <a:spLocks noChangeArrowheads="1"/>
            </p:cNvSpPr>
            <p:nvPr/>
          </p:nvSpPr>
          <p:spPr bwMode="auto">
            <a:xfrm>
              <a:off x="1698988" y="18940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8" name="Oval 114"/>
            <p:cNvSpPr>
              <a:spLocks noChangeArrowheads="1"/>
            </p:cNvSpPr>
            <p:nvPr/>
          </p:nvSpPr>
          <p:spPr bwMode="auto">
            <a:xfrm>
              <a:off x="1698988" y="228933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39" name="Oval 115"/>
            <p:cNvSpPr>
              <a:spLocks noChangeArrowheads="1"/>
            </p:cNvSpPr>
            <p:nvPr/>
          </p:nvSpPr>
          <p:spPr bwMode="auto">
            <a:xfrm>
              <a:off x="1698988" y="228933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40" name="Oval 116"/>
            <p:cNvSpPr>
              <a:spLocks noChangeArrowheads="1"/>
            </p:cNvSpPr>
            <p:nvPr/>
          </p:nvSpPr>
          <p:spPr bwMode="auto">
            <a:xfrm>
              <a:off x="1711688" y="2046446"/>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41" name="Oval 117"/>
            <p:cNvSpPr>
              <a:spLocks noChangeArrowheads="1"/>
            </p:cNvSpPr>
            <p:nvPr/>
          </p:nvSpPr>
          <p:spPr bwMode="auto">
            <a:xfrm>
              <a:off x="1711688" y="2046446"/>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42" name="Rectangle 118"/>
            <p:cNvSpPr>
              <a:spLocks noChangeArrowheads="1"/>
            </p:cNvSpPr>
            <p:nvPr/>
          </p:nvSpPr>
          <p:spPr bwMode="auto">
            <a:xfrm>
              <a:off x="994138" y="6381908"/>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0,00</a:t>
              </a:r>
            </a:p>
          </p:txBody>
        </p:sp>
        <p:sp>
          <p:nvSpPr>
            <p:cNvPr id="63643" name="Rectangle 119"/>
            <p:cNvSpPr>
              <a:spLocks noChangeArrowheads="1"/>
            </p:cNvSpPr>
            <p:nvPr/>
          </p:nvSpPr>
          <p:spPr bwMode="auto">
            <a:xfrm>
              <a:off x="994138" y="5407183"/>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0,20</a:t>
              </a:r>
            </a:p>
          </p:txBody>
        </p:sp>
        <p:sp>
          <p:nvSpPr>
            <p:cNvPr id="63644" name="Rectangle 120"/>
            <p:cNvSpPr>
              <a:spLocks noChangeArrowheads="1"/>
            </p:cNvSpPr>
            <p:nvPr/>
          </p:nvSpPr>
          <p:spPr bwMode="auto">
            <a:xfrm>
              <a:off x="994138" y="4432458"/>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0,40</a:t>
              </a:r>
            </a:p>
          </p:txBody>
        </p:sp>
        <p:sp>
          <p:nvSpPr>
            <p:cNvPr id="63645" name="Rectangle 121"/>
            <p:cNvSpPr>
              <a:spLocks noChangeArrowheads="1"/>
            </p:cNvSpPr>
            <p:nvPr/>
          </p:nvSpPr>
          <p:spPr bwMode="auto">
            <a:xfrm>
              <a:off x="994138" y="3454558"/>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0,60</a:t>
              </a:r>
            </a:p>
          </p:txBody>
        </p:sp>
        <p:sp>
          <p:nvSpPr>
            <p:cNvPr id="63646" name="Rectangle 122"/>
            <p:cNvSpPr>
              <a:spLocks noChangeArrowheads="1"/>
            </p:cNvSpPr>
            <p:nvPr/>
          </p:nvSpPr>
          <p:spPr bwMode="auto">
            <a:xfrm>
              <a:off x="994138" y="2481421"/>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0,80</a:t>
              </a:r>
            </a:p>
          </p:txBody>
        </p:sp>
        <p:sp>
          <p:nvSpPr>
            <p:cNvPr id="63647" name="Rectangle 123"/>
            <p:cNvSpPr>
              <a:spLocks noChangeArrowheads="1"/>
            </p:cNvSpPr>
            <p:nvPr/>
          </p:nvSpPr>
          <p:spPr bwMode="auto">
            <a:xfrm>
              <a:off x="994138" y="1506696"/>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1,00</a:t>
              </a:r>
            </a:p>
          </p:txBody>
        </p:sp>
        <p:sp>
          <p:nvSpPr>
            <p:cNvPr id="63648" name="Rectangle 126"/>
            <p:cNvSpPr>
              <a:spLocks noChangeArrowheads="1"/>
            </p:cNvSpPr>
            <p:nvPr/>
          </p:nvSpPr>
          <p:spPr bwMode="auto">
            <a:xfrm>
              <a:off x="1440780" y="909559"/>
              <a:ext cx="27090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CA</a:t>
              </a:r>
              <a:endParaRPr lang="en-US" altLang="en-US" sz="1800">
                <a:solidFill>
                  <a:srgbClr val="FFFFFF"/>
                </a:solidFill>
              </a:endParaRPr>
            </a:p>
          </p:txBody>
        </p:sp>
        <p:sp>
          <p:nvSpPr>
            <p:cNvPr id="63649" name="Line 132"/>
            <p:cNvSpPr>
              <a:spLocks noChangeShapeType="1"/>
            </p:cNvSpPr>
            <p:nvPr/>
          </p:nvSpPr>
          <p:spPr bwMode="auto">
            <a:xfrm>
              <a:off x="1957601" y="6481921"/>
              <a:ext cx="509588" cy="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3650" name="Oval 133"/>
            <p:cNvSpPr>
              <a:spLocks noChangeArrowheads="1"/>
            </p:cNvSpPr>
            <p:nvPr/>
          </p:nvSpPr>
          <p:spPr bwMode="auto">
            <a:xfrm>
              <a:off x="1919501" y="29386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51" name="Oval 134"/>
            <p:cNvSpPr>
              <a:spLocks noChangeArrowheads="1"/>
            </p:cNvSpPr>
            <p:nvPr/>
          </p:nvSpPr>
          <p:spPr bwMode="auto">
            <a:xfrm>
              <a:off x="1919501" y="29386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52" name="Oval 135"/>
            <p:cNvSpPr>
              <a:spLocks noChangeArrowheads="1"/>
            </p:cNvSpPr>
            <p:nvPr/>
          </p:nvSpPr>
          <p:spPr bwMode="auto">
            <a:xfrm>
              <a:off x="1932201" y="31815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53" name="Oval 136"/>
            <p:cNvSpPr>
              <a:spLocks noChangeArrowheads="1"/>
            </p:cNvSpPr>
            <p:nvPr/>
          </p:nvSpPr>
          <p:spPr bwMode="auto">
            <a:xfrm>
              <a:off x="1932201" y="31815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54" name="Oval 137"/>
            <p:cNvSpPr>
              <a:spLocks noChangeArrowheads="1"/>
            </p:cNvSpPr>
            <p:nvPr/>
          </p:nvSpPr>
          <p:spPr bwMode="auto">
            <a:xfrm>
              <a:off x="1944901" y="34228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55" name="Oval 138"/>
            <p:cNvSpPr>
              <a:spLocks noChangeArrowheads="1"/>
            </p:cNvSpPr>
            <p:nvPr/>
          </p:nvSpPr>
          <p:spPr bwMode="auto">
            <a:xfrm>
              <a:off x="1944901" y="34228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56" name="Oval 139"/>
            <p:cNvSpPr>
              <a:spLocks noChangeArrowheads="1"/>
            </p:cNvSpPr>
            <p:nvPr/>
          </p:nvSpPr>
          <p:spPr bwMode="auto">
            <a:xfrm>
              <a:off x="1944901" y="4403883"/>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57" name="Oval 140"/>
            <p:cNvSpPr>
              <a:spLocks noChangeArrowheads="1"/>
            </p:cNvSpPr>
            <p:nvPr/>
          </p:nvSpPr>
          <p:spPr bwMode="auto">
            <a:xfrm>
              <a:off x="1944901" y="4403883"/>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58" name="Oval 141"/>
            <p:cNvSpPr>
              <a:spLocks noChangeArrowheads="1"/>
            </p:cNvSpPr>
            <p:nvPr/>
          </p:nvSpPr>
          <p:spPr bwMode="auto">
            <a:xfrm>
              <a:off x="1944901" y="37545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59" name="Oval 142"/>
            <p:cNvSpPr>
              <a:spLocks noChangeArrowheads="1"/>
            </p:cNvSpPr>
            <p:nvPr/>
          </p:nvSpPr>
          <p:spPr bwMode="auto">
            <a:xfrm>
              <a:off x="1944901" y="37545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0" name="Oval 143"/>
            <p:cNvSpPr>
              <a:spLocks noChangeArrowheads="1"/>
            </p:cNvSpPr>
            <p:nvPr/>
          </p:nvSpPr>
          <p:spPr bwMode="auto">
            <a:xfrm>
              <a:off x="1957601" y="432768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1" name="Oval 144"/>
            <p:cNvSpPr>
              <a:spLocks noChangeArrowheads="1"/>
            </p:cNvSpPr>
            <p:nvPr/>
          </p:nvSpPr>
          <p:spPr bwMode="auto">
            <a:xfrm>
              <a:off x="1957601" y="432768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2" name="Oval 145"/>
            <p:cNvSpPr>
              <a:spLocks noChangeArrowheads="1"/>
            </p:cNvSpPr>
            <p:nvPr/>
          </p:nvSpPr>
          <p:spPr bwMode="auto">
            <a:xfrm>
              <a:off x="1957601" y="30148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3" name="Oval 146"/>
            <p:cNvSpPr>
              <a:spLocks noChangeArrowheads="1"/>
            </p:cNvSpPr>
            <p:nvPr/>
          </p:nvSpPr>
          <p:spPr bwMode="auto">
            <a:xfrm>
              <a:off x="1957601" y="30148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4" name="Oval 147"/>
            <p:cNvSpPr>
              <a:spLocks noChangeArrowheads="1"/>
            </p:cNvSpPr>
            <p:nvPr/>
          </p:nvSpPr>
          <p:spPr bwMode="auto">
            <a:xfrm>
              <a:off x="1970301" y="587073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5" name="Oval 148"/>
            <p:cNvSpPr>
              <a:spLocks noChangeArrowheads="1"/>
            </p:cNvSpPr>
            <p:nvPr/>
          </p:nvSpPr>
          <p:spPr bwMode="auto">
            <a:xfrm>
              <a:off x="1970301" y="587073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6" name="Oval 149"/>
            <p:cNvSpPr>
              <a:spLocks noChangeArrowheads="1"/>
            </p:cNvSpPr>
            <p:nvPr/>
          </p:nvSpPr>
          <p:spPr bwMode="auto">
            <a:xfrm>
              <a:off x="1983001" y="3678396"/>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7" name="Oval 150"/>
            <p:cNvSpPr>
              <a:spLocks noChangeArrowheads="1"/>
            </p:cNvSpPr>
            <p:nvPr/>
          </p:nvSpPr>
          <p:spPr bwMode="auto">
            <a:xfrm>
              <a:off x="1983001" y="3678396"/>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8" name="Oval 151"/>
            <p:cNvSpPr>
              <a:spLocks noChangeArrowheads="1"/>
            </p:cNvSpPr>
            <p:nvPr/>
          </p:nvSpPr>
          <p:spPr bwMode="auto">
            <a:xfrm>
              <a:off x="1995701" y="253063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69" name="Oval 152"/>
            <p:cNvSpPr>
              <a:spLocks noChangeArrowheads="1"/>
            </p:cNvSpPr>
            <p:nvPr/>
          </p:nvSpPr>
          <p:spPr bwMode="auto">
            <a:xfrm>
              <a:off x="1995701" y="253063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0" name="Oval 153"/>
            <p:cNvSpPr>
              <a:spLocks noChangeArrowheads="1"/>
            </p:cNvSpPr>
            <p:nvPr/>
          </p:nvSpPr>
          <p:spPr bwMode="auto">
            <a:xfrm>
              <a:off x="1995701" y="2938621"/>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1" name="Oval 154"/>
            <p:cNvSpPr>
              <a:spLocks noChangeArrowheads="1"/>
            </p:cNvSpPr>
            <p:nvPr/>
          </p:nvSpPr>
          <p:spPr bwMode="auto">
            <a:xfrm>
              <a:off x="1995701" y="2938621"/>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2" name="Oval 155"/>
            <p:cNvSpPr>
              <a:spLocks noChangeArrowheads="1"/>
            </p:cNvSpPr>
            <p:nvPr/>
          </p:nvSpPr>
          <p:spPr bwMode="auto">
            <a:xfrm>
              <a:off x="1995701" y="4978558"/>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3" name="Oval 156"/>
            <p:cNvSpPr>
              <a:spLocks noChangeArrowheads="1"/>
            </p:cNvSpPr>
            <p:nvPr/>
          </p:nvSpPr>
          <p:spPr bwMode="auto">
            <a:xfrm>
              <a:off x="1995701" y="4978558"/>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4" name="Oval 157"/>
            <p:cNvSpPr>
              <a:spLocks noChangeArrowheads="1"/>
            </p:cNvSpPr>
            <p:nvPr/>
          </p:nvSpPr>
          <p:spPr bwMode="auto">
            <a:xfrm>
              <a:off x="2008401" y="2938621"/>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5" name="Oval 158"/>
            <p:cNvSpPr>
              <a:spLocks noChangeArrowheads="1"/>
            </p:cNvSpPr>
            <p:nvPr/>
          </p:nvSpPr>
          <p:spPr bwMode="auto">
            <a:xfrm>
              <a:off x="2008401" y="2938621"/>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6" name="Oval 159"/>
            <p:cNvSpPr>
              <a:spLocks noChangeArrowheads="1"/>
            </p:cNvSpPr>
            <p:nvPr/>
          </p:nvSpPr>
          <p:spPr bwMode="auto">
            <a:xfrm>
              <a:off x="2008401" y="3346608"/>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7" name="Oval 160"/>
            <p:cNvSpPr>
              <a:spLocks noChangeArrowheads="1"/>
            </p:cNvSpPr>
            <p:nvPr/>
          </p:nvSpPr>
          <p:spPr bwMode="auto">
            <a:xfrm>
              <a:off x="2008401" y="3346608"/>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8" name="Oval 161"/>
            <p:cNvSpPr>
              <a:spLocks noChangeArrowheads="1"/>
            </p:cNvSpPr>
            <p:nvPr/>
          </p:nvSpPr>
          <p:spPr bwMode="auto">
            <a:xfrm>
              <a:off x="2021101" y="4403883"/>
              <a:ext cx="77788"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79" name="Oval 162"/>
            <p:cNvSpPr>
              <a:spLocks noChangeArrowheads="1"/>
            </p:cNvSpPr>
            <p:nvPr/>
          </p:nvSpPr>
          <p:spPr bwMode="auto">
            <a:xfrm>
              <a:off x="2021101" y="4403883"/>
              <a:ext cx="77788"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0" name="Oval 163"/>
            <p:cNvSpPr>
              <a:spLocks noChangeArrowheads="1"/>
            </p:cNvSpPr>
            <p:nvPr/>
          </p:nvSpPr>
          <p:spPr bwMode="auto">
            <a:xfrm>
              <a:off x="2021101" y="5219858"/>
              <a:ext cx="77788"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1" name="Oval 164"/>
            <p:cNvSpPr>
              <a:spLocks noChangeArrowheads="1"/>
            </p:cNvSpPr>
            <p:nvPr/>
          </p:nvSpPr>
          <p:spPr bwMode="auto">
            <a:xfrm>
              <a:off x="2021101" y="5219858"/>
              <a:ext cx="77788"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2" name="Oval 165"/>
            <p:cNvSpPr>
              <a:spLocks noChangeArrowheads="1"/>
            </p:cNvSpPr>
            <p:nvPr/>
          </p:nvSpPr>
          <p:spPr bwMode="auto">
            <a:xfrm>
              <a:off x="2033801" y="2619533"/>
              <a:ext cx="77788"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3" name="Oval 166"/>
            <p:cNvSpPr>
              <a:spLocks noChangeArrowheads="1"/>
            </p:cNvSpPr>
            <p:nvPr/>
          </p:nvSpPr>
          <p:spPr bwMode="auto">
            <a:xfrm>
              <a:off x="2033801" y="2619533"/>
              <a:ext cx="77788"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4" name="Oval 167"/>
            <p:cNvSpPr>
              <a:spLocks noChangeArrowheads="1"/>
            </p:cNvSpPr>
            <p:nvPr/>
          </p:nvSpPr>
          <p:spPr bwMode="auto">
            <a:xfrm>
              <a:off x="2033801" y="3346608"/>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5" name="Oval 168"/>
            <p:cNvSpPr>
              <a:spLocks noChangeArrowheads="1"/>
            </p:cNvSpPr>
            <p:nvPr/>
          </p:nvSpPr>
          <p:spPr bwMode="auto">
            <a:xfrm>
              <a:off x="2033801" y="3346608"/>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6" name="Oval 169"/>
            <p:cNvSpPr>
              <a:spLocks noChangeArrowheads="1"/>
            </p:cNvSpPr>
            <p:nvPr/>
          </p:nvSpPr>
          <p:spPr bwMode="auto">
            <a:xfrm>
              <a:off x="2033801" y="4403883"/>
              <a:ext cx="77788"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7" name="Oval 170"/>
            <p:cNvSpPr>
              <a:spLocks noChangeArrowheads="1"/>
            </p:cNvSpPr>
            <p:nvPr/>
          </p:nvSpPr>
          <p:spPr bwMode="auto">
            <a:xfrm>
              <a:off x="2033801" y="4403883"/>
              <a:ext cx="77788"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8" name="Oval 171"/>
            <p:cNvSpPr>
              <a:spLocks noChangeArrowheads="1"/>
            </p:cNvSpPr>
            <p:nvPr/>
          </p:nvSpPr>
          <p:spPr bwMode="auto">
            <a:xfrm>
              <a:off x="2046501" y="3754596"/>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89" name="Oval 172"/>
            <p:cNvSpPr>
              <a:spLocks noChangeArrowheads="1"/>
            </p:cNvSpPr>
            <p:nvPr/>
          </p:nvSpPr>
          <p:spPr bwMode="auto">
            <a:xfrm>
              <a:off x="2046501" y="3754596"/>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0" name="Oval 173"/>
            <p:cNvSpPr>
              <a:spLocks noChangeArrowheads="1"/>
            </p:cNvSpPr>
            <p:nvPr/>
          </p:nvSpPr>
          <p:spPr bwMode="auto">
            <a:xfrm>
              <a:off x="2046501" y="3014821"/>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1" name="Oval 174"/>
            <p:cNvSpPr>
              <a:spLocks noChangeArrowheads="1"/>
            </p:cNvSpPr>
            <p:nvPr/>
          </p:nvSpPr>
          <p:spPr bwMode="auto">
            <a:xfrm>
              <a:off x="2046501" y="3014821"/>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2" name="Oval 175"/>
            <p:cNvSpPr>
              <a:spLocks noChangeArrowheads="1"/>
            </p:cNvSpPr>
            <p:nvPr/>
          </p:nvSpPr>
          <p:spPr bwMode="auto">
            <a:xfrm>
              <a:off x="2060789" y="36783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3" name="Oval 176"/>
            <p:cNvSpPr>
              <a:spLocks noChangeArrowheads="1"/>
            </p:cNvSpPr>
            <p:nvPr/>
          </p:nvSpPr>
          <p:spPr bwMode="auto">
            <a:xfrm>
              <a:off x="2060789" y="36783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4" name="Oval 177"/>
            <p:cNvSpPr>
              <a:spLocks noChangeArrowheads="1"/>
            </p:cNvSpPr>
            <p:nvPr/>
          </p:nvSpPr>
          <p:spPr bwMode="auto">
            <a:xfrm>
              <a:off x="2060789" y="253063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5" name="Oval 178"/>
            <p:cNvSpPr>
              <a:spLocks noChangeArrowheads="1"/>
            </p:cNvSpPr>
            <p:nvPr/>
          </p:nvSpPr>
          <p:spPr bwMode="auto">
            <a:xfrm>
              <a:off x="2060789" y="253063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6" name="Oval 179"/>
            <p:cNvSpPr>
              <a:spLocks noChangeArrowheads="1"/>
            </p:cNvSpPr>
            <p:nvPr/>
          </p:nvSpPr>
          <p:spPr bwMode="auto">
            <a:xfrm>
              <a:off x="2073489" y="423878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7" name="Oval 180"/>
            <p:cNvSpPr>
              <a:spLocks noChangeArrowheads="1"/>
            </p:cNvSpPr>
            <p:nvPr/>
          </p:nvSpPr>
          <p:spPr bwMode="auto">
            <a:xfrm>
              <a:off x="2073489" y="423878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8" name="Oval 181"/>
            <p:cNvSpPr>
              <a:spLocks noChangeArrowheads="1"/>
            </p:cNvSpPr>
            <p:nvPr/>
          </p:nvSpPr>
          <p:spPr bwMode="auto">
            <a:xfrm>
              <a:off x="2073489" y="3103721"/>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699" name="Oval 182"/>
            <p:cNvSpPr>
              <a:spLocks noChangeArrowheads="1"/>
            </p:cNvSpPr>
            <p:nvPr/>
          </p:nvSpPr>
          <p:spPr bwMode="auto">
            <a:xfrm>
              <a:off x="2073489" y="3103721"/>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0" name="Oval 183"/>
            <p:cNvSpPr>
              <a:spLocks noChangeArrowheads="1"/>
            </p:cNvSpPr>
            <p:nvPr/>
          </p:nvSpPr>
          <p:spPr bwMode="auto">
            <a:xfrm>
              <a:off x="2086189" y="407368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1" name="Oval 184"/>
            <p:cNvSpPr>
              <a:spLocks noChangeArrowheads="1"/>
            </p:cNvSpPr>
            <p:nvPr/>
          </p:nvSpPr>
          <p:spPr bwMode="auto">
            <a:xfrm>
              <a:off x="2086189" y="407368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2" name="Oval 185"/>
            <p:cNvSpPr>
              <a:spLocks noChangeArrowheads="1"/>
            </p:cNvSpPr>
            <p:nvPr/>
          </p:nvSpPr>
          <p:spPr bwMode="auto">
            <a:xfrm>
              <a:off x="2086189" y="29386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3" name="Oval 186"/>
            <p:cNvSpPr>
              <a:spLocks noChangeArrowheads="1"/>
            </p:cNvSpPr>
            <p:nvPr/>
          </p:nvSpPr>
          <p:spPr bwMode="auto">
            <a:xfrm>
              <a:off x="2086189" y="29386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4" name="Oval 187"/>
            <p:cNvSpPr>
              <a:spLocks noChangeArrowheads="1"/>
            </p:cNvSpPr>
            <p:nvPr/>
          </p:nvSpPr>
          <p:spPr bwMode="auto">
            <a:xfrm>
              <a:off x="20861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5" name="Oval 188"/>
            <p:cNvSpPr>
              <a:spLocks noChangeArrowheads="1"/>
            </p:cNvSpPr>
            <p:nvPr/>
          </p:nvSpPr>
          <p:spPr bwMode="auto">
            <a:xfrm>
              <a:off x="20861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6" name="Oval 189"/>
            <p:cNvSpPr>
              <a:spLocks noChangeArrowheads="1"/>
            </p:cNvSpPr>
            <p:nvPr/>
          </p:nvSpPr>
          <p:spPr bwMode="auto">
            <a:xfrm>
              <a:off x="2098889" y="236553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7" name="Oval 190"/>
            <p:cNvSpPr>
              <a:spLocks noChangeArrowheads="1"/>
            </p:cNvSpPr>
            <p:nvPr/>
          </p:nvSpPr>
          <p:spPr bwMode="auto">
            <a:xfrm>
              <a:off x="2098889" y="236553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8" name="Oval 191"/>
            <p:cNvSpPr>
              <a:spLocks noChangeArrowheads="1"/>
            </p:cNvSpPr>
            <p:nvPr/>
          </p:nvSpPr>
          <p:spPr bwMode="auto">
            <a:xfrm>
              <a:off x="2098889" y="33466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09" name="Oval 192"/>
            <p:cNvSpPr>
              <a:spLocks noChangeArrowheads="1"/>
            </p:cNvSpPr>
            <p:nvPr/>
          </p:nvSpPr>
          <p:spPr bwMode="auto">
            <a:xfrm>
              <a:off x="2098889" y="33466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0" name="Oval 193"/>
            <p:cNvSpPr>
              <a:spLocks noChangeArrowheads="1"/>
            </p:cNvSpPr>
            <p:nvPr/>
          </p:nvSpPr>
          <p:spPr bwMode="auto">
            <a:xfrm>
              <a:off x="2111589" y="28624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1" name="Oval 194"/>
            <p:cNvSpPr>
              <a:spLocks noChangeArrowheads="1"/>
            </p:cNvSpPr>
            <p:nvPr/>
          </p:nvSpPr>
          <p:spPr bwMode="auto">
            <a:xfrm>
              <a:off x="2111589" y="28624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2" name="Oval 195"/>
            <p:cNvSpPr>
              <a:spLocks noChangeArrowheads="1"/>
            </p:cNvSpPr>
            <p:nvPr/>
          </p:nvSpPr>
          <p:spPr bwMode="auto">
            <a:xfrm>
              <a:off x="2111589" y="32704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3" name="Oval 196"/>
            <p:cNvSpPr>
              <a:spLocks noChangeArrowheads="1"/>
            </p:cNvSpPr>
            <p:nvPr/>
          </p:nvSpPr>
          <p:spPr bwMode="auto">
            <a:xfrm>
              <a:off x="2111589" y="32704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4" name="Oval 197"/>
            <p:cNvSpPr>
              <a:spLocks noChangeArrowheads="1"/>
            </p:cNvSpPr>
            <p:nvPr/>
          </p:nvSpPr>
          <p:spPr bwMode="auto">
            <a:xfrm>
              <a:off x="2111589" y="253063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5" name="Oval 198"/>
            <p:cNvSpPr>
              <a:spLocks noChangeArrowheads="1"/>
            </p:cNvSpPr>
            <p:nvPr/>
          </p:nvSpPr>
          <p:spPr bwMode="auto">
            <a:xfrm>
              <a:off x="2111589" y="253063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6" name="Oval 199"/>
            <p:cNvSpPr>
              <a:spLocks noChangeArrowheads="1"/>
            </p:cNvSpPr>
            <p:nvPr/>
          </p:nvSpPr>
          <p:spPr bwMode="auto">
            <a:xfrm>
              <a:off x="2124289" y="34228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7" name="Oval 200"/>
            <p:cNvSpPr>
              <a:spLocks noChangeArrowheads="1"/>
            </p:cNvSpPr>
            <p:nvPr/>
          </p:nvSpPr>
          <p:spPr bwMode="auto">
            <a:xfrm>
              <a:off x="2124289" y="34228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8" name="Oval 201"/>
            <p:cNvSpPr>
              <a:spLocks noChangeArrowheads="1"/>
            </p:cNvSpPr>
            <p:nvPr/>
          </p:nvSpPr>
          <p:spPr bwMode="auto">
            <a:xfrm>
              <a:off x="2124289" y="2619533"/>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19" name="Oval 202"/>
            <p:cNvSpPr>
              <a:spLocks noChangeArrowheads="1"/>
            </p:cNvSpPr>
            <p:nvPr/>
          </p:nvSpPr>
          <p:spPr bwMode="auto">
            <a:xfrm>
              <a:off x="2124289" y="2619533"/>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0" name="Oval 203"/>
            <p:cNvSpPr>
              <a:spLocks noChangeArrowheads="1"/>
            </p:cNvSpPr>
            <p:nvPr/>
          </p:nvSpPr>
          <p:spPr bwMode="auto">
            <a:xfrm>
              <a:off x="21369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1" name="Oval 204"/>
            <p:cNvSpPr>
              <a:spLocks noChangeArrowheads="1"/>
            </p:cNvSpPr>
            <p:nvPr/>
          </p:nvSpPr>
          <p:spPr bwMode="auto">
            <a:xfrm>
              <a:off x="21369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2" name="Oval 206"/>
            <p:cNvSpPr>
              <a:spLocks noChangeArrowheads="1"/>
            </p:cNvSpPr>
            <p:nvPr/>
          </p:nvSpPr>
          <p:spPr bwMode="auto">
            <a:xfrm>
              <a:off x="21369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3" name="Oval 207"/>
            <p:cNvSpPr>
              <a:spLocks noChangeArrowheads="1"/>
            </p:cNvSpPr>
            <p:nvPr/>
          </p:nvSpPr>
          <p:spPr bwMode="auto">
            <a:xfrm>
              <a:off x="21369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4" name="Oval 208"/>
            <p:cNvSpPr>
              <a:spLocks noChangeArrowheads="1"/>
            </p:cNvSpPr>
            <p:nvPr/>
          </p:nvSpPr>
          <p:spPr bwMode="auto">
            <a:xfrm>
              <a:off x="2149689" y="30148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5" name="Oval 209"/>
            <p:cNvSpPr>
              <a:spLocks noChangeArrowheads="1"/>
            </p:cNvSpPr>
            <p:nvPr/>
          </p:nvSpPr>
          <p:spPr bwMode="auto">
            <a:xfrm>
              <a:off x="2149689" y="30148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6" name="Oval 210"/>
            <p:cNvSpPr>
              <a:spLocks noChangeArrowheads="1"/>
            </p:cNvSpPr>
            <p:nvPr/>
          </p:nvSpPr>
          <p:spPr bwMode="auto">
            <a:xfrm>
              <a:off x="2149689" y="30148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7" name="Oval 211"/>
            <p:cNvSpPr>
              <a:spLocks noChangeArrowheads="1"/>
            </p:cNvSpPr>
            <p:nvPr/>
          </p:nvSpPr>
          <p:spPr bwMode="auto">
            <a:xfrm>
              <a:off x="2149689" y="30148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8" name="Oval 212"/>
            <p:cNvSpPr>
              <a:spLocks noChangeArrowheads="1"/>
            </p:cNvSpPr>
            <p:nvPr/>
          </p:nvSpPr>
          <p:spPr bwMode="auto">
            <a:xfrm>
              <a:off x="2149689" y="32704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29" name="Oval 213"/>
            <p:cNvSpPr>
              <a:spLocks noChangeArrowheads="1"/>
            </p:cNvSpPr>
            <p:nvPr/>
          </p:nvSpPr>
          <p:spPr bwMode="auto">
            <a:xfrm>
              <a:off x="2149689" y="32704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0" name="Oval 214"/>
            <p:cNvSpPr>
              <a:spLocks noChangeArrowheads="1"/>
            </p:cNvSpPr>
            <p:nvPr/>
          </p:nvSpPr>
          <p:spPr bwMode="auto">
            <a:xfrm>
              <a:off x="2162389" y="342280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1" name="Oval 215"/>
            <p:cNvSpPr>
              <a:spLocks noChangeArrowheads="1"/>
            </p:cNvSpPr>
            <p:nvPr/>
          </p:nvSpPr>
          <p:spPr bwMode="auto">
            <a:xfrm>
              <a:off x="2162389" y="342280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2" name="Oval 216"/>
            <p:cNvSpPr>
              <a:spLocks noChangeArrowheads="1"/>
            </p:cNvSpPr>
            <p:nvPr/>
          </p:nvSpPr>
          <p:spPr bwMode="auto">
            <a:xfrm>
              <a:off x="2162389" y="2619533"/>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3" name="Oval 217"/>
            <p:cNvSpPr>
              <a:spLocks noChangeArrowheads="1"/>
            </p:cNvSpPr>
            <p:nvPr/>
          </p:nvSpPr>
          <p:spPr bwMode="auto">
            <a:xfrm>
              <a:off x="2162389" y="2619533"/>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4" name="Oval 218"/>
            <p:cNvSpPr>
              <a:spLocks noChangeArrowheads="1"/>
            </p:cNvSpPr>
            <p:nvPr/>
          </p:nvSpPr>
          <p:spPr bwMode="auto">
            <a:xfrm>
              <a:off x="2175089" y="36783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5" name="Oval 219"/>
            <p:cNvSpPr>
              <a:spLocks noChangeArrowheads="1"/>
            </p:cNvSpPr>
            <p:nvPr/>
          </p:nvSpPr>
          <p:spPr bwMode="auto">
            <a:xfrm>
              <a:off x="2175089" y="36783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6" name="Oval 220"/>
            <p:cNvSpPr>
              <a:spLocks noChangeArrowheads="1"/>
            </p:cNvSpPr>
            <p:nvPr/>
          </p:nvSpPr>
          <p:spPr bwMode="auto">
            <a:xfrm>
              <a:off x="2175089" y="35894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7" name="Oval 221"/>
            <p:cNvSpPr>
              <a:spLocks noChangeArrowheads="1"/>
            </p:cNvSpPr>
            <p:nvPr/>
          </p:nvSpPr>
          <p:spPr bwMode="auto">
            <a:xfrm>
              <a:off x="2175089" y="35894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8" name="Oval 222"/>
            <p:cNvSpPr>
              <a:spLocks noChangeArrowheads="1"/>
            </p:cNvSpPr>
            <p:nvPr/>
          </p:nvSpPr>
          <p:spPr bwMode="auto">
            <a:xfrm>
              <a:off x="21750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39" name="Oval 223"/>
            <p:cNvSpPr>
              <a:spLocks noChangeArrowheads="1"/>
            </p:cNvSpPr>
            <p:nvPr/>
          </p:nvSpPr>
          <p:spPr bwMode="auto">
            <a:xfrm>
              <a:off x="21750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0" name="Oval 224"/>
            <p:cNvSpPr>
              <a:spLocks noChangeArrowheads="1"/>
            </p:cNvSpPr>
            <p:nvPr/>
          </p:nvSpPr>
          <p:spPr bwMode="auto">
            <a:xfrm>
              <a:off x="2187789" y="26973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1" name="Oval 225"/>
            <p:cNvSpPr>
              <a:spLocks noChangeArrowheads="1"/>
            </p:cNvSpPr>
            <p:nvPr/>
          </p:nvSpPr>
          <p:spPr bwMode="auto">
            <a:xfrm>
              <a:off x="2187789" y="26973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2" name="Oval 226"/>
            <p:cNvSpPr>
              <a:spLocks noChangeArrowheads="1"/>
            </p:cNvSpPr>
            <p:nvPr/>
          </p:nvSpPr>
          <p:spPr bwMode="auto">
            <a:xfrm>
              <a:off x="2187789" y="2211546"/>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3" name="Oval 227"/>
            <p:cNvSpPr>
              <a:spLocks noChangeArrowheads="1"/>
            </p:cNvSpPr>
            <p:nvPr/>
          </p:nvSpPr>
          <p:spPr bwMode="auto">
            <a:xfrm>
              <a:off x="2187789" y="2211546"/>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4" name="Oval 228"/>
            <p:cNvSpPr>
              <a:spLocks noChangeArrowheads="1"/>
            </p:cNvSpPr>
            <p:nvPr/>
          </p:nvSpPr>
          <p:spPr bwMode="auto">
            <a:xfrm>
              <a:off x="2200489" y="171465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5" name="Oval 229"/>
            <p:cNvSpPr>
              <a:spLocks noChangeArrowheads="1"/>
            </p:cNvSpPr>
            <p:nvPr/>
          </p:nvSpPr>
          <p:spPr bwMode="auto">
            <a:xfrm>
              <a:off x="2200489" y="171465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6" name="Oval 230"/>
            <p:cNvSpPr>
              <a:spLocks noChangeArrowheads="1"/>
            </p:cNvSpPr>
            <p:nvPr/>
          </p:nvSpPr>
          <p:spPr bwMode="auto">
            <a:xfrm>
              <a:off x="2200489" y="3678396"/>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7" name="Oval 231"/>
            <p:cNvSpPr>
              <a:spLocks noChangeArrowheads="1"/>
            </p:cNvSpPr>
            <p:nvPr/>
          </p:nvSpPr>
          <p:spPr bwMode="auto">
            <a:xfrm>
              <a:off x="2200489" y="3678396"/>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8" name="Oval 232"/>
            <p:cNvSpPr>
              <a:spLocks noChangeArrowheads="1"/>
            </p:cNvSpPr>
            <p:nvPr/>
          </p:nvSpPr>
          <p:spPr bwMode="auto">
            <a:xfrm>
              <a:off x="2200489" y="2211546"/>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49" name="Oval 233"/>
            <p:cNvSpPr>
              <a:spLocks noChangeArrowheads="1"/>
            </p:cNvSpPr>
            <p:nvPr/>
          </p:nvSpPr>
          <p:spPr bwMode="auto">
            <a:xfrm>
              <a:off x="2200489" y="2211546"/>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50" name="Oval 234"/>
            <p:cNvSpPr>
              <a:spLocks noChangeArrowheads="1"/>
            </p:cNvSpPr>
            <p:nvPr/>
          </p:nvSpPr>
          <p:spPr bwMode="auto">
            <a:xfrm>
              <a:off x="2213189" y="2211546"/>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51" name="Oval 235"/>
            <p:cNvSpPr>
              <a:spLocks noChangeArrowheads="1"/>
            </p:cNvSpPr>
            <p:nvPr/>
          </p:nvSpPr>
          <p:spPr bwMode="auto">
            <a:xfrm>
              <a:off x="2213189" y="2211546"/>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52" name="Oval 236"/>
            <p:cNvSpPr>
              <a:spLocks noChangeArrowheads="1"/>
            </p:cNvSpPr>
            <p:nvPr/>
          </p:nvSpPr>
          <p:spPr bwMode="auto">
            <a:xfrm>
              <a:off x="2213189" y="2773521"/>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53" name="Oval 237"/>
            <p:cNvSpPr>
              <a:spLocks noChangeArrowheads="1"/>
            </p:cNvSpPr>
            <p:nvPr/>
          </p:nvSpPr>
          <p:spPr bwMode="auto">
            <a:xfrm>
              <a:off x="2213189" y="2773521"/>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3754" name="Rectangle 246"/>
            <p:cNvSpPr>
              <a:spLocks noChangeArrowheads="1"/>
            </p:cNvSpPr>
            <p:nvPr/>
          </p:nvSpPr>
          <p:spPr bwMode="auto">
            <a:xfrm>
              <a:off x="1959189" y="887571"/>
              <a:ext cx="353623"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Dys</a:t>
              </a:r>
              <a:endParaRPr lang="en-US" altLang="en-US" sz="1800">
                <a:solidFill>
                  <a:srgbClr val="FFFFFF"/>
                </a:solidFill>
              </a:endParaRPr>
            </a:p>
          </p:txBody>
        </p:sp>
        <p:cxnSp>
          <p:nvCxnSpPr>
            <p:cNvPr id="251" name="Connecteur droit 250"/>
            <p:cNvCxnSpPr/>
            <p:nvPr/>
          </p:nvCxnSpPr>
          <p:spPr>
            <a:xfrm flipV="1">
              <a:off x="844700" y="2678128"/>
              <a:ext cx="1598676" cy="19048"/>
            </a:xfrm>
            <a:prstGeom prst="line">
              <a:avLst/>
            </a:prstGeom>
            <a:ln w="25400">
              <a:solidFill>
                <a:srgbClr val="00B0F0"/>
              </a:solidFill>
              <a:prstDash val="sysDash"/>
            </a:ln>
          </p:spPr>
          <p:style>
            <a:lnRef idx="3">
              <a:schemeClr val="accent6"/>
            </a:lnRef>
            <a:fillRef idx="0">
              <a:schemeClr val="accent6"/>
            </a:fillRef>
            <a:effectRef idx="2">
              <a:schemeClr val="accent6"/>
            </a:effectRef>
            <a:fontRef idx="minor">
              <a:schemeClr val="tx1"/>
            </a:fontRef>
          </p:style>
        </p:cxnSp>
        <p:cxnSp>
          <p:nvCxnSpPr>
            <p:cNvPr id="253" name="Connecteur droit 252"/>
            <p:cNvCxnSpPr/>
            <p:nvPr/>
          </p:nvCxnSpPr>
          <p:spPr>
            <a:xfrm flipV="1">
              <a:off x="917728" y="3254344"/>
              <a:ext cx="1525648" cy="15874"/>
            </a:xfrm>
            <a:prstGeom prst="line">
              <a:avLst/>
            </a:prstGeom>
            <a:ln w="25400">
              <a:solidFill>
                <a:srgbClr val="FFC000"/>
              </a:solidFill>
              <a:prstDash val="sysDash"/>
            </a:ln>
          </p:spPr>
          <p:style>
            <a:lnRef idx="3">
              <a:schemeClr val="accent6"/>
            </a:lnRef>
            <a:fillRef idx="0">
              <a:schemeClr val="accent6"/>
            </a:fillRef>
            <a:effectRef idx="2">
              <a:schemeClr val="accent6"/>
            </a:effectRef>
            <a:fontRef idx="minor">
              <a:schemeClr val="tx1"/>
            </a:fontRef>
          </p:style>
        </p:cxnSp>
        <p:sp>
          <p:nvSpPr>
            <p:cNvPr id="63757" name="ZoneTexte 253"/>
            <p:cNvSpPr txBox="1">
              <a:spLocks noChangeArrowheads="1"/>
            </p:cNvSpPr>
            <p:nvPr/>
          </p:nvSpPr>
          <p:spPr bwMode="auto">
            <a:xfrm>
              <a:off x="189447" y="2473761"/>
              <a:ext cx="6559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mean</a:t>
              </a:r>
            </a:p>
          </p:txBody>
        </p:sp>
        <p:sp>
          <p:nvSpPr>
            <p:cNvPr id="63758" name="ZoneTexte 254"/>
            <p:cNvSpPr txBox="1">
              <a:spLocks noChangeArrowheads="1"/>
            </p:cNvSpPr>
            <p:nvPr/>
          </p:nvSpPr>
          <p:spPr bwMode="auto">
            <a:xfrm>
              <a:off x="179512" y="3055759"/>
              <a:ext cx="6655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- 1 SD</a:t>
              </a:r>
            </a:p>
          </p:txBody>
        </p:sp>
      </p:grpSp>
      <p:sp>
        <p:nvSpPr>
          <p:cNvPr id="63491" name="ZoneTexte 303"/>
          <p:cNvSpPr txBox="1">
            <a:spLocks noChangeArrowheads="1"/>
          </p:cNvSpPr>
          <p:nvPr/>
        </p:nvSpPr>
        <p:spPr bwMode="auto">
          <a:xfrm>
            <a:off x="3249613" y="333375"/>
            <a:ext cx="48387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2000">
                <a:solidFill>
                  <a:srgbClr val="FFFFFF"/>
                </a:solidFill>
                <a:latin typeface="Calibri" panose="020F0502020204030204" pitchFamily="34" charset="0"/>
              </a:rPr>
              <a:t>Letter-in-consonant-string perception</a:t>
            </a:r>
          </a:p>
          <a:p>
            <a:pPr>
              <a:spcBef>
                <a:spcPct val="0"/>
              </a:spcBef>
              <a:buFontTx/>
              <a:buNone/>
            </a:pPr>
            <a:r>
              <a:rPr lang="fr-FR" altLang="en-US" sz="1600">
                <a:solidFill>
                  <a:srgbClr val="FFFFFF"/>
                </a:solidFill>
                <a:latin typeface="Calibri" panose="020F0502020204030204" pitchFamily="34" charset="0"/>
              </a:rPr>
              <a:t>(Bosse et al., 2007, Cognition; Ziegler et 2010, Dev Sci)</a:t>
            </a:r>
          </a:p>
        </p:txBody>
      </p:sp>
      <p:sp>
        <p:nvSpPr>
          <p:cNvPr id="63492" name="ZoneTexte 122"/>
          <p:cNvSpPr txBox="1">
            <a:spLocks noChangeArrowheads="1"/>
          </p:cNvSpPr>
          <p:nvPr/>
        </p:nvSpPr>
        <p:spPr bwMode="auto">
          <a:xfrm rot="-5400000">
            <a:off x="3355975" y="3025776"/>
            <a:ext cx="17748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1800">
                <a:solidFill>
                  <a:srgbClr val="FFFFFF"/>
                </a:solidFill>
              </a:rPr>
              <a:t>% words learnt </a:t>
            </a:r>
          </a:p>
        </p:txBody>
      </p:sp>
      <p:sp>
        <p:nvSpPr>
          <p:cNvPr id="63493" name="Freeform 433"/>
          <p:cNvSpPr>
            <a:spLocks/>
          </p:cNvSpPr>
          <p:nvPr/>
        </p:nvSpPr>
        <p:spPr bwMode="auto">
          <a:xfrm>
            <a:off x="6545263" y="3454400"/>
            <a:ext cx="481012" cy="33338"/>
          </a:xfrm>
          <a:custGeom>
            <a:avLst/>
            <a:gdLst>
              <a:gd name="T0" fmla="*/ 2147483646 w 720"/>
              <a:gd name="T1" fmla="*/ 0 h 48"/>
              <a:gd name="T2" fmla="*/ 2147483646 w 720"/>
              <a:gd name="T3" fmla="*/ 0 h 48"/>
              <a:gd name="T4" fmla="*/ 2147483646 w 720"/>
              <a:gd name="T5" fmla="*/ 2147483646 h 48"/>
              <a:gd name="T6" fmla="*/ 2147483646 w 720"/>
              <a:gd name="T7" fmla="*/ 2147483646 h 48"/>
              <a:gd name="T8" fmla="*/ 2147483646 w 720"/>
              <a:gd name="T9" fmla="*/ 2147483646 h 48"/>
              <a:gd name="T10" fmla="*/ 0 w 720"/>
              <a:gd name="T11" fmla="*/ 2147483646 h 48"/>
              <a:gd name="T12" fmla="*/ 2147483646 w 720"/>
              <a:gd name="T13" fmla="*/ 0 h 48"/>
              <a:gd name="T14" fmla="*/ 0 60000 65536"/>
              <a:gd name="T15" fmla="*/ 0 60000 65536"/>
              <a:gd name="T16" fmla="*/ 0 60000 65536"/>
              <a:gd name="T17" fmla="*/ 0 60000 65536"/>
              <a:gd name="T18" fmla="*/ 0 60000 65536"/>
              <a:gd name="T19" fmla="*/ 0 60000 65536"/>
              <a:gd name="T20" fmla="*/ 0 60000 65536"/>
              <a:gd name="T21" fmla="*/ 0 w 720"/>
              <a:gd name="T22" fmla="*/ 0 h 48"/>
              <a:gd name="T23" fmla="*/ 720 w 720"/>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0" h="48">
                <a:moveTo>
                  <a:pt x="24" y="0"/>
                </a:moveTo>
                <a:lnTo>
                  <a:pt x="696" y="0"/>
                </a:lnTo>
                <a:cubicBezTo>
                  <a:pt x="710" y="0"/>
                  <a:pt x="720" y="11"/>
                  <a:pt x="720" y="24"/>
                </a:cubicBezTo>
                <a:cubicBezTo>
                  <a:pt x="720" y="38"/>
                  <a:pt x="710" y="48"/>
                  <a:pt x="696" y="48"/>
                </a:cubicBezTo>
                <a:lnTo>
                  <a:pt x="24" y="48"/>
                </a:lnTo>
                <a:cubicBezTo>
                  <a:pt x="11" y="48"/>
                  <a:pt x="0" y="38"/>
                  <a:pt x="0" y="24"/>
                </a:cubicBezTo>
                <a:cubicBezTo>
                  <a:pt x="0" y="11"/>
                  <a:pt x="11" y="0"/>
                  <a:pt x="24" y="0"/>
                </a:cubicBezTo>
                <a:close/>
              </a:path>
            </a:pathLst>
          </a:custGeom>
          <a:solidFill>
            <a:srgbClr val="FFC000"/>
          </a:solidFill>
          <a:ln w="7938" cap="flat">
            <a:solidFill>
              <a:srgbClr val="FFC000"/>
            </a:solidFill>
            <a:prstDash val="solid"/>
            <a:bevel/>
            <a:headEnd/>
            <a:tailEnd/>
          </a:ln>
        </p:spPr>
        <p:txBody>
          <a:bodyPr/>
          <a:lstStyle/>
          <a:p>
            <a:endParaRPr lang="fr-FR"/>
          </a:p>
        </p:txBody>
      </p:sp>
      <p:sp>
        <p:nvSpPr>
          <p:cNvPr id="63494" name="Rectangle 434"/>
          <p:cNvSpPr>
            <a:spLocks noChangeArrowheads="1"/>
          </p:cNvSpPr>
          <p:nvPr/>
        </p:nvSpPr>
        <p:spPr bwMode="auto">
          <a:xfrm>
            <a:off x="7064375" y="3359150"/>
            <a:ext cx="4095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0.02</a:t>
            </a:r>
            <a:endParaRPr lang="fr-FR" altLang="fr-FR" sz="1800">
              <a:solidFill>
                <a:srgbClr val="FFFFFF"/>
              </a:solidFill>
            </a:endParaRPr>
          </a:p>
        </p:txBody>
      </p:sp>
      <p:sp>
        <p:nvSpPr>
          <p:cNvPr id="63495" name="Freeform 435"/>
          <p:cNvSpPr>
            <a:spLocks/>
          </p:cNvSpPr>
          <p:nvPr/>
        </p:nvSpPr>
        <p:spPr bwMode="auto">
          <a:xfrm>
            <a:off x="6545263" y="3695700"/>
            <a:ext cx="481012" cy="34925"/>
          </a:xfrm>
          <a:custGeom>
            <a:avLst/>
            <a:gdLst>
              <a:gd name="T0" fmla="*/ 2147483646 w 720"/>
              <a:gd name="T1" fmla="*/ 0 h 48"/>
              <a:gd name="T2" fmla="*/ 2147483646 w 720"/>
              <a:gd name="T3" fmla="*/ 0 h 48"/>
              <a:gd name="T4" fmla="*/ 2147483646 w 720"/>
              <a:gd name="T5" fmla="*/ 2147483646 h 48"/>
              <a:gd name="T6" fmla="*/ 2147483646 w 720"/>
              <a:gd name="T7" fmla="*/ 2147483646 h 48"/>
              <a:gd name="T8" fmla="*/ 2147483646 w 720"/>
              <a:gd name="T9" fmla="*/ 2147483646 h 48"/>
              <a:gd name="T10" fmla="*/ 0 w 720"/>
              <a:gd name="T11" fmla="*/ 2147483646 h 48"/>
              <a:gd name="T12" fmla="*/ 2147483646 w 720"/>
              <a:gd name="T13" fmla="*/ 0 h 48"/>
              <a:gd name="T14" fmla="*/ 0 60000 65536"/>
              <a:gd name="T15" fmla="*/ 0 60000 65536"/>
              <a:gd name="T16" fmla="*/ 0 60000 65536"/>
              <a:gd name="T17" fmla="*/ 0 60000 65536"/>
              <a:gd name="T18" fmla="*/ 0 60000 65536"/>
              <a:gd name="T19" fmla="*/ 0 60000 65536"/>
              <a:gd name="T20" fmla="*/ 0 60000 65536"/>
              <a:gd name="T21" fmla="*/ 0 w 720"/>
              <a:gd name="T22" fmla="*/ 0 h 48"/>
              <a:gd name="T23" fmla="*/ 720 w 720"/>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0" h="48">
                <a:moveTo>
                  <a:pt x="24" y="0"/>
                </a:moveTo>
                <a:lnTo>
                  <a:pt x="696" y="0"/>
                </a:lnTo>
                <a:cubicBezTo>
                  <a:pt x="710" y="0"/>
                  <a:pt x="720" y="11"/>
                  <a:pt x="720" y="24"/>
                </a:cubicBezTo>
                <a:cubicBezTo>
                  <a:pt x="720" y="38"/>
                  <a:pt x="710" y="48"/>
                  <a:pt x="696" y="48"/>
                </a:cubicBezTo>
                <a:lnTo>
                  <a:pt x="24" y="48"/>
                </a:lnTo>
                <a:cubicBezTo>
                  <a:pt x="11" y="48"/>
                  <a:pt x="0" y="38"/>
                  <a:pt x="0" y="24"/>
                </a:cubicBezTo>
                <a:cubicBezTo>
                  <a:pt x="0" y="11"/>
                  <a:pt x="11" y="0"/>
                  <a:pt x="24" y="0"/>
                </a:cubicBezTo>
                <a:close/>
              </a:path>
            </a:pathLst>
          </a:custGeom>
          <a:solidFill>
            <a:srgbClr val="595959"/>
          </a:solidFill>
          <a:ln w="7938" cap="flat">
            <a:solidFill>
              <a:srgbClr val="595959"/>
            </a:solidFill>
            <a:prstDash val="solid"/>
            <a:bevel/>
            <a:headEnd/>
            <a:tailEnd/>
          </a:ln>
        </p:spPr>
        <p:txBody>
          <a:bodyPr/>
          <a:lstStyle/>
          <a:p>
            <a:endParaRPr lang="fr-FR"/>
          </a:p>
        </p:txBody>
      </p:sp>
      <p:sp>
        <p:nvSpPr>
          <p:cNvPr id="63496" name="Rectangle 436"/>
          <p:cNvSpPr>
            <a:spLocks noChangeArrowheads="1"/>
          </p:cNvSpPr>
          <p:nvPr/>
        </p:nvSpPr>
        <p:spPr bwMode="auto">
          <a:xfrm>
            <a:off x="7064375" y="3602038"/>
            <a:ext cx="409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0.04</a:t>
            </a:r>
            <a:endParaRPr lang="fr-FR" altLang="fr-FR" sz="1800">
              <a:solidFill>
                <a:srgbClr val="FFFFFF"/>
              </a:solidFill>
            </a:endParaRPr>
          </a:p>
        </p:txBody>
      </p:sp>
      <p:sp>
        <p:nvSpPr>
          <p:cNvPr id="63497" name="Freeform 437"/>
          <p:cNvSpPr>
            <a:spLocks/>
          </p:cNvSpPr>
          <p:nvPr/>
        </p:nvSpPr>
        <p:spPr bwMode="auto">
          <a:xfrm>
            <a:off x="6545263" y="3911600"/>
            <a:ext cx="481012" cy="33338"/>
          </a:xfrm>
          <a:custGeom>
            <a:avLst/>
            <a:gdLst>
              <a:gd name="T0" fmla="*/ 2147483646 w 720"/>
              <a:gd name="T1" fmla="*/ 0 h 48"/>
              <a:gd name="T2" fmla="*/ 2147483646 w 720"/>
              <a:gd name="T3" fmla="*/ 0 h 48"/>
              <a:gd name="T4" fmla="*/ 2147483646 w 720"/>
              <a:gd name="T5" fmla="*/ 2147483646 h 48"/>
              <a:gd name="T6" fmla="*/ 2147483646 w 720"/>
              <a:gd name="T7" fmla="*/ 2147483646 h 48"/>
              <a:gd name="T8" fmla="*/ 2147483646 w 720"/>
              <a:gd name="T9" fmla="*/ 2147483646 h 48"/>
              <a:gd name="T10" fmla="*/ 0 w 720"/>
              <a:gd name="T11" fmla="*/ 2147483646 h 48"/>
              <a:gd name="T12" fmla="*/ 2147483646 w 720"/>
              <a:gd name="T13" fmla="*/ 0 h 48"/>
              <a:gd name="T14" fmla="*/ 0 60000 65536"/>
              <a:gd name="T15" fmla="*/ 0 60000 65536"/>
              <a:gd name="T16" fmla="*/ 0 60000 65536"/>
              <a:gd name="T17" fmla="*/ 0 60000 65536"/>
              <a:gd name="T18" fmla="*/ 0 60000 65536"/>
              <a:gd name="T19" fmla="*/ 0 60000 65536"/>
              <a:gd name="T20" fmla="*/ 0 60000 65536"/>
              <a:gd name="T21" fmla="*/ 0 w 720"/>
              <a:gd name="T22" fmla="*/ 0 h 48"/>
              <a:gd name="T23" fmla="*/ 720 w 720"/>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0" h="48">
                <a:moveTo>
                  <a:pt x="24" y="0"/>
                </a:moveTo>
                <a:lnTo>
                  <a:pt x="696" y="0"/>
                </a:lnTo>
                <a:cubicBezTo>
                  <a:pt x="710" y="0"/>
                  <a:pt x="720" y="11"/>
                  <a:pt x="720" y="24"/>
                </a:cubicBezTo>
                <a:cubicBezTo>
                  <a:pt x="720" y="38"/>
                  <a:pt x="710" y="48"/>
                  <a:pt x="696" y="48"/>
                </a:cubicBezTo>
                <a:lnTo>
                  <a:pt x="24" y="48"/>
                </a:lnTo>
                <a:cubicBezTo>
                  <a:pt x="11" y="48"/>
                  <a:pt x="0" y="38"/>
                  <a:pt x="0" y="24"/>
                </a:cubicBezTo>
                <a:cubicBezTo>
                  <a:pt x="0" y="11"/>
                  <a:pt x="11" y="0"/>
                  <a:pt x="24" y="0"/>
                </a:cubicBezTo>
                <a:close/>
              </a:path>
            </a:pathLst>
          </a:custGeom>
          <a:solidFill>
            <a:srgbClr val="7F7F7F"/>
          </a:solidFill>
          <a:ln w="7938" cap="flat">
            <a:solidFill>
              <a:srgbClr val="7F7F7F"/>
            </a:solidFill>
            <a:prstDash val="solid"/>
            <a:bevel/>
            <a:headEnd/>
            <a:tailEnd/>
          </a:ln>
        </p:spPr>
        <p:txBody>
          <a:bodyPr/>
          <a:lstStyle/>
          <a:p>
            <a:endParaRPr lang="fr-FR"/>
          </a:p>
        </p:txBody>
      </p:sp>
      <p:sp>
        <p:nvSpPr>
          <p:cNvPr id="63498" name="Rectangle 438"/>
          <p:cNvSpPr>
            <a:spLocks noChangeArrowheads="1"/>
          </p:cNvSpPr>
          <p:nvPr/>
        </p:nvSpPr>
        <p:spPr bwMode="auto">
          <a:xfrm>
            <a:off x="7064375" y="3817938"/>
            <a:ext cx="4095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0.06</a:t>
            </a:r>
            <a:endParaRPr lang="fr-FR" altLang="fr-FR" sz="1800">
              <a:solidFill>
                <a:srgbClr val="FFFFFF"/>
              </a:solidFill>
            </a:endParaRPr>
          </a:p>
        </p:txBody>
      </p:sp>
      <p:sp>
        <p:nvSpPr>
          <p:cNvPr id="63499" name="Freeform 439"/>
          <p:cNvSpPr>
            <a:spLocks/>
          </p:cNvSpPr>
          <p:nvPr/>
        </p:nvSpPr>
        <p:spPr bwMode="auto">
          <a:xfrm>
            <a:off x="6545263" y="4137025"/>
            <a:ext cx="481012" cy="33338"/>
          </a:xfrm>
          <a:custGeom>
            <a:avLst/>
            <a:gdLst>
              <a:gd name="T0" fmla="*/ 2147483646 w 720"/>
              <a:gd name="T1" fmla="*/ 0 h 48"/>
              <a:gd name="T2" fmla="*/ 2147483646 w 720"/>
              <a:gd name="T3" fmla="*/ 0 h 48"/>
              <a:gd name="T4" fmla="*/ 2147483646 w 720"/>
              <a:gd name="T5" fmla="*/ 2147483646 h 48"/>
              <a:gd name="T6" fmla="*/ 2147483646 w 720"/>
              <a:gd name="T7" fmla="*/ 2147483646 h 48"/>
              <a:gd name="T8" fmla="*/ 2147483646 w 720"/>
              <a:gd name="T9" fmla="*/ 2147483646 h 48"/>
              <a:gd name="T10" fmla="*/ 0 w 720"/>
              <a:gd name="T11" fmla="*/ 2147483646 h 48"/>
              <a:gd name="T12" fmla="*/ 2147483646 w 720"/>
              <a:gd name="T13" fmla="*/ 0 h 48"/>
              <a:gd name="T14" fmla="*/ 0 60000 65536"/>
              <a:gd name="T15" fmla="*/ 0 60000 65536"/>
              <a:gd name="T16" fmla="*/ 0 60000 65536"/>
              <a:gd name="T17" fmla="*/ 0 60000 65536"/>
              <a:gd name="T18" fmla="*/ 0 60000 65536"/>
              <a:gd name="T19" fmla="*/ 0 60000 65536"/>
              <a:gd name="T20" fmla="*/ 0 60000 65536"/>
              <a:gd name="T21" fmla="*/ 0 w 720"/>
              <a:gd name="T22" fmla="*/ 0 h 48"/>
              <a:gd name="T23" fmla="*/ 720 w 720"/>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0" h="48">
                <a:moveTo>
                  <a:pt x="24" y="0"/>
                </a:moveTo>
                <a:lnTo>
                  <a:pt x="696" y="0"/>
                </a:lnTo>
                <a:cubicBezTo>
                  <a:pt x="710" y="0"/>
                  <a:pt x="720" y="11"/>
                  <a:pt x="720" y="24"/>
                </a:cubicBezTo>
                <a:cubicBezTo>
                  <a:pt x="720" y="38"/>
                  <a:pt x="710" y="48"/>
                  <a:pt x="696" y="48"/>
                </a:cubicBezTo>
                <a:lnTo>
                  <a:pt x="24" y="48"/>
                </a:lnTo>
                <a:cubicBezTo>
                  <a:pt x="11" y="48"/>
                  <a:pt x="0" y="38"/>
                  <a:pt x="0" y="24"/>
                </a:cubicBezTo>
                <a:cubicBezTo>
                  <a:pt x="0" y="11"/>
                  <a:pt x="11" y="0"/>
                  <a:pt x="24" y="0"/>
                </a:cubicBezTo>
                <a:close/>
              </a:path>
            </a:pathLst>
          </a:custGeom>
          <a:solidFill>
            <a:srgbClr val="A6A6A6"/>
          </a:solidFill>
          <a:ln w="7938" cap="flat">
            <a:solidFill>
              <a:srgbClr val="A6A6A6"/>
            </a:solidFill>
            <a:prstDash val="solid"/>
            <a:bevel/>
            <a:headEnd/>
            <a:tailEnd/>
          </a:ln>
        </p:spPr>
        <p:txBody>
          <a:bodyPr/>
          <a:lstStyle/>
          <a:p>
            <a:endParaRPr lang="fr-FR"/>
          </a:p>
        </p:txBody>
      </p:sp>
      <p:sp>
        <p:nvSpPr>
          <p:cNvPr id="63500" name="Rectangle 440"/>
          <p:cNvSpPr>
            <a:spLocks noChangeArrowheads="1"/>
          </p:cNvSpPr>
          <p:nvPr/>
        </p:nvSpPr>
        <p:spPr bwMode="auto">
          <a:xfrm>
            <a:off x="7064375" y="4035425"/>
            <a:ext cx="4095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0.08</a:t>
            </a:r>
            <a:endParaRPr lang="fr-FR" altLang="fr-FR" sz="1800">
              <a:solidFill>
                <a:srgbClr val="FFFFFF"/>
              </a:solidFill>
            </a:endParaRPr>
          </a:p>
        </p:txBody>
      </p:sp>
      <p:sp>
        <p:nvSpPr>
          <p:cNvPr id="63501" name="Freeform 441"/>
          <p:cNvSpPr>
            <a:spLocks/>
          </p:cNvSpPr>
          <p:nvPr/>
        </p:nvSpPr>
        <p:spPr bwMode="auto">
          <a:xfrm>
            <a:off x="6545263" y="4351338"/>
            <a:ext cx="481012" cy="34925"/>
          </a:xfrm>
          <a:custGeom>
            <a:avLst/>
            <a:gdLst>
              <a:gd name="T0" fmla="*/ 2147483646 w 720"/>
              <a:gd name="T1" fmla="*/ 0 h 48"/>
              <a:gd name="T2" fmla="*/ 2147483646 w 720"/>
              <a:gd name="T3" fmla="*/ 0 h 48"/>
              <a:gd name="T4" fmla="*/ 2147483646 w 720"/>
              <a:gd name="T5" fmla="*/ 2147483646 h 48"/>
              <a:gd name="T6" fmla="*/ 2147483646 w 720"/>
              <a:gd name="T7" fmla="*/ 2147483646 h 48"/>
              <a:gd name="T8" fmla="*/ 2147483646 w 720"/>
              <a:gd name="T9" fmla="*/ 2147483646 h 48"/>
              <a:gd name="T10" fmla="*/ 0 w 720"/>
              <a:gd name="T11" fmla="*/ 2147483646 h 48"/>
              <a:gd name="T12" fmla="*/ 2147483646 w 720"/>
              <a:gd name="T13" fmla="*/ 0 h 48"/>
              <a:gd name="T14" fmla="*/ 0 60000 65536"/>
              <a:gd name="T15" fmla="*/ 0 60000 65536"/>
              <a:gd name="T16" fmla="*/ 0 60000 65536"/>
              <a:gd name="T17" fmla="*/ 0 60000 65536"/>
              <a:gd name="T18" fmla="*/ 0 60000 65536"/>
              <a:gd name="T19" fmla="*/ 0 60000 65536"/>
              <a:gd name="T20" fmla="*/ 0 60000 65536"/>
              <a:gd name="T21" fmla="*/ 0 w 720"/>
              <a:gd name="T22" fmla="*/ 0 h 48"/>
              <a:gd name="T23" fmla="*/ 720 w 720"/>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0" h="48">
                <a:moveTo>
                  <a:pt x="24" y="0"/>
                </a:moveTo>
                <a:lnTo>
                  <a:pt x="696" y="0"/>
                </a:lnTo>
                <a:cubicBezTo>
                  <a:pt x="710" y="0"/>
                  <a:pt x="720" y="11"/>
                  <a:pt x="720" y="24"/>
                </a:cubicBezTo>
                <a:cubicBezTo>
                  <a:pt x="720" y="38"/>
                  <a:pt x="710" y="48"/>
                  <a:pt x="696" y="48"/>
                </a:cubicBezTo>
                <a:lnTo>
                  <a:pt x="24" y="48"/>
                </a:lnTo>
                <a:cubicBezTo>
                  <a:pt x="11" y="48"/>
                  <a:pt x="0" y="38"/>
                  <a:pt x="0" y="24"/>
                </a:cubicBezTo>
                <a:cubicBezTo>
                  <a:pt x="0" y="11"/>
                  <a:pt x="11" y="0"/>
                  <a:pt x="24" y="0"/>
                </a:cubicBezTo>
                <a:close/>
              </a:path>
            </a:pathLst>
          </a:custGeom>
          <a:solidFill>
            <a:srgbClr val="D9D9D9"/>
          </a:solidFill>
          <a:ln w="7938" cap="flat">
            <a:solidFill>
              <a:srgbClr val="D9D9D9"/>
            </a:solidFill>
            <a:prstDash val="solid"/>
            <a:bevel/>
            <a:headEnd/>
            <a:tailEnd/>
          </a:ln>
        </p:spPr>
        <p:txBody>
          <a:bodyPr/>
          <a:lstStyle/>
          <a:p>
            <a:endParaRPr lang="fr-FR"/>
          </a:p>
        </p:txBody>
      </p:sp>
      <p:sp>
        <p:nvSpPr>
          <p:cNvPr id="63502" name="Rectangle 442"/>
          <p:cNvSpPr>
            <a:spLocks noChangeArrowheads="1"/>
          </p:cNvSpPr>
          <p:nvPr/>
        </p:nvSpPr>
        <p:spPr bwMode="auto">
          <a:xfrm>
            <a:off x="7064375" y="4252913"/>
            <a:ext cx="409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0.10</a:t>
            </a:r>
            <a:endParaRPr lang="fr-FR" altLang="fr-FR" sz="1800">
              <a:solidFill>
                <a:srgbClr val="FFFFFF"/>
              </a:solidFill>
            </a:endParaRPr>
          </a:p>
        </p:txBody>
      </p:sp>
      <p:sp>
        <p:nvSpPr>
          <p:cNvPr id="63503" name="Freeform 443"/>
          <p:cNvSpPr>
            <a:spLocks noEditPoints="1"/>
          </p:cNvSpPr>
          <p:nvPr/>
        </p:nvSpPr>
        <p:spPr bwMode="auto">
          <a:xfrm>
            <a:off x="6545263" y="3267075"/>
            <a:ext cx="481012" cy="33338"/>
          </a:xfrm>
          <a:custGeom>
            <a:avLst/>
            <a:gdLst>
              <a:gd name="T0" fmla="*/ 2147483646 w 720"/>
              <a:gd name="T1" fmla="*/ 0 h 48"/>
              <a:gd name="T2" fmla="*/ 2147483646 w 720"/>
              <a:gd name="T3" fmla="*/ 0 h 48"/>
              <a:gd name="T4" fmla="*/ 2147483646 w 720"/>
              <a:gd name="T5" fmla="*/ 2147483646 h 48"/>
              <a:gd name="T6" fmla="*/ 2147483646 w 720"/>
              <a:gd name="T7" fmla="*/ 2147483646 h 48"/>
              <a:gd name="T8" fmla="*/ 2147483646 w 720"/>
              <a:gd name="T9" fmla="*/ 2147483646 h 48"/>
              <a:gd name="T10" fmla="*/ 0 w 720"/>
              <a:gd name="T11" fmla="*/ 2147483646 h 48"/>
              <a:gd name="T12" fmla="*/ 2147483646 w 720"/>
              <a:gd name="T13" fmla="*/ 0 h 48"/>
              <a:gd name="T14" fmla="*/ 2147483646 w 720"/>
              <a:gd name="T15" fmla="*/ 0 h 48"/>
              <a:gd name="T16" fmla="*/ 2147483646 w 720"/>
              <a:gd name="T17" fmla="*/ 0 h 48"/>
              <a:gd name="T18" fmla="*/ 2147483646 w 720"/>
              <a:gd name="T19" fmla="*/ 2147483646 h 48"/>
              <a:gd name="T20" fmla="*/ 2147483646 w 720"/>
              <a:gd name="T21" fmla="*/ 2147483646 h 48"/>
              <a:gd name="T22" fmla="*/ 2147483646 w 720"/>
              <a:gd name="T23" fmla="*/ 2147483646 h 48"/>
              <a:gd name="T24" fmla="*/ 2147483646 w 720"/>
              <a:gd name="T25" fmla="*/ 2147483646 h 48"/>
              <a:gd name="T26" fmla="*/ 2147483646 w 720"/>
              <a:gd name="T27" fmla="*/ 0 h 48"/>
              <a:gd name="T28" fmla="*/ 2147483646 w 720"/>
              <a:gd name="T29" fmla="*/ 0 h 48"/>
              <a:gd name="T30" fmla="*/ 2147483646 w 720"/>
              <a:gd name="T31" fmla="*/ 0 h 48"/>
              <a:gd name="T32" fmla="*/ 2147483646 w 720"/>
              <a:gd name="T33" fmla="*/ 2147483646 h 48"/>
              <a:gd name="T34" fmla="*/ 2147483646 w 720"/>
              <a:gd name="T35" fmla="*/ 2147483646 h 48"/>
              <a:gd name="T36" fmla="*/ 2147483646 w 720"/>
              <a:gd name="T37" fmla="*/ 2147483646 h 48"/>
              <a:gd name="T38" fmla="*/ 2147483646 w 720"/>
              <a:gd name="T39" fmla="*/ 2147483646 h 48"/>
              <a:gd name="T40" fmla="*/ 2147483646 w 720"/>
              <a:gd name="T41" fmla="*/ 0 h 48"/>
              <a:gd name="T42" fmla="*/ 2147483646 w 720"/>
              <a:gd name="T43" fmla="*/ 0 h 48"/>
              <a:gd name="T44" fmla="*/ 2147483646 w 720"/>
              <a:gd name="T45" fmla="*/ 0 h 48"/>
              <a:gd name="T46" fmla="*/ 2147483646 w 720"/>
              <a:gd name="T47" fmla="*/ 2147483646 h 48"/>
              <a:gd name="T48" fmla="*/ 2147483646 w 720"/>
              <a:gd name="T49" fmla="*/ 2147483646 h 48"/>
              <a:gd name="T50" fmla="*/ 2147483646 w 720"/>
              <a:gd name="T51" fmla="*/ 2147483646 h 48"/>
              <a:gd name="T52" fmla="*/ 2147483646 w 720"/>
              <a:gd name="T53" fmla="*/ 2147483646 h 48"/>
              <a:gd name="T54" fmla="*/ 2147483646 w 720"/>
              <a:gd name="T55" fmla="*/ 0 h 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20"/>
              <a:gd name="T85" fmla="*/ 0 h 48"/>
              <a:gd name="T86" fmla="*/ 720 w 720"/>
              <a:gd name="T87" fmla="*/ 48 h 4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20" h="48">
                <a:moveTo>
                  <a:pt x="24" y="0"/>
                </a:moveTo>
                <a:lnTo>
                  <a:pt x="120" y="0"/>
                </a:lnTo>
                <a:cubicBezTo>
                  <a:pt x="134" y="0"/>
                  <a:pt x="144" y="11"/>
                  <a:pt x="144" y="24"/>
                </a:cubicBezTo>
                <a:cubicBezTo>
                  <a:pt x="144" y="38"/>
                  <a:pt x="134" y="48"/>
                  <a:pt x="120" y="48"/>
                </a:cubicBezTo>
                <a:lnTo>
                  <a:pt x="24" y="48"/>
                </a:lnTo>
                <a:cubicBezTo>
                  <a:pt x="11" y="48"/>
                  <a:pt x="0" y="38"/>
                  <a:pt x="0" y="24"/>
                </a:cubicBezTo>
                <a:cubicBezTo>
                  <a:pt x="0" y="11"/>
                  <a:pt x="11" y="0"/>
                  <a:pt x="24" y="0"/>
                </a:cubicBezTo>
                <a:close/>
                <a:moveTo>
                  <a:pt x="216" y="0"/>
                </a:moveTo>
                <a:lnTo>
                  <a:pt x="312" y="0"/>
                </a:lnTo>
                <a:cubicBezTo>
                  <a:pt x="326" y="0"/>
                  <a:pt x="336" y="11"/>
                  <a:pt x="336" y="24"/>
                </a:cubicBezTo>
                <a:cubicBezTo>
                  <a:pt x="336" y="38"/>
                  <a:pt x="326" y="48"/>
                  <a:pt x="312" y="48"/>
                </a:cubicBezTo>
                <a:lnTo>
                  <a:pt x="216" y="48"/>
                </a:lnTo>
                <a:cubicBezTo>
                  <a:pt x="203" y="48"/>
                  <a:pt x="192" y="38"/>
                  <a:pt x="192" y="24"/>
                </a:cubicBezTo>
                <a:cubicBezTo>
                  <a:pt x="192" y="11"/>
                  <a:pt x="203" y="0"/>
                  <a:pt x="216" y="0"/>
                </a:cubicBezTo>
                <a:close/>
                <a:moveTo>
                  <a:pt x="408" y="0"/>
                </a:moveTo>
                <a:lnTo>
                  <a:pt x="504" y="0"/>
                </a:lnTo>
                <a:cubicBezTo>
                  <a:pt x="518" y="0"/>
                  <a:pt x="528" y="11"/>
                  <a:pt x="528" y="24"/>
                </a:cubicBezTo>
                <a:cubicBezTo>
                  <a:pt x="528" y="38"/>
                  <a:pt x="518" y="48"/>
                  <a:pt x="504" y="48"/>
                </a:cubicBezTo>
                <a:lnTo>
                  <a:pt x="408" y="48"/>
                </a:lnTo>
                <a:cubicBezTo>
                  <a:pt x="395" y="48"/>
                  <a:pt x="384" y="38"/>
                  <a:pt x="384" y="24"/>
                </a:cubicBezTo>
                <a:cubicBezTo>
                  <a:pt x="384" y="11"/>
                  <a:pt x="395" y="0"/>
                  <a:pt x="408" y="0"/>
                </a:cubicBezTo>
                <a:close/>
                <a:moveTo>
                  <a:pt x="600" y="0"/>
                </a:moveTo>
                <a:lnTo>
                  <a:pt x="696" y="0"/>
                </a:lnTo>
                <a:cubicBezTo>
                  <a:pt x="710" y="0"/>
                  <a:pt x="720" y="11"/>
                  <a:pt x="720" y="24"/>
                </a:cubicBezTo>
                <a:cubicBezTo>
                  <a:pt x="720" y="38"/>
                  <a:pt x="710" y="48"/>
                  <a:pt x="696" y="48"/>
                </a:cubicBezTo>
                <a:lnTo>
                  <a:pt x="600" y="48"/>
                </a:lnTo>
                <a:cubicBezTo>
                  <a:pt x="587" y="48"/>
                  <a:pt x="576" y="38"/>
                  <a:pt x="576" y="24"/>
                </a:cubicBezTo>
                <a:cubicBezTo>
                  <a:pt x="576" y="11"/>
                  <a:pt x="587" y="0"/>
                  <a:pt x="600" y="0"/>
                </a:cubicBezTo>
                <a:close/>
              </a:path>
            </a:pathLst>
          </a:custGeom>
          <a:solidFill>
            <a:srgbClr val="FF0000"/>
          </a:solidFill>
          <a:ln w="7938" cap="flat">
            <a:solidFill>
              <a:srgbClr val="FF0000"/>
            </a:solidFill>
            <a:prstDash val="solid"/>
            <a:bevel/>
            <a:headEnd/>
            <a:tailEnd/>
          </a:ln>
        </p:spPr>
        <p:txBody>
          <a:bodyPr/>
          <a:lstStyle/>
          <a:p>
            <a:endParaRPr lang="fr-FR"/>
          </a:p>
        </p:txBody>
      </p:sp>
      <p:sp>
        <p:nvSpPr>
          <p:cNvPr id="63504" name="Rectangle 444"/>
          <p:cNvSpPr>
            <a:spLocks noChangeArrowheads="1"/>
          </p:cNvSpPr>
          <p:nvPr/>
        </p:nvSpPr>
        <p:spPr bwMode="auto">
          <a:xfrm>
            <a:off x="7064375" y="3167063"/>
            <a:ext cx="67151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normal</a:t>
            </a:r>
            <a:endParaRPr lang="fr-FR" altLang="fr-FR" sz="1800">
              <a:solidFill>
                <a:srgbClr val="FFFFFF"/>
              </a:solidFill>
            </a:endParaRPr>
          </a:p>
        </p:txBody>
      </p:sp>
      <p:sp>
        <p:nvSpPr>
          <p:cNvPr id="63505" name="Rectangle 49"/>
          <p:cNvSpPr>
            <a:spLocks noChangeArrowheads="1"/>
          </p:cNvSpPr>
          <p:nvPr/>
        </p:nvSpPr>
        <p:spPr bwMode="auto">
          <a:xfrm>
            <a:off x="4879975" y="1673225"/>
            <a:ext cx="11113" cy="3646488"/>
          </a:xfrm>
          <a:prstGeom prst="rect">
            <a:avLst/>
          </a:prstGeom>
          <a:solidFill>
            <a:schemeClr val="bg1"/>
          </a:solidFill>
          <a:ln w="7938">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800">
              <a:solidFill>
                <a:srgbClr val="FFFFFF"/>
              </a:solidFill>
            </a:endParaRPr>
          </a:p>
        </p:txBody>
      </p:sp>
      <p:sp>
        <p:nvSpPr>
          <p:cNvPr id="63506" name="Freeform 50"/>
          <p:cNvSpPr>
            <a:spLocks noEditPoints="1"/>
          </p:cNvSpPr>
          <p:nvPr/>
        </p:nvSpPr>
        <p:spPr bwMode="auto">
          <a:xfrm>
            <a:off x="4833938" y="1668463"/>
            <a:ext cx="52387" cy="3657600"/>
          </a:xfrm>
          <a:custGeom>
            <a:avLst/>
            <a:gdLst>
              <a:gd name="T0" fmla="*/ 0 w 24"/>
              <a:gd name="T1" fmla="*/ 2147483646 h 1618"/>
              <a:gd name="T2" fmla="*/ 2147483646 w 24"/>
              <a:gd name="T3" fmla="*/ 2147483646 h 1618"/>
              <a:gd name="T4" fmla="*/ 2147483646 w 24"/>
              <a:gd name="T5" fmla="*/ 2147483646 h 1618"/>
              <a:gd name="T6" fmla="*/ 0 w 24"/>
              <a:gd name="T7" fmla="*/ 2147483646 h 1618"/>
              <a:gd name="T8" fmla="*/ 0 w 24"/>
              <a:gd name="T9" fmla="*/ 2147483646 h 1618"/>
              <a:gd name="T10" fmla="*/ 0 w 24"/>
              <a:gd name="T11" fmla="*/ 2147483646 h 1618"/>
              <a:gd name="T12" fmla="*/ 2147483646 w 24"/>
              <a:gd name="T13" fmla="*/ 2147483646 h 1618"/>
              <a:gd name="T14" fmla="*/ 2147483646 w 24"/>
              <a:gd name="T15" fmla="*/ 2147483646 h 1618"/>
              <a:gd name="T16" fmla="*/ 0 w 24"/>
              <a:gd name="T17" fmla="*/ 2147483646 h 1618"/>
              <a:gd name="T18" fmla="*/ 0 w 24"/>
              <a:gd name="T19" fmla="*/ 2147483646 h 1618"/>
              <a:gd name="T20" fmla="*/ 0 w 24"/>
              <a:gd name="T21" fmla="*/ 2147483646 h 1618"/>
              <a:gd name="T22" fmla="*/ 2147483646 w 24"/>
              <a:gd name="T23" fmla="*/ 2147483646 h 1618"/>
              <a:gd name="T24" fmla="*/ 2147483646 w 24"/>
              <a:gd name="T25" fmla="*/ 2147483646 h 1618"/>
              <a:gd name="T26" fmla="*/ 0 w 24"/>
              <a:gd name="T27" fmla="*/ 2147483646 h 1618"/>
              <a:gd name="T28" fmla="*/ 0 w 24"/>
              <a:gd name="T29" fmla="*/ 2147483646 h 1618"/>
              <a:gd name="T30" fmla="*/ 0 w 24"/>
              <a:gd name="T31" fmla="*/ 2147483646 h 1618"/>
              <a:gd name="T32" fmla="*/ 2147483646 w 24"/>
              <a:gd name="T33" fmla="*/ 2147483646 h 1618"/>
              <a:gd name="T34" fmla="*/ 2147483646 w 24"/>
              <a:gd name="T35" fmla="*/ 2147483646 h 1618"/>
              <a:gd name="T36" fmla="*/ 0 w 24"/>
              <a:gd name="T37" fmla="*/ 2147483646 h 1618"/>
              <a:gd name="T38" fmla="*/ 0 w 24"/>
              <a:gd name="T39" fmla="*/ 2147483646 h 1618"/>
              <a:gd name="T40" fmla="*/ 0 w 24"/>
              <a:gd name="T41" fmla="*/ 2147483646 h 1618"/>
              <a:gd name="T42" fmla="*/ 2147483646 w 24"/>
              <a:gd name="T43" fmla="*/ 2147483646 h 1618"/>
              <a:gd name="T44" fmla="*/ 2147483646 w 24"/>
              <a:gd name="T45" fmla="*/ 2147483646 h 1618"/>
              <a:gd name="T46" fmla="*/ 0 w 24"/>
              <a:gd name="T47" fmla="*/ 2147483646 h 1618"/>
              <a:gd name="T48" fmla="*/ 0 w 24"/>
              <a:gd name="T49" fmla="*/ 2147483646 h 1618"/>
              <a:gd name="T50" fmla="*/ 0 w 24"/>
              <a:gd name="T51" fmla="*/ 2147483646 h 1618"/>
              <a:gd name="T52" fmla="*/ 2147483646 w 24"/>
              <a:gd name="T53" fmla="*/ 2147483646 h 1618"/>
              <a:gd name="T54" fmla="*/ 2147483646 w 24"/>
              <a:gd name="T55" fmla="*/ 2147483646 h 1618"/>
              <a:gd name="T56" fmla="*/ 0 w 24"/>
              <a:gd name="T57" fmla="*/ 2147483646 h 1618"/>
              <a:gd name="T58" fmla="*/ 0 w 24"/>
              <a:gd name="T59" fmla="*/ 2147483646 h 1618"/>
              <a:gd name="T60" fmla="*/ 0 w 24"/>
              <a:gd name="T61" fmla="*/ 2147483646 h 1618"/>
              <a:gd name="T62" fmla="*/ 2147483646 w 24"/>
              <a:gd name="T63" fmla="*/ 2147483646 h 1618"/>
              <a:gd name="T64" fmla="*/ 2147483646 w 24"/>
              <a:gd name="T65" fmla="*/ 2147483646 h 1618"/>
              <a:gd name="T66" fmla="*/ 0 w 24"/>
              <a:gd name="T67" fmla="*/ 2147483646 h 1618"/>
              <a:gd name="T68" fmla="*/ 0 w 24"/>
              <a:gd name="T69" fmla="*/ 2147483646 h 1618"/>
              <a:gd name="T70" fmla="*/ 0 w 24"/>
              <a:gd name="T71" fmla="*/ 2147483646 h 1618"/>
              <a:gd name="T72" fmla="*/ 2147483646 w 24"/>
              <a:gd name="T73" fmla="*/ 2147483646 h 1618"/>
              <a:gd name="T74" fmla="*/ 2147483646 w 24"/>
              <a:gd name="T75" fmla="*/ 2147483646 h 1618"/>
              <a:gd name="T76" fmla="*/ 0 w 24"/>
              <a:gd name="T77" fmla="*/ 2147483646 h 1618"/>
              <a:gd name="T78" fmla="*/ 0 w 24"/>
              <a:gd name="T79" fmla="*/ 2147483646 h 1618"/>
              <a:gd name="T80" fmla="*/ 0 w 24"/>
              <a:gd name="T81" fmla="*/ 2147483646 h 1618"/>
              <a:gd name="T82" fmla="*/ 2147483646 w 24"/>
              <a:gd name="T83" fmla="*/ 2147483646 h 1618"/>
              <a:gd name="T84" fmla="*/ 2147483646 w 24"/>
              <a:gd name="T85" fmla="*/ 2147483646 h 1618"/>
              <a:gd name="T86" fmla="*/ 0 w 24"/>
              <a:gd name="T87" fmla="*/ 2147483646 h 1618"/>
              <a:gd name="T88" fmla="*/ 0 w 24"/>
              <a:gd name="T89" fmla="*/ 2147483646 h 1618"/>
              <a:gd name="T90" fmla="*/ 0 w 24"/>
              <a:gd name="T91" fmla="*/ 2147483646 h 1618"/>
              <a:gd name="T92" fmla="*/ 2147483646 w 24"/>
              <a:gd name="T93" fmla="*/ 2147483646 h 1618"/>
              <a:gd name="T94" fmla="*/ 2147483646 w 24"/>
              <a:gd name="T95" fmla="*/ 2147483646 h 1618"/>
              <a:gd name="T96" fmla="*/ 0 w 24"/>
              <a:gd name="T97" fmla="*/ 2147483646 h 1618"/>
              <a:gd name="T98" fmla="*/ 0 w 24"/>
              <a:gd name="T99" fmla="*/ 2147483646 h 1618"/>
              <a:gd name="T100" fmla="*/ 0 w 24"/>
              <a:gd name="T101" fmla="*/ 0 h 1618"/>
              <a:gd name="T102" fmla="*/ 2147483646 w 24"/>
              <a:gd name="T103" fmla="*/ 0 h 1618"/>
              <a:gd name="T104" fmla="*/ 2147483646 w 24"/>
              <a:gd name="T105" fmla="*/ 2147483646 h 1618"/>
              <a:gd name="T106" fmla="*/ 0 w 24"/>
              <a:gd name="T107" fmla="*/ 2147483646 h 1618"/>
              <a:gd name="T108" fmla="*/ 0 w 24"/>
              <a:gd name="T109" fmla="*/ 0 h 1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1618"/>
              <a:gd name="T167" fmla="*/ 24 w 24"/>
              <a:gd name="T168" fmla="*/ 1618 h 1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1618">
                <a:moveTo>
                  <a:pt x="0" y="1613"/>
                </a:moveTo>
                <a:lnTo>
                  <a:pt x="24" y="1613"/>
                </a:lnTo>
                <a:lnTo>
                  <a:pt x="24" y="1618"/>
                </a:lnTo>
                <a:lnTo>
                  <a:pt x="0" y="1618"/>
                </a:lnTo>
                <a:lnTo>
                  <a:pt x="0" y="1613"/>
                </a:lnTo>
                <a:close/>
                <a:moveTo>
                  <a:pt x="0" y="1450"/>
                </a:moveTo>
                <a:lnTo>
                  <a:pt x="24" y="1450"/>
                </a:lnTo>
                <a:lnTo>
                  <a:pt x="24" y="1455"/>
                </a:lnTo>
                <a:lnTo>
                  <a:pt x="0" y="1455"/>
                </a:lnTo>
                <a:lnTo>
                  <a:pt x="0" y="1450"/>
                </a:lnTo>
                <a:close/>
                <a:moveTo>
                  <a:pt x="0" y="1291"/>
                </a:moveTo>
                <a:lnTo>
                  <a:pt x="24" y="1291"/>
                </a:lnTo>
                <a:lnTo>
                  <a:pt x="24" y="1296"/>
                </a:lnTo>
                <a:lnTo>
                  <a:pt x="0" y="1296"/>
                </a:lnTo>
                <a:lnTo>
                  <a:pt x="0" y="1291"/>
                </a:lnTo>
                <a:close/>
                <a:moveTo>
                  <a:pt x="0" y="1128"/>
                </a:moveTo>
                <a:lnTo>
                  <a:pt x="24" y="1128"/>
                </a:lnTo>
                <a:lnTo>
                  <a:pt x="24" y="1133"/>
                </a:lnTo>
                <a:lnTo>
                  <a:pt x="0" y="1133"/>
                </a:lnTo>
                <a:lnTo>
                  <a:pt x="0" y="1128"/>
                </a:lnTo>
                <a:close/>
                <a:moveTo>
                  <a:pt x="0" y="965"/>
                </a:moveTo>
                <a:lnTo>
                  <a:pt x="24" y="965"/>
                </a:lnTo>
                <a:lnTo>
                  <a:pt x="24" y="970"/>
                </a:lnTo>
                <a:lnTo>
                  <a:pt x="0" y="970"/>
                </a:lnTo>
                <a:lnTo>
                  <a:pt x="0" y="965"/>
                </a:lnTo>
                <a:close/>
                <a:moveTo>
                  <a:pt x="0" y="806"/>
                </a:moveTo>
                <a:lnTo>
                  <a:pt x="24" y="806"/>
                </a:lnTo>
                <a:lnTo>
                  <a:pt x="24" y="811"/>
                </a:lnTo>
                <a:lnTo>
                  <a:pt x="0" y="811"/>
                </a:lnTo>
                <a:lnTo>
                  <a:pt x="0" y="806"/>
                </a:lnTo>
                <a:close/>
                <a:moveTo>
                  <a:pt x="0" y="643"/>
                </a:moveTo>
                <a:lnTo>
                  <a:pt x="24" y="643"/>
                </a:lnTo>
                <a:lnTo>
                  <a:pt x="24" y="648"/>
                </a:lnTo>
                <a:lnTo>
                  <a:pt x="0" y="648"/>
                </a:lnTo>
                <a:lnTo>
                  <a:pt x="0" y="643"/>
                </a:lnTo>
                <a:close/>
                <a:moveTo>
                  <a:pt x="0" y="485"/>
                </a:moveTo>
                <a:lnTo>
                  <a:pt x="24" y="485"/>
                </a:lnTo>
                <a:lnTo>
                  <a:pt x="24" y="490"/>
                </a:lnTo>
                <a:lnTo>
                  <a:pt x="0" y="490"/>
                </a:lnTo>
                <a:lnTo>
                  <a:pt x="0" y="485"/>
                </a:lnTo>
                <a:close/>
                <a:moveTo>
                  <a:pt x="0" y="321"/>
                </a:moveTo>
                <a:lnTo>
                  <a:pt x="24" y="321"/>
                </a:lnTo>
                <a:lnTo>
                  <a:pt x="24" y="326"/>
                </a:lnTo>
                <a:lnTo>
                  <a:pt x="0" y="326"/>
                </a:lnTo>
                <a:lnTo>
                  <a:pt x="0" y="321"/>
                </a:lnTo>
                <a:close/>
                <a:moveTo>
                  <a:pt x="0" y="163"/>
                </a:moveTo>
                <a:lnTo>
                  <a:pt x="24" y="163"/>
                </a:lnTo>
                <a:lnTo>
                  <a:pt x="24" y="168"/>
                </a:lnTo>
                <a:lnTo>
                  <a:pt x="0" y="168"/>
                </a:lnTo>
                <a:lnTo>
                  <a:pt x="0" y="163"/>
                </a:lnTo>
                <a:close/>
                <a:moveTo>
                  <a:pt x="0" y="0"/>
                </a:moveTo>
                <a:lnTo>
                  <a:pt x="24" y="0"/>
                </a:lnTo>
                <a:lnTo>
                  <a:pt x="24" y="5"/>
                </a:lnTo>
                <a:lnTo>
                  <a:pt x="0" y="5"/>
                </a:lnTo>
                <a:lnTo>
                  <a:pt x="0" y="0"/>
                </a:lnTo>
                <a:close/>
              </a:path>
            </a:pathLst>
          </a:custGeom>
          <a:solidFill>
            <a:schemeClr val="bg1"/>
          </a:solidFill>
          <a:ln w="7938" cap="flat">
            <a:solidFill>
              <a:schemeClr val="bg1"/>
            </a:solidFill>
            <a:prstDash val="solid"/>
            <a:bevel/>
            <a:headEnd/>
            <a:tailEnd/>
          </a:ln>
        </p:spPr>
        <p:txBody>
          <a:bodyPr/>
          <a:lstStyle/>
          <a:p>
            <a:endParaRPr lang="fr-FR"/>
          </a:p>
        </p:txBody>
      </p:sp>
      <p:sp>
        <p:nvSpPr>
          <p:cNvPr id="63507" name="Rectangle 51"/>
          <p:cNvSpPr>
            <a:spLocks noChangeArrowheads="1"/>
          </p:cNvSpPr>
          <p:nvPr/>
        </p:nvSpPr>
        <p:spPr bwMode="auto">
          <a:xfrm>
            <a:off x="4886325" y="5314950"/>
            <a:ext cx="2435225" cy="11113"/>
          </a:xfrm>
          <a:prstGeom prst="rect">
            <a:avLst/>
          </a:prstGeom>
          <a:solidFill>
            <a:schemeClr val="bg1"/>
          </a:solidFill>
          <a:ln w="7938">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800">
              <a:solidFill>
                <a:srgbClr val="FFFFFF"/>
              </a:solidFill>
            </a:endParaRPr>
          </a:p>
        </p:txBody>
      </p:sp>
      <p:sp>
        <p:nvSpPr>
          <p:cNvPr id="63508" name="Freeform 52"/>
          <p:cNvSpPr>
            <a:spLocks noEditPoints="1"/>
          </p:cNvSpPr>
          <p:nvPr/>
        </p:nvSpPr>
        <p:spPr bwMode="auto">
          <a:xfrm>
            <a:off x="4945063" y="5319713"/>
            <a:ext cx="2381250" cy="44450"/>
          </a:xfrm>
          <a:custGeom>
            <a:avLst/>
            <a:gdLst>
              <a:gd name="T0" fmla="*/ 2147483646 w 1070"/>
              <a:gd name="T1" fmla="*/ 2147483646 h 20"/>
              <a:gd name="T2" fmla="*/ 0 w 1070"/>
              <a:gd name="T3" fmla="*/ 0 h 20"/>
              <a:gd name="T4" fmla="*/ 2147483646 w 1070"/>
              <a:gd name="T5" fmla="*/ 0 h 20"/>
              <a:gd name="T6" fmla="*/ 2147483646 w 1070"/>
              <a:gd name="T7" fmla="*/ 2147483646 h 20"/>
              <a:gd name="T8" fmla="*/ 2147483646 w 1070"/>
              <a:gd name="T9" fmla="*/ 0 h 20"/>
              <a:gd name="T10" fmla="*/ 2147483646 w 1070"/>
              <a:gd name="T11" fmla="*/ 2147483646 h 20"/>
              <a:gd name="T12" fmla="*/ 2147483646 w 1070"/>
              <a:gd name="T13" fmla="*/ 0 h 20"/>
              <a:gd name="T14" fmla="*/ 2147483646 w 1070"/>
              <a:gd name="T15" fmla="*/ 0 h 20"/>
              <a:gd name="T16" fmla="*/ 2147483646 w 1070"/>
              <a:gd name="T17" fmla="*/ 2147483646 h 20"/>
              <a:gd name="T18" fmla="*/ 2147483646 w 1070"/>
              <a:gd name="T19" fmla="*/ 0 h 20"/>
              <a:gd name="T20" fmla="*/ 2147483646 w 1070"/>
              <a:gd name="T21" fmla="*/ 2147483646 h 20"/>
              <a:gd name="T22" fmla="*/ 2147483646 w 1070"/>
              <a:gd name="T23" fmla="*/ 0 h 20"/>
              <a:gd name="T24" fmla="*/ 2147483646 w 1070"/>
              <a:gd name="T25" fmla="*/ 0 h 20"/>
              <a:gd name="T26" fmla="*/ 2147483646 w 1070"/>
              <a:gd name="T27" fmla="*/ 2147483646 h 20"/>
              <a:gd name="T28" fmla="*/ 2147483646 w 1070"/>
              <a:gd name="T29" fmla="*/ 0 h 20"/>
              <a:gd name="T30" fmla="*/ 2147483646 w 1070"/>
              <a:gd name="T31" fmla="*/ 2147483646 h 20"/>
              <a:gd name="T32" fmla="*/ 2147483646 w 1070"/>
              <a:gd name="T33" fmla="*/ 0 h 20"/>
              <a:gd name="T34" fmla="*/ 2147483646 w 1070"/>
              <a:gd name="T35" fmla="*/ 0 h 20"/>
              <a:gd name="T36" fmla="*/ 2147483646 w 1070"/>
              <a:gd name="T37" fmla="*/ 2147483646 h 20"/>
              <a:gd name="T38" fmla="*/ 2147483646 w 1070"/>
              <a:gd name="T39" fmla="*/ 0 h 20"/>
              <a:gd name="T40" fmla="*/ 2147483646 w 1070"/>
              <a:gd name="T41" fmla="*/ 2147483646 h 20"/>
              <a:gd name="T42" fmla="*/ 2147483646 w 1070"/>
              <a:gd name="T43" fmla="*/ 0 h 20"/>
              <a:gd name="T44" fmla="*/ 2147483646 w 1070"/>
              <a:gd name="T45" fmla="*/ 0 h 20"/>
              <a:gd name="T46" fmla="*/ 2147483646 w 1070"/>
              <a:gd name="T47" fmla="*/ 2147483646 h 20"/>
              <a:gd name="T48" fmla="*/ 2147483646 w 1070"/>
              <a:gd name="T49" fmla="*/ 0 h 20"/>
              <a:gd name="T50" fmla="*/ 2147483646 w 1070"/>
              <a:gd name="T51" fmla="*/ 2147483646 h 20"/>
              <a:gd name="T52" fmla="*/ 2147483646 w 1070"/>
              <a:gd name="T53" fmla="*/ 0 h 20"/>
              <a:gd name="T54" fmla="*/ 2147483646 w 1070"/>
              <a:gd name="T55" fmla="*/ 0 h 20"/>
              <a:gd name="T56" fmla="*/ 2147483646 w 1070"/>
              <a:gd name="T57" fmla="*/ 2147483646 h 20"/>
              <a:gd name="T58" fmla="*/ 2147483646 w 1070"/>
              <a:gd name="T59" fmla="*/ 0 h 20"/>
              <a:gd name="T60" fmla="*/ 2147483646 w 1070"/>
              <a:gd name="T61" fmla="*/ 2147483646 h 20"/>
              <a:gd name="T62" fmla="*/ 2147483646 w 1070"/>
              <a:gd name="T63" fmla="*/ 0 h 20"/>
              <a:gd name="T64" fmla="*/ 2147483646 w 1070"/>
              <a:gd name="T65" fmla="*/ 0 h 20"/>
              <a:gd name="T66" fmla="*/ 2147483646 w 1070"/>
              <a:gd name="T67" fmla="*/ 2147483646 h 20"/>
              <a:gd name="T68" fmla="*/ 2147483646 w 1070"/>
              <a:gd name="T69" fmla="*/ 0 h 20"/>
              <a:gd name="T70" fmla="*/ 2147483646 w 1070"/>
              <a:gd name="T71" fmla="*/ 2147483646 h 20"/>
              <a:gd name="T72" fmla="*/ 2147483646 w 1070"/>
              <a:gd name="T73" fmla="*/ 0 h 20"/>
              <a:gd name="T74" fmla="*/ 2147483646 w 1070"/>
              <a:gd name="T75" fmla="*/ 0 h 20"/>
              <a:gd name="T76" fmla="*/ 2147483646 w 1070"/>
              <a:gd name="T77" fmla="*/ 2147483646 h 20"/>
              <a:gd name="T78" fmla="*/ 2147483646 w 1070"/>
              <a:gd name="T79" fmla="*/ 0 h 20"/>
              <a:gd name="T80" fmla="*/ 2147483646 w 1070"/>
              <a:gd name="T81" fmla="*/ 2147483646 h 20"/>
              <a:gd name="T82" fmla="*/ 2147483646 w 1070"/>
              <a:gd name="T83" fmla="*/ 0 h 20"/>
              <a:gd name="T84" fmla="*/ 2147483646 w 1070"/>
              <a:gd name="T85" fmla="*/ 0 h 20"/>
              <a:gd name="T86" fmla="*/ 2147483646 w 1070"/>
              <a:gd name="T87" fmla="*/ 2147483646 h 20"/>
              <a:gd name="T88" fmla="*/ 2147483646 w 1070"/>
              <a:gd name="T89" fmla="*/ 0 h 20"/>
              <a:gd name="T90" fmla="*/ 2147483646 w 1070"/>
              <a:gd name="T91" fmla="*/ 2147483646 h 20"/>
              <a:gd name="T92" fmla="*/ 2147483646 w 1070"/>
              <a:gd name="T93" fmla="*/ 0 h 20"/>
              <a:gd name="T94" fmla="*/ 2147483646 w 1070"/>
              <a:gd name="T95" fmla="*/ 0 h 20"/>
              <a:gd name="T96" fmla="*/ 2147483646 w 1070"/>
              <a:gd name="T97" fmla="*/ 2147483646 h 20"/>
              <a:gd name="T98" fmla="*/ 2147483646 w 1070"/>
              <a:gd name="T99" fmla="*/ 0 h 20"/>
              <a:gd name="T100" fmla="*/ 2147483646 w 1070"/>
              <a:gd name="T101" fmla="*/ 2147483646 h 20"/>
              <a:gd name="T102" fmla="*/ 2147483646 w 1070"/>
              <a:gd name="T103" fmla="*/ 0 h 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0"/>
              <a:gd name="T157" fmla="*/ 0 h 20"/>
              <a:gd name="T158" fmla="*/ 1070 w 1070"/>
              <a:gd name="T159" fmla="*/ 20 h 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0" h="20">
                <a:moveTo>
                  <a:pt x="5" y="0"/>
                </a:moveTo>
                <a:lnTo>
                  <a:pt x="5" y="20"/>
                </a:lnTo>
                <a:lnTo>
                  <a:pt x="0" y="20"/>
                </a:lnTo>
                <a:lnTo>
                  <a:pt x="0" y="0"/>
                </a:lnTo>
                <a:lnTo>
                  <a:pt x="5" y="0"/>
                </a:lnTo>
                <a:close/>
                <a:moveTo>
                  <a:pt x="58" y="0"/>
                </a:moveTo>
                <a:lnTo>
                  <a:pt x="58" y="20"/>
                </a:lnTo>
                <a:lnTo>
                  <a:pt x="53" y="20"/>
                </a:lnTo>
                <a:lnTo>
                  <a:pt x="53" y="0"/>
                </a:lnTo>
                <a:lnTo>
                  <a:pt x="58" y="0"/>
                </a:lnTo>
                <a:close/>
                <a:moveTo>
                  <a:pt x="115" y="0"/>
                </a:moveTo>
                <a:lnTo>
                  <a:pt x="115" y="20"/>
                </a:lnTo>
                <a:lnTo>
                  <a:pt x="110" y="20"/>
                </a:lnTo>
                <a:lnTo>
                  <a:pt x="110" y="0"/>
                </a:lnTo>
                <a:lnTo>
                  <a:pt x="115" y="0"/>
                </a:lnTo>
                <a:close/>
                <a:moveTo>
                  <a:pt x="168" y="0"/>
                </a:moveTo>
                <a:lnTo>
                  <a:pt x="168" y="20"/>
                </a:lnTo>
                <a:lnTo>
                  <a:pt x="163" y="20"/>
                </a:lnTo>
                <a:lnTo>
                  <a:pt x="163" y="0"/>
                </a:lnTo>
                <a:lnTo>
                  <a:pt x="168" y="0"/>
                </a:lnTo>
                <a:close/>
                <a:moveTo>
                  <a:pt x="221" y="0"/>
                </a:moveTo>
                <a:lnTo>
                  <a:pt x="221" y="20"/>
                </a:lnTo>
                <a:lnTo>
                  <a:pt x="216" y="20"/>
                </a:lnTo>
                <a:lnTo>
                  <a:pt x="216" y="0"/>
                </a:lnTo>
                <a:lnTo>
                  <a:pt x="221" y="0"/>
                </a:lnTo>
                <a:close/>
                <a:moveTo>
                  <a:pt x="278" y="0"/>
                </a:moveTo>
                <a:lnTo>
                  <a:pt x="278" y="20"/>
                </a:lnTo>
                <a:lnTo>
                  <a:pt x="274" y="20"/>
                </a:lnTo>
                <a:lnTo>
                  <a:pt x="274" y="0"/>
                </a:lnTo>
                <a:lnTo>
                  <a:pt x="278" y="0"/>
                </a:lnTo>
                <a:close/>
                <a:moveTo>
                  <a:pt x="331" y="0"/>
                </a:moveTo>
                <a:lnTo>
                  <a:pt x="331" y="20"/>
                </a:lnTo>
                <a:lnTo>
                  <a:pt x="326" y="20"/>
                </a:lnTo>
                <a:lnTo>
                  <a:pt x="326" y="0"/>
                </a:lnTo>
                <a:lnTo>
                  <a:pt x="331" y="0"/>
                </a:lnTo>
                <a:close/>
                <a:moveTo>
                  <a:pt x="384" y="0"/>
                </a:moveTo>
                <a:lnTo>
                  <a:pt x="384" y="20"/>
                </a:lnTo>
                <a:lnTo>
                  <a:pt x="379" y="20"/>
                </a:lnTo>
                <a:lnTo>
                  <a:pt x="379" y="0"/>
                </a:lnTo>
                <a:lnTo>
                  <a:pt x="384" y="0"/>
                </a:lnTo>
                <a:close/>
                <a:moveTo>
                  <a:pt x="442" y="0"/>
                </a:moveTo>
                <a:lnTo>
                  <a:pt x="442" y="20"/>
                </a:lnTo>
                <a:lnTo>
                  <a:pt x="437" y="20"/>
                </a:lnTo>
                <a:lnTo>
                  <a:pt x="437" y="0"/>
                </a:lnTo>
                <a:lnTo>
                  <a:pt x="442" y="0"/>
                </a:lnTo>
                <a:close/>
                <a:moveTo>
                  <a:pt x="494" y="0"/>
                </a:moveTo>
                <a:lnTo>
                  <a:pt x="494" y="20"/>
                </a:lnTo>
                <a:lnTo>
                  <a:pt x="490" y="20"/>
                </a:lnTo>
                <a:lnTo>
                  <a:pt x="490" y="0"/>
                </a:lnTo>
                <a:lnTo>
                  <a:pt x="494" y="0"/>
                </a:lnTo>
                <a:close/>
                <a:moveTo>
                  <a:pt x="552" y="0"/>
                </a:moveTo>
                <a:lnTo>
                  <a:pt x="552" y="20"/>
                </a:lnTo>
                <a:lnTo>
                  <a:pt x="547" y="20"/>
                </a:lnTo>
                <a:lnTo>
                  <a:pt x="547" y="0"/>
                </a:lnTo>
                <a:lnTo>
                  <a:pt x="552" y="0"/>
                </a:lnTo>
                <a:close/>
                <a:moveTo>
                  <a:pt x="605" y="0"/>
                </a:moveTo>
                <a:lnTo>
                  <a:pt x="605" y="20"/>
                </a:lnTo>
                <a:lnTo>
                  <a:pt x="600" y="20"/>
                </a:lnTo>
                <a:lnTo>
                  <a:pt x="600" y="0"/>
                </a:lnTo>
                <a:lnTo>
                  <a:pt x="605" y="0"/>
                </a:lnTo>
                <a:close/>
                <a:moveTo>
                  <a:pt x="658" y="0"/>
                </a:moveTo>
                <a:lnTo>
                  <a:pt x="658" y="20"/>
                </a:lnTo>
                <a:lnTo>
                  <a:pt x="653" y="20"/>
                </a:lnTo>
                <a:lnTo>
                  <a:pt x="653" y="0"/>
                </a:lnTo>
                <a:lnTo>
                  <a:pt x="658" y="0"/>
                </a:lnTo>
                <a:close/>
                <a:moveTo>
                  <a:pt x="715" y="0"/>
                </a:moveTo>
                <a:lnTo>
                  <a:pt x="715" y="20"/>
                </a:lnTo>
                <a:lnTo>
                  <a:pt x="710" y="20"/>
                </a:lnTo>
                <a:lnTo>
                  <a:pt x="710" y="0"/>
                </a:lnTo>
                <a:lnTo>
                  <a:pt x="715" y="0"/>
                </a:lnTo>
                <a:close/>
                <a:moveTo>
                  <a:pt x="768" y="0"/>
                </a:moveTo>
                <a:lnTo>
                  <a:pt x="768" y="20"/>
                </a:lnTo>
                <a:lnTo>
                  <a:pt x="763" y="20"/>
                </a:lnTo>
                <a:lnTo>
                  <a:pt x="763" y="0"/>
                </a:lnTo>
                <a:lnTo>
                  <a:pt x="768" y="0"/>
                </a:lnTo>
                <a:close/>
                <a:moveTo>
                  <a:pt x="821" y="0"/>
                </a:moveTo>
                <a:lnTo>
                  <a:pt x="821" y="20"/>
                </a:lnTo>
                <a:lnTo>
                  <a:pt x="816" y="20"/>
                </a:lnTo>
                <a:lnTo>
                  <a:pt x="816" y="0"/>
                </a:lnTo>
                <a:lnTo>
                  <a:pt x="821" y="0"/>
                </a:lnTo>
                <a:close/>
                <a:moveTo>
                  <a:pt x="878" y="0"/>
                </a:moveTo>
                <a:lnTo>
                  <a:pt x="878" y="20"/>
                </a:lnTo>
                <a:lnTo>
                  <a:pt x="873" y="20"/>
                </a:lnTo>
                <a:lnTo>
                  <a:pt x="873" y="0"/>
                </a:lnTo>
                <a:lnTo>
                  <a:pt x="878" y="0"/>
                </a:lnTo>
                <a:close/>
                <a:moveTo>
                  <a:pt x="931" y="0"/>
                </a:moveTo>
                <a:lnTo>
                  <a:pt x="931" y="20"/>
                </a:lnTo>
                <a:lnTo>
                  <a:pt x="926" y="20"/>
                </a:lnTo>
                <a:lnTo>
                  <a:pt x="926" y="0"/>
                </a:lnTo>
                <a:lnTo>
                  <a:pt x="931" y="0"/>
                </a:lnTo>
                <a:close/>
                <a:moveTo>
                  <a:pt x="989" y="0"/>
                </a:moveTo>
                <a:lnTo>
                  <a:pt x="989" y="20"/>
                </a:lnTo>
                <a:lnTo>
                  <a:pt x="984" y="20"/>
                </a:lnTo>
                <a:lnTo>
                  <a:pt x="984" y="0"/>
                </a:lnTo>
                <a:lnTo>
                  <a:pt x="989" y="0"/>
                </a:lnTo>
                <a:close/>
                <a:moveTo>
                  <a:pt x="1041" y="0"/>
                </a:moveTo>
                <a:lnTo>
                  <a:pt x="1041" y="20"/>
                </a:lnTo>
                <a:lnTo>
                  <a:pt x="1037" y="20"/>
                </a:lnTo>
                <a:lnTo>
                  <a:pt x="1037" y="0"/>
                </a:lnTo>
                <a:lnTo>
                  <a:pt x="1041" y="0"/>
                </a:lnTo>
                <a:close/>
                <a:moveTo>
                  <a:pt x="1070" y="0"/>
                </a:moveTo>
                <a:lnTo>
                  <a:pt x="1070" y="20"/>
                </a:lnTo>
                <a:lnTo>
                  <a:pt x="1065" y="20"/>
                </a:lnTo>
                <a:lnTo>
                  <a:pt x="1065" y="0"/>
                </a:lnTo>
                <a:lnTo>
                  <a:pt x="1070" y="0"/>
                </a:lnTo>
                <a:close/>
              </a:path>
            </a:pathLst>
          </a:custGeom>
          <a:solidFill>
            <a:schemeClr val="bg1"/>
          </a:solidFill>
          <a:ln w="7938" cap="flat">
            <a:solidFill>
              <a:schemeClr val="bg1"/>
            </a:solidFill>
            <a:prstDash val="solid"/>
            <a:bevel/>
            <a:headEnd/>
            <a:tailEnd/>
          </a:ln>
        </p:spPr>
        <p:txBody>
          <a:bodyPr/>
          <a:lstStyle/>
          <a:p>
            <a:endParaRPr lang="fr-FR"/>
          </a:p>
        </p:txBody>
      </p:sp>
      <p:sp>
        <p:nvSpPr>
          <p:cNvPr id="330" name="Freeform 53"/>
          <p:cNvSpPr>
            <a:spLocks/>
          </p:cNvSpPr>
          <p:nvPr/>
        </p:nvSpPr>
        <p:spPr bwMode="auto">
          <a:xfrm>
            <a:off x="4933950" y="2425700"/>
            <a:ext cx="2341563" cy="2325688"/>
          </a:xfrm>
          <a:custGeom>
            <a:avLst/>
            <a:gdLst>
              <a:gd name="T0" fmla="*/ 2147483646 w 3508"/>
              <a:gd name="T1" fmla="*/ 2147483646 h 3428"/>
              <a:gd name="T2" fmla="*/ 2147483646 w 3508"/>
              <a:gd name="T3" fmla="*/ 2147483646 h 3428"/>
              <a:gd name="T4" fmla="*/ 2147483646 w 3508"/>
              <a:gd name="T5" fmla="*/ 2147483646 h 3428"/>
              <a:gd name="T6" fmla="*/ 2147483646 w 3508"/>
              <a:gd name="T7" fmla="*/ 2147483646 h 3428"/>
              <a:gd name="T8" fmla="*/ 2147483646 w 3508"/>
              <a:gd name="T9" fmla="*/ 2147483646 h 3428"/>
              <a:gd name="T10" fmla="*/ 2147483646 w 3508"/>
              <a:gd name="T11" fmla="*/ 2147483646 h 3428"/>
              <a:gd name="T12" fmla="*/ 2147483646 w 3508"/>
              <a:gd name="T13" fmla="*/ 2147483646 h 3428"/>
              <a:gd name="T14" fmla="*/ 2147483646 w 3508"/>
              <a:gd name="T15" fmla="*/ 2147483646 h 3428"/>
              <a:gd name="T16" fmla="*/ 2147483646 w 3508"/>
              <a:gd name="T17" fmla="*/ 2147483646 h 3428"/>
              <a:gd name="T18" fmla="*/ 2147483646 w 3508"/>
              <a:gd name="T19" fmla="*/ 2147483646 h 3428"/>
              <a:gd name="T20" fmla="*/ 2147483646 w 3508"/>
              <a:gd name="T21" fmla="*/ 2147483646 h 3428"/>
              <a:gd name="T22" fmla="*/ 2147483646 w 3508"/>
              <a:gd name="T23" fmla="*/ 2147483646 h 3428"/>
              <a:gd name="T24" fmla="*/ 2147483646 w 3508"/>
              <a:gd name="T25" fmla="*/ 2147483646 h 3428"/>
              <a:gd name="T26" fmla="*/ 2147483646 w 3508"/>
              <a:gd name="T27" fmla="*/ 2147483646 h 3428"/>
              <a:gd name="T28" fmla="*/ 2147483646 w 3508"/>
              <a:gd name="T29" fmla="*/ 2147483646 h 3428"/>
              <a:gd name="T30" fmla="*/ 2147483646 w 3508"/>
              <a:gd name="T31" fmla="*/ 2147483646 h 3428"/>
              <a:gd name="T32" fmla="*/ 2147483646 w 3508"/>
              <a:gd name="T33" fmla="*/ 2147483646 h 3428"/>
              <a:gd name="T34" fmla="*/ 2147483646 w 3508"/>
              <a:gd name="T35" fmla="*/ 2147483646 h 3428"/>
              <a:gd name="T36" fmla="*/ 2147483646 w 3508"/>
              <a:gd name="T37" fmla="*/ 2147483646 h 3428"/>
              <a:gd name="T38" fmla="*/ 2147483646 w 3508"/>
              <a:gd name="T39" fmla="*/ 2147483646 h 3428"/>
              <a:gd name="T40" fmla="*/ 2147483646 w 3508"/>
              <a:gd name="T41" fmla="*/ 2147483646 h 3428"/>
              <a:gd name="T42" fmla="*/ 2147483646 w 3508"/>
              <a:gd name="T43" fmla="*/ 2147483646 h 3428"/>
              <a:gd name="T44" fmla="*/ 2147483646 w 3508"/>
              <a:gd name="T45" fmla="*/ 2147483646 h 3428"/>
              <a:gd name="T46" fmla="*/ 2147483646 w 3508"/>
              <a:gd name="T47" fmla="*/ 2147483646 h 3428"/>
              <a:gd name="T48" fmla="*/ 2147483646 w 3508"/>
              <a:gd name="T49" fmla="*/ 2147483646 h 3428"/>
              <a:gd name="T50" fmla="*/ 2147483646 w 3508"/>
              <a:gd name="T51" fmla="*/ 2147483646 h 3428"/>
              <a:gd name="T52" fmla="*/ 2147483646 w 3508"/>
              <a:gd name="T53" fmla="*/ 2147483646 h 3428"/>
              <a:gd name="T54" fmla="*/ 2147483646 w 3508"/>
              <a:gd name="T55" fmla="*/ 2147483646 h 3428"/>
              <a:gd name="T56" fmla="*/ 2147483646 w 3508"/>
              <a:gd name="T57" fmla="*/ 2147483646 h 3428"/>
              <a:gd name="T58" fmla="*/ 2147483646 w 3508"/>
              <a:gd name="T59" fmla="*/ 2147483646 h 3428"/>
              <a:gd name="T60" fmla="*/ 2147483646 w 3508"/>
              <a:gd name="T61" fmla="*/ 2147483646 h 3428"/>
              <a:gd name="T62" fmla="*/ 2147483646 w 3508"/>
              <a:gd name="T63" fmla="*/ 2147483646 h 3428"/>
              <a:gd name="T64" fmla="*/ 2147483646 w 3508"/>
              <a:gd name="T65" fmla="*/ 2147483646 h 3428"/>
              <a:gd name="T66" fmla="*/ 2147483646 w 3508"/>
              <a:gd name="T67" fmla="*/ 2147483646 h 3428"/>
              <a:gd name="T68" fmla="*/ 2147483646 w 3508"/>
              <a:gd name="T69" fmla="*/ 2147483646 h 3428"/>
              <a:gd name="T70" fmla="*/ 2147483646 w 3508"/>
              <a:gd name="T71" fmla="*/ 2147483646 h 3428"/>
              <a:gd name="T72" fmla="*/ 2147483646 w 3508"/>
              <a:gd name="T73" fmla="*/ 2147483646 h 3428"/>
              <a:gd name="T74" fmla="*/ 2147483646 w 3508"/>
              <a:gd name="T75" fmla="*/ 2147483646 h 3428"/>
              <a:gd name="T76" fmla="*/ 2147483646 w 3508"/>
              <a:gd name="T77" fmla="*/ 2147483646 h 3428"/>
              <a:gd name="T78" fmla="*/ 2147483646 w 3508"/>
              <a:gd name="T79" fmla="*/ 2147483646 h 3428"/>
              <a:gd name="T80" fmla="*/ 2147483646 w 3508"/>
              <a:gd name="T81" fmla="*/ 2147483646 h 3428"/>
              <a:gd name="T82" fmla="*/ 2147483646 w 3508"/>
              <a:gd name="T83" fmla="*/ 2147483646 h 3428"/>
              <a:gd name="T84" fmla="*/ 2147483646 w 3508"/>
              <a:gd name="T85" fmla="*/ 2147483646 h 3428"/>
              <a:gd name="T86" fmla="*/ 2147483646 w 3508"/>
              <a:gd name="T87" fmla="*/ 2147483646 h 3428"/>
              <a:gd name="T88" fmla="*/ 2147483646 w 3508"/>
              <a:gd name="T89" fmla="*/ 2147483646 h 3428"/>
              <a:gd name="T90" fmla="*/ 2147483646 w 3508"/>
              <a:gd name="T91" fmla="*/ 2147483646 h 3428"/>
              <a:gd name="T92" fmla="*/ 2147483646 w 3508"/>
              <a:gd name="T93" fmla="*/ 2147483646 h 3428"/>
              <a:gd name="T94" fmla="*/ 2147483646 w 3508"/>
              <a:gd name="T95" fmla="*/ 2147483646 h 3428"/>
              <a:gd name="T96" fmla="*/ 2147483646 w 3508"/>
              <a:gd name="T97" fmla="*/ 2147483646 h 3428"/>
              <a:gd name="T98" fmla="*/ 2147483646 w 3508"/>
              <a:gd name="T99" fmla="*/ 2147483646 h 3428"/>
              <a:gd name="T100" fmla="*/ 2147483646 w 3508"/>
              <a:gd name="T101" fmla="*/ 2147483646 h 3428"/>
              <a:gd name="T102" fmla="*/ 2147483646 w 3508"/>
              <a:gd name="T103" fmla="*/ 2147483646 h 3428"/>
              <a:gd name="T104" fmla="*/ 2147483646 w 3508"/>
              <a:gd name="T105" fmla="*/ 2147483646 h 3428"/>
              <a:gd name="T106" fmla="*/ 2147483646 w 3508"/>
              <a:gd name="T107" fmla="*/ 2147483646 h 3428"/>
              <a:gd name="T108" fmla="*/ 2147483646 w 3508"/>
              <a:gd name="T109" fmla="*/ 2147483646 h 3428"/>
              <a:gd name="T110" fmla="*/ 2147483646 w 3508"/>
              <a:gd name="T111" fmla="*/ 2147483646 h 3428"/>
              <a:gd name="T112" fmla="*/ 2147483646 w 3508"/>
              <a:gd name="T113" fmla="*/ 2147483646 h 3428"/>
              <a:gd name="T114" fmla="*/ 2147483646 w 3508"/>
              <a:gd name="T115" fmla="*/ 2147483646 h 3428"/>
              <a:gd name="T116" fmla="*/ 2147483646 w 3508"/>
              <a:gd name="T117" fmla="*/ 2147483646 h 34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08"/>
              <a:gd name="T178" fmla="*/ 0 h 3428"/>
              <a:gd name="T179" fmla="*/ 3508 w 3508"/>
              <a:gd name="T180" fmla="*/ 3428 h 34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08" h="3428">
                <a:moveTo>
                  <a:pt x="2" y="3399"/>
                </a:moveTo>
                <a:lnTo>
                  <a:pt x="178" y="2247"/>
                </a:lnTo>
                <a:lnTo>
                  <a:pt x="370" y="1493"/>
                </a:lnTo>
                <a:cubicBezTo>
                  <a:pt x="371" y="1491"/>
                  <a:pt x="371" y="1490"/>
                  <a:pt x="372" y="1489"/>
                </a:cubicBezTo>
                <a:lnTo>
                  <a:pt x="548" y="1089"/>
                </a:lnTo>
                <a:cubicBezTo>
                  <a:pt x="549" y="1086"/>
                  <a:pt x="550" y="1084"/>
                  <a:pt x="552" y="1082"/>
                </a:cubicBezTo>
                <a:lnTo>
                  <a:pt x="728" y="890"/>
                </a:lnTo>
                <a:cubicBezTo>
                  <a:pt x="729" y="888"/>
                  <a:pt x="731" y="887"/>
                  <a:pt x="733" y="886"/>
                </a:cubicBezTo>
                <a:lnTo>
                  <a:pt x="925" y="774"/>
                </a:lnTo>
                <a:lnTo>
                  <a:pt x="1104" y="693"/>
                </a:lnTo>
                <a:lnTo>
                  <a:pt x="1281" y="628"/>
                </a:lnTo>
                <a:cubicBezTo>
                  <a:pt x="1283" y="627"/>
                  <a:pt x="1284" y="627"/>
                  <a:pt x="1286" y="627"/>
                </a:cubicBezTo>
                <a:lnTo>
                  <a:pt x="1478" y="595"/>
                </a:lnTo>
                <a:lnTo>
                  <a:pt x="1473" y="596"/>
                </a:lnTo>
                <a:lnTo>
                  <a:pt x="1649" y="532"/>
                </a:lnTo>
                <a:lnTo>
                  <a:pt x="1844" y="483"/>
                </a:lnTo>
                <a:lnTo>
                  <a:pt x="2017" y="420"/>
                </a:lnTo>
                <a:cubicBezTo>
                  <a:pt x="2019" y="419"/>
                  <a:pt x="2020" y="419"/>
                  <a:pt x="2021" y="419"/>
                </a:cubicBezTo>
                <a:lnTo>
                  <a:pt x="2197" y="387"/>
                </a:lnTo>
                <a:lnTo>
                  <a:pt x="2192" y="388"/>
                </a:lnTo>
                <a:lnTo>
                  <a:pt x="2384" y="308"/>
                </a:lnTo>
                <a:lnTo>
                  <a:pt x="2561" y="244"/>
                </a:lnTo>
                <a:lnTo>
                  <a:pt x="2737" y="180"/>
                </a:lnTo>
                <a:cubicBezTo>
                  <a:pt x="2739" y="179"/>
                  <a:pt x="2740" y="179"/>
                  <a:pt x="2742" y="179"/>
                </a:cubicBezTo>
                <a:lnTo>
                  <a:pt x="2934" y="147"/>
                </a:lnTo>
                <a:lnTo>
                  <a:pt x="3107" y="99"/>
                </a:lnTo>
                <a:lnTo>
                  <a:pt x="3300" y="51"/>
                </a:lnTo>
                <a:lnTo>
                  <a:pt x="3475" y="3"/>
                </a:lnTo>
                <a:cubicBezTo>
                  <a:pt x="3488" y="0"/>
                  <a:pt x="3501" y="7"/>
                  <a:pt x="3505" y="20"/>
                </a:cubicBezTo>
                <a:cubicBezTo>
                  <a:pt x="3508" y="33"/>
                  <a:pt x="3501" y="46"/>
                  <a:pt x="3488" y="50"/>
                </a:cubicBezTo>
                <a:lnTo>
                  <a:pt x="3311" y="98"/>
                </a:lnTo>
                <a:lnTo>
                  <a:pt x="3120" y="146"/>
                </a:lnTo>
                <a:lnTo>
                  <a:pt x="2941" y="194"/>
                </a:lnTo>
                <a:lnTo>
                  <a:pt x="2749" y="226"/>
                </a:lnTo>
                <a:lnTo>
                  <a:pt x="2754" y="225"/>
                </a:lnTo>
                <a:lnTo>
                  <a:pt x="2578" y="289"/>
                </a:lnTo>
                <a:lnTo>
                  <a:pt x="2403" y="353"/>
                </a:lnTo>
                <a:lnTo>
                  <a:pt x="2211" y="433"/>
                </a:lnTo>
                <a:cubicBezTo>
                  <a:pt x="2209" y="433"/>
                  <a:pt x="2207" y="434"/>
                  <a:pt x="2206" y="434"/>
                </a:cubicBezTo>
                <a:lnTo>
                  <a:pt x="2030" y="466"/>
                </a:lnTo>
                <a:lnTo>
                  <a:pt x="2034" y="465"/>
                </a:lnTo>
                <a:lnTo>
                  <a:pt x="1855" y="530"/>
                </a:lnTo>
                <a:lnTo>
                  <a:pt x="1666" y="577"/>
                </a:lnTo>
                <a:lnTo>
                  <a:pt x="1490" y="641"/>
                </a:lnTo>
                <a:cubicBezTo>
                  <a:pt x="1488" y="642"/>
                  <a:pt x="1487" y="642"/>
                  <a:pt x="1485" y="642"/>
                </a:cubicBezTo>
                <a:lnTo>
                  <a:pt x="1293" y="674"/>
                </a:lnTo>
                <a:lnTo>
                  <a:pt x="1298" y="673"/>
                </a:lnTo>
                <a:lnTo>
                  <a:pt x="1123" y="736"/>
                </a:lnTo>
                <a:lnTo>
                  <a:pt x="950" y="815"/>
                </a:lnTo>
                <a:lnTo>
                  <a:pt x="758" y="927"/>
                </a:lnTo>
                <a:lnTo>
                  <a:pt x="763" y="923"/>
                </a:lnTo>
                <a:lnTo>
                  <a:pt x="587" y="1115"/>
                </a:lnTo>
                <a:lnTo>
                  <a:pt x="591" y="1108"/>
                </a:lnTo>
                <a:lnTo>
                  <a:pt x="415" y="1508"/>
                </a:lnTo>
                <a:lnTo>
                  <a:pt x="417" y="1504"/>
                </a:lnTo>
                <a:lnTo>
                  <a:pt x="225" y="2254"/>
                </a:lnTo>
                <a:lnTo>
                  <a:pt x="49" y="3406"/>
                </a:lnTo>
                <a:cubicBezTo>
                  <a:pt x="47" y="3419"/>
                  <a:pt x="35" y="3428"/>
                  <a:pt x="22" y="3426"/>
                </a:cubicBezTo>
                <a:cubicBezTo>
                  <a:pt x="9" y="3424"/>
                  <a:pt x="0" y="3412"/>
                  <a:pt x="2" y="3399"/>
                </a:cubicBezTo>
                <a:close/>
              </a:path>
            </a:pathLst>
          </a:custGeom>
          <a:solidFill>
            <a:srgbClr val="FFC000"/>
          </a:solidFill>
          <a:ln w="7938" cap="flat">
            <a:solidFill>
              <a:srgbClr val="FFC000"/>
            </a:solidFill>
            <a:prstDash val="solid"/>
            <a:bevel/>
            <a:headEnd/>
            <a:tailEnd/>
          </a:ln>
        </p:spPr>
        <p:txBody>
          <a:bodyPr/>
          <a:lstStyle/>
          <a:p>
            <a:endParaRPr lang="fr-FR"/>
          </a:p>
        </p:txBody>
      </p:sp>
      <p:sp>
        <p:nvSpPr>
          <p:cNvPr id="331" name="Freeform 54"/>
          <p:cNvSpPr>
            <a:spLocks/>
          </p:cNvSpPr>
          <p:nvPr/>
        </p:nvSpPr>
        <p:spPr bwMode="auto">
          <a:xfrm>
            <a:off x="4933950" y="2479675"/>
            <a:ext cx="2341563" cy="2446338"/>
          </a:xfrm>
          <a:custGeom>
            <a:avLst/>
            <a:gdLst>
              <a:gd name="T0" fmla="*/ 2147483646 w 3509"/>
              <a:gd name="T1" fmla="*/ 2147483646 h 3605"/>
              <a:gd name="T2" fmla="*/ 2147483646 w 3509"/>
              <a:gd name="T3" fmla="*/ 2147483646 h 3605"/>
              <a:gd name="T4" fmla="*/ 2147483646 w 3509"/>
              <a:gd name="T5" fmla="*/ 2147483646 h 3605"/>
              <a:gd name="T6" fmla="*/ 2147483646 w 3509"/>
              <a:gd name="T7" fmla="*/ 2147483646 h 3605"/>
              <a:gd name="T8" fmla="*/ 2147483646 w 3509"/>
              <a:gd name="T9" fmla="*/ 2147483646 h 3605"/>
              <a:gd name="T10" fmla="*/ 2147483646 w 3509"/>
              <a:gd name="T11" fmla="*/ 2147483646 h 3605"/>
              <a:gd name="T12" fmla="*/ 2147483646 w 3509"/>
              <a:gd name="T13" fmla="*/ 2147483646 h 3605"/>
              <a:gd name="T14" fmla="*/ 2147483646 w 3509"/>
              <a:gd name="T15" fmla="*/ 2147483646 h 3605"/>
              <a:gd name="T16" fmla="*/ 2147483646 w 3509"/>
              <a:gd name="T17" fmla="*/ 2147483646 h 3605"/>
              <a:gd name="T18" fmla="*/ 2147483646 w 3509"/>
              <a:gd name="T19" fmla="*/ 2147483646 h 3605"/>
              <a:gd name="T20" fmla="*/ 2147483646 w 3509"/>
              <a:gd name="T21" fmla="*/ 2147483646 h 3605"/>
              <a:gd name="T22" fmla="*/ 2147483646 w 3509"/>
              <a:gd name="T23" fmla="*/ 2147483646 h 3605"/>
              <a:gd name="T24" fmla="*/ 2147483646 w 3509"/>
              <a:gd name="T25" fmla="*/ 2147483646 h 3605"/>
              <a:gd name="T26" fmla="*/ 2147483646 w 3509"/>
              <a:gd name="T27" fmla="*/ 2147483646 h 3605"/>
              <a:gd name="T28" fmla="*/ 2147483646 w 3509"/>
              <a:gd name="T29" fmla="*/ 2147483646 h 3605"/>
              <a:gd name="T30" fmla="*/ 2147483646 w 3509"/>
              <a:gd name="T31" fmla="*/ 2147483646 h 3605"/>
              <a:gd name="T32" fmla="*/ 2147483646 w 3509"/>
              <a:gd name="T33" fmla="*/ 2147483646 h 3605"/>
              <a:gd name="T34" fmla="*/ 2147483646 w 3509"/>
              <a:gd name="T35" fmla="*/ 2147483646 h 3605"/>
              <a:gd name="T36" fmla="*/ 2147483646 w 3509"/>
              <a:gd name="T37" fmla="*/ 2147483646 h 3605"/>
              <a:gd name="T38" fmla="*/ 2147483646 w 3509"/>
              <a:gd name="T39" fmla="*/ 2147483646 h 3605"/>
              <a:gd name="T40" fmla="*/ 2147483646 w 3509"/>
              <a:gd name="T41" fmla="*/ 2147483646 h 3605"/>
              <a:gd name="T42" fmla="*/ 2147483646 w 3509"/>
              <a:gd name="T43" fmla="*/ 2147483646 h 3605"/>
              <a:gd name="T44" fmla="*/ 2147483646 w 3509"/>
              <a:gd name="T45" fmla="*/ 2147483646 h 3605"/>
              <a:gd name="T46" fmla="*/ 2147483646 w 3509"/>
              <a:gd name="T47" fmla="*/ 2147483646 h 3605"/>
              <a:gd name="T48" fmla="*/ 2147483646 w 3509"/>
              <a:gd name="T49" fmla="*/ 2147483646 h 3605"/>
              <a:gd name="T50" fmla="*/ 2147483646 w 3509"/>
              <a:gd name="T51" fmla="*/ 2147483646 h 3605"/>
              <a:gd name="T52" fmla="*/ 2147483646 w 3509"/>
              <a:gd name="T53" fmla="*/ 2147483646 h 3605"/>
              <a:gd name="T54" fmla="*/ 2147483646 w 3509"/>
              <a:gd name="T55" fmla="*/ 2147483646 h 3605"/>
              <a:gd name="T56" fmla="*/ 2147483646 w 3509"/>
              <a:gd name="T57" fmla="*/ 2147483646 h 3605"/>
              <a:gd name="T58" fmla="*/ 2147483646 w 3509"/>
              <a:gd name="T59" fmla="*/ 2147483646 h 3605"/>
              <a:gd name="T60" fmla="*/ 2147483646 w 3509"/>
              <a:gd name="T61" fmla="*/ 2147483646 h 3605"/>
              <a:gd name="T62" fmla="*/ 2147483646 w 3509"/>
              <a:gd name="T63" fmla="*/ 2147483646 h 3605"/>
              <a:gd name="T64" fmla="*/ 2147483646 w 3509"/>
              <a:gd name="T65" fmla="*/ 2147483646 h 3605"/>
              <a:gd name="T66" fmla="*/ 2147483646 w 3509"/>
              <a:gd name="T67" fmla="*/ 2147483646 h 3605"/>
              <a:gd name="T68" fmla="*/ 2147483646 w 3509"/>
              <a:gd name="T69" fmla="*/ 2147483646 h 3605"/>
              <a:gd name="T70" fmla="*/ 2147483646 w 3509"/>
              <a:gd name="T71" fmla="*/ 2147483646 h 3605"/>
              <a:gd name="T72" fmla="*/ 2147483646 w 3509"/>
              <a:gd name="T73" fmla="*/ 2147483646 h 3605"/>
              <a:gd name="T74" fmla="*/ 2147483646 w 3509"/>
              <a:gd name="T75" fmla="*/ 2147483646 h 3605"/>
              <a:gd name="T76" fmla="*/ 2147483646 w 3509"/>
              <a:gd name="T77" fmla="*/ 2147483646 h 3605"/>
              <a:gd name="T78" fmla="*/ 2147483646 w 3509"/>
              <a:gd name="T79" fmla="*/ 2147483646 h 3605"/>
              <a:gd name="T80" fmla="*/ 2147483646 w 3509"/>
              <a:gd name="T81" fmla="*/ 2147483646 h 3605"/>
              <a:gd name="T82" fmla="*/ 2147483646 w 3509"/>
              <a:gd name="T83" fmla="*/ 2147483646 h 3605"/>
              <a:gd name="T84" fmla="*/ 2147483646 w 3509"/>
              <a:gd name="T85" fmla="*/ 2147483646 h 3605"/>
              <a:gd name="T86" fmla="*/ 2147483646 w 3509"/>
              <a:gd name="T87" fmla="*/ 2147483646 h 3605"/>
              <a:gd name="T88" fmla="*/ 2147483646 w 3509"/>
              <a:gd name="T89" fmla="*/ 2147483646 h 3605"/>
              <a:gd name="T90" fmla="*/ 2147483646 w 3509"/>
              <a:gd name="T91" fmla="*/ 2147483646 h 3605"/>
              <a:gd name="T92" fmla="*/ 2147483646 w 3509"/>
              <a:gd name="T93" fmla="*/ 2147483646 h 3605"/>
              <a:gd name="T94" fmla="*/ 2147483646 w 3509"/>
              <a:gd name="T95" fmla="*/ 2147483646 h 3605"/>
              <a:gd name="T96" fmla="*/ 2147483646 w 3509"/>
              <a:gd name="T97" fmla="*/ 2147483646 h 3605"/>
              <a:gd name="T98" fmla="*/ 2147483646 w 3509"/>
              <a:gd name="T99" fmla="*/ 2147483646 h 3605"/>
              <a:gd name="T100" fmla="*/ 2147483646 w 3509"/>
              <a:gd name="T101" fmla="*/ 2147483646 h 360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09"/>
              <a:gd name="T154" fmla="*/ 0 h 3605"/>
              <a:gd name="T155" fmla="*/ 3509 w 3509"/>
              <a:gd name="T156" fmla="*/ 3605 h 360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09" h="3605">
                <a:moveTo>
                  <a:pt x="3" y="3574"/>
                </a:moveTo>
                <a:lnTo>
                  <a:pt x="179" y="2742"/>
                </a:lnTo>
                <a:lnTo>
                  <a:pt x="371" y="2004"/>
                </a:lnTo>
                <a:lnTo>
                  <a:pt x="548" y="1443"/>
                </a:lnTo>
                <a:cubicBezTo>
                  <a:pt x="548" y="1442"/>
                  <a:pt x="549" y="1440"/>
                  <a:pt x="549" y="1439"/>
                </a:cubicBezTo>
                <a:lnTo>
                  <a:pt x="725" y="1119"/>
                </a:lnTo>
                <a:cubicBezTo>
                  <a:pt x="726" y="1117"/>
                  <a:pt x="727" y="1116"/>
                  <a:pt x="728" y="1115"/>
                </a:cubicBezTo>
                <a:lnTo>
                  <a:pt x="920" y="891"/>
                </a:lnTo>
                <a:cubicBezTo>
                  <a:pt x="921" y="889"/>
                  <a:pt x="923" y="888"/>
                  <a:pt x="924" y="887"/>
                </a:cubicBezTo>
                <a:lnTo>
                  <a:pt x="1100" y="759"/>
                </a:lnTo>
                <a:lnTo>
                  <a:pt x="1279" y="661"/>
                </a:lnTo>
                <a:cubicBezTo>
                  <a:pt x="1280" y="661"/>
                  <a:pt x="1282" y="660"/>
                  <a:pt x="1283" y="660"/>
                </a:cubicBezTo>
                <a:lnTo>
                  <a:pt x="1475" y="596"/>
                </a:lnTo>
                <a:lnTo>
                  <a:pt x="1652" y="547"/>
                </a:lnTo>
                <a:lnTo>
                  <a:pt x="1843" y="484"/>
                </a:lnTo>
                <a:lnTo>
                  <a:pt x="2018" y="420"/>
                </a:lnTo>
                <a:lnTo>
                  <a:pt x="2196" y="371"/>
                </a:lnTo>
                <a:lnTo>
                  <a:pt x="2389" y="323"/>
                </a:lnTo>
                <a:lnTo>
                  <a:pt x="2562" y="260"/>
                </a:lnTo>
                <a:lnTo>
                  <a:pt x="2738" y="196"/>
                </a:lnTo>
                <a:lnTo>
                  <a:pt x="2933" y="147"/>
                </a:lnTo>
                <a:lnTo>
                  <a:pt x="3108" y="99"/>
                </a:lnTo>
                <a:lnTo>
                  <a:pt x="3301" y="51"/>
                </a:lnTo>
                <a:lnTo>
                  <a:pt x="3476" y="3"/>
                </a:lnTo>
                <a:cubicBezTo>
                  <a:pt x="3489" y="0"/>
                  <a:pt x="3502" y="7"/>
                  <a:pt x="3506" y="20"/>
                </a:cubicBezTo>
                <a:cubicBezTo>
                  <a:pt x="3509" y="33"/>
                  <a:pt x="3502" y="46"/>
                  <a:pt x="3489" y="50"/>
                </a:cubicBezTo>
                <a:lnTo>
                  <a:pt x="3312" y="98"/>
                </a:lnTo>
                <a:lnTo>
                  <a:pt x="3121" y="146"/>
                </a:lnTo>
                <a:lnTo>
                  <a:pt x="2944" y="194"/>
                </a:lnTo>
                <a:lnTo>
                  <a:pt x="2755" y="241"/>
                </a:lnTo>
                <a:lnTo>
                  <a:pt x="2579" y="305"/>
                </a:lnTo>
                <a:lnTo>
                  <a:pt x="2400" y="370"/>
                </a:lnTo>
                <a:lnTo>
                  <a:pt x="2209" y="418"/>
                </a:lnTo>
                <a:lnTo>
                  <a:pt x="2035" y="465"/>
                </a:lnTo>
                <a:lnTo>
                  <a:pt x="1858" y="529"/>
                </a:lnTo>
                <a:lnTo>
                  <a:pt x="1665" y="594"/>
                </a:lnTo>
                <a:lnTo>
                  <a:pt x="1490" y="641"/>
                </a:lnTo>
                <a:lnTo>
                  <a:pt x="1298" y="705"/>
                </a:lnTo>
                <a:lnTo>
                  <a:pt x="1302" y="704"/>
                </a:lnTo>
                <a:lnTo>
                  <a:pt x="1129" y="798"/>
                </a:lnTo>
                <a:lnTo>
                  <a:pt x="953" y="926"/>
                </a:lnTo>
                <a:lnTo>
                  <a:pt x="957" y="922"/>
                </a:lnTo>
                <a:lnTo>
                  <a:pt x="765" y="1146"/>
                </a:lnTo>
                <a:lnTo>
                  <a:pt x="767" y="1142"/>
                </a:lnTo>
                <a:lnTo>
                  <a:pt x="591" y="1462"/>
                </a:lnTo>
                <a:lnTo>
                  <a:pt x="593" y="1458"/>
                </a:lnTo>
                <a:lnTo>
                  <a:pt x="418" y="2017"/>
                </a:lnTo>
                <a:lnTo>
                  <a:pt x="226" y="2751"/>
                </a:lnTo>
                <a:lnTo>
                  <a:pt x="50" y="3583"/>
                </a:lnTo>
                <a:cubicBezTo>
                  <a:pt x="47" y="3596"/>
                  <a:pt x="34" y="3605"/>
                  <a:pt x="22" y="3602"/>
                </a:cubicBezTo>
                <a:cubicBezTo>
                  <a:pt x="9" y="3599"/>
                  <a:pt x="0" y="3586"/>
                  <a:pt x="3" y="3574"/>
                </a:cubicBezTo>
                <a:close/>
              </a:path>
            </a:pathLst>
          </a:custGeom>
          <a:solidFill>
            <a:srgbClr val="595959"/>
          </a:solidFill>
          <a:ln w="7938" cap="flat">
            <a:solidFill>
              <a:srgbClr val="595959"/>
            </a:solidFill>
            <a:prstDash val="solid"/>
            <a:bevel/>
            <a:headEnd/>
            <a:tailEnd/>
          </a:ln>
        </p:spPr>
        <p:txBody>
          <a:bodyPr/>
          <a:lstStyle/>
          <a:p>
            <a:endParaRPr lang="fr-FR"/>
          </a:p>
        </p:txBody>
      </p:sp>
      <p:sp>
        <p:nvSpPr>
          <p:cNvPr id="332" name="Freeform 55"/>
          <p:cNvSpPr>
            <a:spLocks/>
          </p:cNvSpPr>
          <p:nvPr/>
        </p:nvSpPr>
        <p:spPr bwMode="auto">
          <a:xfrm>
            <a:off x="4933950" y="2555875"/>
            <a:ext cx="2341563" cy="2479675"/>
          </a:xfrm>
          <a:custGeom>
            <a:avLst/>
            <a:gdLst>
              <a:gd name="T0" fmla="*/ 2147483646 w 3509"/>
              <a:gd name="T1" fmla="*/ 2147483646 h 3653"/>
              <a:gd name="T2" fmla="*/ 2147483646 w 3509"/>
              <a:gd name="T3" fmla="*/ 2147483646 h 3653"/>
              <a:gd name="T4" fmla="*/ 2147483646 w 3509"/>
              <a:gd name="T5" fmla="*/ 2147483646 h 3653"/>
              <a:gd name="T6" fmla="*/ 2147483646 w 3509"/>
              <a:gd name="T7" fmla="*/ 2147483646 h 3653"/>
              <a:gd name="T8" fmla="*/ 2147483646 w 3509"/>
              <a:gd name="T9" fmla="*/ 2147483646 h 3653"/>
              <a:gd name="T10" fmla="*/ 2147483646 w 3509"/>
              <a:gd name="T11" fmla="*/ 2147483646 h 3653"/>
              <a:gd name="T12" fmla="*/ 2147483646 w 3509"/>
              <a:gd name="T13" fmla="*/ 2147483646 h 3653"/>
              <a:gd name="T14" fmla="*/ 2147483646 w 3509"/>
              <a:gd name="T15" fmla="*/ 2147483646 h 3653"/>
              <a:gd name="T16" fmla="*/ 2147483646 w 3509"/>
              <a:gd name="T17" fmla="*/ 2147483646 h 3653"/>
              <a:gd name="T18" fmla="*/ 2147483646 w 3509"/>
              <a:gd name="T19" fmla="*/ 2147483646 h 3653"/>
              <a:gd name="T20" fmla="*/ 2147483646 w 3509"/>
              <a:gd name="T21" fmla="*/ 2147483646 h 3653"/>
              <a:gd name="T22" fmla="*/ 2147483646 w 3509"/>
              <a:gd name="T23" fmla="*/ 2147483646 h 3653"/>
              <a:gd name="T24" fmla="*/ 2147483646 w 3509"/>
              <a:gd name="T25" fmla="*/ 2147483646 h 3653"/>
              <a:gd name="T26" fmla="*/ 2147483646 w 3509"/>
              <a:gd name="T27" fmla="*/ 2147483646 h 3653"/>
              <a:gd name="T28" fmla="*/ 2147483646 w 3509"/>
              <a:gd name="T29" fmla="*/ 2147483646 h 3653"/>
              <a:gd name="T30" fmla="*/ 2147483646 w 3509"/>
              <a:gd name="T31" fmla="*/ 2147483646 h 3653"/>
              <a:gd name="T32" fmla="*/ 2147483646 w 3509"/>
              <a:gd name="T33" fmla="*/ 2147483646 h 3653"/>
              <a:gd name="T34" fmla="*/ 2147483646 w 3509"/>
              <a:gd name="T35" fmla="*/ 2147483646 h 3653"/>
              <a:gd name="T36" fmla="*/ 2147483646 w 3509"/>
              <a:gd name="T37" fmla="*/ 2147483646 h 3653"/>
              <a:gd name="T38" fmla="*/ 2147483646 w 3509"/>
              <a:gd name="T39" fmla="*/ 2147483646 h 3653"/>
              <a:gd name="T40" fmla="*/ 2147483646 w 3509"/>
              <a:gd name="T41" fmla="*/ 2147483646 h 3653"/>
              <a:gd name="T42" fmla="*/ 2147483646 w 3509"/>
              <a:gd name="T43" fmla="*/ 2147483646 h 3653"/>
              <a:gd name="T44" fmla="*/ 2147483646 w 3509"/>
              <a:gd name="T45" fmla="*/ 2147483646 h 3653"/>
              <a:gd name="T46" fmla="*/ 2147483646 w 3509"/>
              <a:gd name="T47" fmla="*/ 2147483646 h 3653"/>
              <a:gd name="T48" fmla="*/ 2147483646 w 3509"/>
              <a:gd name="T49" fmla="*/ 2147483646 h 3653"/>
              <a:gd name="T50" fmla="*/ 2147483646 w 3509"/>
              <a:gd name="T51" fmla="*/ 2147483646 h 3653"/>
              <a:gd name="T52" fmla="*/ 2147483646 w 3509"/>
              <a:gd name="T53" fmla="*/ 2147483646 h 3653"/>
              <a:gd name="T54" fmla="*/ 2147483646 w 3509"/>
              <a:gd name="T55" fmla="*/ 2147483646 h 3653"/>
              <a:gd name="T56" fmla="*/ 2147483646 w 3509"/>
              <a:gd name="T57" fmla="*/ 2147483646 h 3653"/>
              <a:gd name="T58" fmla="*/ 2147483646 w 3509"/>
              <a:gd name="T59" fmla="*/ 2147483646 h 3653"/>
              <a:gd name="T60" fmla="*/ 2147483646 w 3509"/>
              <a:gd name="T61" fmla="*/ 2147483646 h 3653"/>
              <a:gd name="T62" fmla="*/ 2147483646 w 3509"/>
              <a:gd name="T63" fmla="*/ 2147483646 h 3653"/>
              <a:gd name="T64" fmla="*/ 2147483646 w 3509"/>
              <a:gd name="T65" fmla="*/ 2147483646 h 3653"/>
              <a:gd name="T66" fmla="*/ 2147483646 w 3509"/>
              <a:gd name="T67" fmla="*/ 2147483646 h 3653"/>
              <a:gd name="T68" fmla="*/ 2147483646 w 3509"/>
              <a:gd name="T69" fmla="*/ 2147483646 h 3653"/>
              <a:gd name="T70" fmla="*/ 2147483646 w 3509"/>
              <a:gd name="T71" fmla="*/ 2147483646 h 3653"/>
              <a:gd name="T72" fmla="*/ 2147483646 w 3509"/>
              <a:gd name="T73" fmla="*/ 2147483646 h 3653"/>
              <a:gd name="T74" fmla="*/ 2147483646 w 3509"/>
              <a:gd name="T75" fmla="*/ 2147483646 h 3653"/>
              <a:gd name="T76" fmla="*/ 2147483646 w 3509"/>
              <a:gd name="T77" fmla="*/ 2147483646 h 3653"/>
              <a:gd name="T78" fmla="*/ 2147483646 w 3509"/>
              <a:gd name="T79" fmla="*/ 2147483646 h 3653"/>
              <a:gd name="T80" fmla="*/ 2147483646 w 3509"/>
              <a:gd name="T81" fmla="*/ 2147483646 h 3653"/>
              <a:gd name="T82" fmla="*/ 2147483646 w 3509"/>
              <a:gd name="T83" fmla="*/ 2147483646 h 3653"/>
              <a:gd name="T84" fmla="*/ 2147483646 w 3509"/>
              <a:gd name="T85" fmla="*/ 2147483646 h 3653"/>
              <a:gd name="T86" fmla="*/ 2147483646 w 3509"/>
              <a:gd name="T87" fmla="*/ 2147483646 h 3653"/>
              <a:gd name="T88" fmla="*/ 2147483646 w 3509"/>
              <a:gd name="T89" fmla="*/ 2147483646 h 3653"/>
              <a:gd name="T90" fmla="*/ 2147483646 w 3509"/>
              <a:gd name="T91" fmla="*/ 2147483646 h 3653"/>
              <a:gd name="T92" fmla="*/ 2147483646 w 3509"/>
              <a:gd name="T93" fmla="*/ 2147483646 h 36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09"/>
              <a:gd name="T142" fmla="*/ 0 h 3653"/>
              <a:gd name="T143" fmla="*/ 3509 w 3509"/>
              <a:gd name="T144" fmla="*/ 3653 h 36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09" h="3653">
                <a:moveTo>
                  <a:pt x="3" y="3620"/>
                </a:moveTo>
                <a:lnTo>
                  <a:pt x="179" y="2980"/>
                </a:lnTo>
                <a:lnTo>
                  <a:pt x="372" y="2387"/>
                </a:lnTo>
                <a:lnTo>
                  <a:pt x="548" y="1875"/>
                </a:lnTo>
                <a:lnTo>
                  <a:pt x="725" y="1488"/>
                </a:lnTo>
                <a:cubicBezTo>
                  <a:pt x="725" y="1487"/>
                  <a:pt x="726" y="1486"/>
                  <a:pt x="727" y="1485"/>
                </a:cubicBezTo>
                <a:lnTo>
                  <a:pt x="919" y="1213"/>
                </a:lnTo>
                <a:lnTo>
                  <a:pt x="1096" y="988"/>
                </a:lnTo>
                <a:cubicBezTo>
                  <a:pt x="1097" y="986"/>
                  <a:pt x="1099" y="984"/>
                  <a:pt x="1100" y="983"/>
                </a:cubicBezTo>
                <a:lnTo>
                  <a:pt x="1276" y="855"/>
                </a:lnTo>
                <a:lnTo>
                  <a:pt x="1470" y="742"/>
                </a:lnTo>
                <a:lnTo>
                  <a:pt x="1647" y="645"/>
                </a:lnTo>
                <a:lnTo>
                  <a:pt x="1840" y="549"/>
                </a:lnTo>
                <a:lnTo>
                  <a:pt x="2017" y="469"/>
                </a:lnTo>
                <a:lnTo>
                  <a:pt x="2193" y="389"/>
                </a:lnTo>
                <a:lnTo>
                  <a:pt x="2387" y="324"/>
                </a:lnTo>
                <a:lnTo>
                  <a:pt x="2564" y="275"/>
                </a:lnTo>
                <a:lnTo>
                  <a:pt x="2738" y="212"/>
                </a:lnTo>
                <a:lnTo>
                  <a:pt x="2931" y="148"/>
                </a:lnTo>
                <a:lnTo>
                  <a:pt x="3108" y="99"/>
                </a:lnTo>
                <a:lnTo>
                  <a:pt x="3301" y="51"/>
                </a:lnTo>
                <a:lnTo>
                  <a:pt x="3476" y="3"/>
                </a:lnTo>
                <a:cubicBezTo>
                  <a:pt x="3489" y="0"/>
                  <a:pt x="3502" y="7"/>
                  <a:pt x="3506" y="20"/>
                </a:cubicBezTo>
                <a:cubicBezTo>
                  <a:pt x="3509" y="33"/>
                  <a:pt x="3502" y="46"/>
                  <a:pt x="3489" y="50"/>
                </a:cubicBezTo>
                <a:lnTo>
                  <a:pt x="3312" y="98"/>
                </a:lnTo>
                <a:lnTo>
                  <a:pt x="3121" y="146"/>
                </a:lnTo>
                <a:lnTo>
                  <a:pt x="2946" y="193"/>
                </a:lnTo>
                <a:lnTo>
                  <a:pt x="2755" y="257"/>
                </a:lnTo>
                <a:lnTo>
                  <a:pt x="2577" y="322"/>
                </a:lnTo>
                <a:lnTo>
                  <a:pt x="2402" y="369"/>
                </a:lnTo>
                <a:lnTo>
                  <a:pt x="2212" y="432"/>
                </a:lnTo>
                <a:lnTo>
                  <a:pt x="2036" y="512"/>
                </a:lnTo>
                <a:lnTo>
                  <a:pt x="1861" y="592"/>
                </a:lnTo>
                <a:lnTo>
                  <a:pt x="1670" y="688"/>
                </a:lnTo>
                <a:lnTo>
                  <a:pt x="1495" y="783"/>
                </a:lnTo>
                <a:lnTo>
                  <a:pt x="1305" y="894"/>
                </a:lnTo>
                <a:lnTo>
                  <a:pt x="1129" y="1022"/>
                </a:lnTo>
                <a:lnTo>
                  <a:pt x="1133" y="1017"/>
                </a:lnTo>
                <a:lnTo>
                  <a:pt x="958" y="1240"/>
                </a:lnTo>
                <a:lnTo>
                  <a:pt x="766" y="1512"/>
                </a:lnTo>
                <a:lnTo>
                  <a:pt x="768" y="1508"/>
                </a:lnTo>
                <a:lnTo>
                  <a:pt x="593" y="1890"/>
                </a:lnTo>
                <a:lnTo>
                  <a:pt x="417" y="2402"/>
                </a:lnTo>
                <a:lnTo>
                  <a:pt x="226" y="2993"/>
                </a:lnTo>
                <a:lnTo>
                  <a:pt x="50" y="3633"/>
                </a:lnTo>
                <a:cubicBezTo>
                  <a:pt x="46" y="3646"/>
                  <a:pt x="33" y="3653"/>
                  <a:pt x="20" y="3650"/>
                </a:cubicBezTo>
                <a:cubicBezTo>
                  <a:pt x="7" y="3646"/>
                  <a:pt x="0" y="3633"/>
                  <a:pt x="3" y="3620"/>
                </a:cubicBezTo>
                <a:close/>
              </a:path>
            </a:pathLst>
          </a:custGeom>
          <a:solidFill>
            <a:srgbClr val="7F7F7F"/>
          </a:solidFill>
          <a:ln w="7938" cap="flat">
            <a:solidFill>
              <a:srgbClr val="7F7F7F"/>
            </a:solidFill>
            <a:prstDash val="solid"/>
            <a:bevel/>
            <a:headEnd/>
            <a:tailEnd/>
          </a:ln>
        </p:spPr>
        <p:txBody>
          <a:bodyPr/>
          <a:lstStyle/>
          <a:p>
            <a:endParaRPr lang="fr-FR"/>
          </a:p>
        </p:txBody>
      </p:sp>
      <p:sp>
        <p:nvSpPr>
          <p:cNvPr id="333" name="Freeform 56"/>
          <p:cNvSpPr>
            <a:spLocks/>
          </p:cNvSpPr>
          <p:nvPr/>
        </p:nvSpPr>
        <p:spPr bwMode="auto">
          <a:xfrm>
            <a:off x="4930775" y="2654300"/>
            <a:ext cx="2344738" cy="2457450"/>
          </a:xfrm>
          <a:custGeom>
            <a:avLst/>
            <a:gdLst>
              <a:gd name="T0" fmla="*/ 2147483646 w 3510"/>
              <a:gd name="T1" fmla="*/ 2147483646 h 3622"/>
              <a:gd name="T2" fmla="*/ 2147483646 w 3510"/>
              <a:gd name="T3" fmla="*/ 2147483646 h 3622"/>
              <a:gd name="T4" fmla="*/ 2147483646 w 3510"/>
              <a:gd name="T5" fmla="*/ 2147483646 h 3622"/>
              <a:gd name="T6" fmla="*/ 2147483646 w 3510"/>
              <a:gd name="T7" fmla="*/ 2147483646 h 3622"/>
              <a:gd name="T8" fmla="*/ 2147483646 w 3510"/>
              <a:gd name="T9" fmla="*/ 2147483646 h 3622"/>
              <a:gd name="T10" fmla="*/ 2147483646 w 3510"/>
              <a:gd name="T11" fmla="*/ 2147483646 h 3622"/>
              <a:gd name="T12" fmla="*/ 2147483646 w 3510"/>
              <a:gd name="T13" fmla="*/ 2147483646 h 3622"/>
              <a:gd name="T14" fmla="*/ 2147483646 w 3510"/>
              <a:gd name="T15" fmla="*/ 2147483646 h 3622"/>
              <a:gd name="T16" fmla="*/ 2147483646 w 3510"/>
              <a:gd name="T17" fmla="*/ 2147483646 h 3622"/>
              <a:gd name="T18" fmla="*/ 2147483646 w 3510"/>
              <a:gd name="T19" fmla="*/ 2147483646 h 3622"/>
              <a:gd name="T20" fmla="*/ 2147483646 w 3510"/>
              <a:gd name="T21" fmla="*/ 2147483646 h 3622"/>
              <a:gd name="T22" fmla="*/ 2147483646 w 3510"/>
              <a:gd name="T23" fmla="*/ 2147483646 h 3622"/>
              <a:gd name="T24" fmla="*/ 2147483646 w 3510"/>
              <a:gd name="T25" fmla="*/ 2147483646 h 3622"/>
              <a:gd name="T26" fmla="*/ 2147483646 w 3510"/>
              <a:gd name="T27" fmla="*/ 2147483646 h 3622"/>
              <a:gd name="T28" fmla="*/ 2147483646 w 3510"/>
              <a:gd name="T29" fmla="*/ 2147483646 h 3622"/>
              <a:gd name="T30" fmla="*/ 2147483646 w 3510"/>
              <a:gd name="T31" fmla="*/ 2147483646 h 3622"/>
              <a:gd name="T32" fmla="*/ 2147483646 w 3510"/>
              <a:gd name="T33" fmla="*/ 2147483646 h 3622"/>
              <a:gd name="T34" fmla="*/ 2147483646 w 3510"/>
              <a:gd name="T35" fmla="*/ 2147483646 h 3622"/>
              <a:gd name="T36" fmla="*/ 2147483646 w 3510"/>
              <a:gd name="T37" fmla="*/ 2147483646 h 3622"/>
              <a:gd name="T38" fmla="*/ 2147483646 w 3510"/>
              <a:gd name="T39" fmla="*/ 2147483646 h 3622"/>
              <a:gd name="T40" fmla="*/ 2147483646 w 3510"/>
              <a:gd name="T41" fmla="*/ 2147483646 h 3622"/>
              <a:gd name="T42" fmla="*/ 2147483646 w 3510"/>
              <a:gd name="T43" fmla="*/ 2147483646 h 3622"/>
              <a:gd name="T44" fmla="*/ 2147483646 w 3510"/>
              <a:gd name="T45" fmla="*/ 2147483646 h 3622"/>
              <a:gd name="T46" fmla="*/ 2147483646 w 3510"/>
              <a:gd name="T47" fmla="*/ 2147483646 h 3622"/>
              <a:gd name="T48" fmla="*/ 2147483646 w 3510"/>
              <a:gd name="T49" fmla="*/ 2147483646 h 3622"/>
              <a:gd name="T50" fmla="*/ 2147483646 w 3510"/>
              <a:gd name="T51" fmla="*/ 2147483646 h 3622"/>
              <a:gd name="T52" fmla="*/ 2147483646 w 3510"/>
              <a:gd name="T53" fmla="*/ 2147483646 h 3622"/>
              <a:gd name="T54" fmla="*/ 2147483646 w 3510"/>
              <a:gd name="T55" fmla="*/ 2147483646 h 3622"/>
              <a:gd name="T56" fmla="*/ 2147483646 w 3510"/>
              <a:gd name="T57" fmla="*/ 2147483646 h 3622"/>
              <a:gd name="T58" fmla="*/ 2147483646 w 3510"/>
              <a:gd name="T59" fmla="*/ 2147483646 h 3622"/>
              <a:gd name="T60" fmla="*/ 2147483646 w 3510"/>
              <a:gd name="T61" fmla="*/ 2147483646 h 3622"/>
              <a:gd name="T62" fmla="*/ 2147483646 w 3510"/>
              <a:gd name="T63" fmla="*/ 2147483646 h 3622"/>
              <a:gd name="T64" fmla="*/ 2147483646 w 3510"/>
              <a:gd name="T65" fmla="*/ 2147483646 h 3622"/>
              <a:gd name="T66" fmla="*/ 2147483646 w 3510"/>
              <a:gd name="T67" fmla="*/ 2147483646 h 3622"/>
              <a:gd name="T68" fmla="*/ 2147483646 w 3510"/>
              <a:gd name="T69" fmla="*/ 2147483646 h 3622"/>
              <a:gd name="T70" fmla="*/ 2147483646 w 3510"/>
              <a:gd name="T71" fmla="*/ 2147483646 h 3622"/>
              <a:gd name="T72" fmla="*/ 2147483646 w 3510"/>
              <a:gd name="T73" fmla="*/ 2147483646 h 3622"/>
              <a:gd name="T74" fmla="*/ 2147483646 w 3510"/>
              <a:gd name="T75" fmla="*/ 2147483646 h 3622"/>
              <a:gd name="T76" fmla="*/ 2147483646 w 3510"/>
              <a:gd name="T77" fmla="*/ 2147483646 h 3622"/>
              <a:gd name="T78" fmla="*/ 2147483646 w 3510"/>
              <a:gd name="T79" fmla="*/ 2147483646 h 3622"/>
              <a:gd name="T80" fmla="*/ 2147483646 w 3510"/>
              <a:gd name="T81" fmla="*/ 2147483646 h 3622"/>
              <a:gd name="T82" fmla="*/ 2147483646 w 3510"/>
              <a:gd name="T83" fmla="*/ 2147483646 h 3622"/>
              <a:gd name="T84" fmla="*/ 2147483646 w 3510"/>
              <a:gd name="T85" fmla="*/ 2147483646 h 3622"/>
              <a:gd name="T86" fmla="*/ 2147483646 w 3510"/>
              <a:gd name="T87" fmla="*/ 2147483646 h 3622"/>
              <a:gd name="T88" fmla="*/ 2147483646 w 3510"/>
              <a:gd name="T89" fmla="*/ 2147483646 h 3622"/>
              <a:gd name="T90" fmla="*/ 2147483646 w 3510"/>
              <a:gd name="T91" fmla="*/ 2147483646 h 3622"/>
              <a:gd name="T92" fmla="*/ 2147483646 w 3510"/>
              <a:gd name="T93" fmla="*/ 2147483646 h 3622"/>
              <a:gd name="T94" fmla="*/ 2147483646 w 3510"/>
              <a:gd name="T95" fmla="*/ 2147483646 h 3622"/>
              <a:gd name="T96" fmla="*/ 2147483646 w 3510"/>
              <a:gd name="T97" fmla="*/ 2147483646 h 36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10"/>
              <a:gd name="T148" fmla="*/ 0 h 3622"/>
              <a:gd name="T149" fmla="*/ 3510 w 3510"/>
              <a:gd name="T150" fmla="*/ 3622 h 36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10" h="3622">
                <a:moveTo>
                  <a:pt x="5" y="3586"/>
                </a:moveTo>
                <a:lnTo>
                  <a:pt x="181" y="3138"/>
                </a:lnTo>
                <a:lnTo>
                  <a:pt x="373" y="2658"/>
                </a:lnTo>
                <a:lnTo>
                  <a:pt x="549" y="2178"/>
                </a:lnTo>
                <a:lnTo>
                  <a:pt x="726" y="1792"/>
                </a:lnTo>
                <a:lnTo>
                  <a:pt x="918" y="1439"/>
                </a:lnTo>
                <a:lnTo>
                  <a:pt x="1096" y="1181"/>
                </a:lnTo>
                <a:lnTo>
                  <a:pt x="1273" y="971"/>
                </a:lnTo>
                <a:cubicBezTo>
                  <a:pt x="1274" y="970"/>
                  <a:pt x="1275" y="969"/>
                  <a:pt x="1276" y="968"/>
                </a:cubicBezTo>
                <a:lnTo>
                  <a:pt x="1468" y="808"/>
                </a:lnTo>
                <a:lnTo>
                  <a:pt x="1645" y="679"/>
                </a:lnTo>
                <a:lnTo>
                  <a:pt x="1839" y="566"/>
                </a:lnTo>
                <a:lnTo>
                  <a:pt x="2018" y="485"/>
                </a:lnTo>
                <a:lnTo>
                  <a:pt x="2194" y="405"/>
                </a:lnTo>
                <a:lnTo>
                  <a:pt x="2386" y="324"/>
                </a:lnTo>
                <a:lnTo>
                  <a:pt x="2565" y="275"/>
                </a:lnTo>
                <a:lnTo>
                  <a:pt x="2562" y="277"/>
                </a:lnTo>
                <a:lnTo>
                  <a:pt x="2738" y="197"/>
                </a:lnTo>
                <a:cubicBezTo>
                  <a:pt x="2739" y="196"/>
                  <a:pt x="2741" y="195"/>
                  <a:pt x="2744" y="195"/>
                </a:cubicBezTo>
                <a:lnTo>
                  <a:pt x="2936" y="163"/>
                </a:lnTo>
                <a:lnTo>
                  <a:pt x="3109" y="115"/>
                </a:lnTo>
                <a:lnTo>
                  <a:pt x="3300" y="52"/>
                </a:lnTo>
                <a:lnTo>
                  <a:pt x="3477" y="3"/>
                </a:lnTo>
                <a:cubicBezTo>
                  <a:pt x="3490" y="0"/>
                  <a:pt x="3503" y="7"/>
                  <a:pt x="3507" y="20"/>
                </a:cubicBezTo>
                <a:cubicBezTo>
                  <a:pt x="3510" y="33"/>
                  <a:pt x="3503" y="46"/>
                  <a:pt x="3490" y="50"/>
                </a:cubicBezTo>
                <a:lnTo>
                  <a:pt x="3315" y="97"/>
                </a:lnTo>
                <a:lnTo>
                  <a:pt x="3122" y="162"/>
                </a:lnTo>
                <a:lnTo>
                  <a:pt x="2943" y="210"/>
                </a:lnTo>
                <a:lnTo>
                  <a:pt x="2751" y="242"/>
                </a:lnTo>
                <a:lnTo>
                  <a:pt x="2757" y="240"/>
                </a:lnTo>
                <a:lnTo>
                  <a:pt x="2581" y="320"/>
                </a:lnTo>
                <a:cubicBezTo>
                  <a:pt x="2580" y="321"/>
                  <a:pt x="2579" y="321"/>
                  <a:pt x="2578" y="322"/>
                </a:cubicBezTo>
                <a:lnTo>
                  <a:pt x="2405" y="369"/>
                </a:lnTo>
                <a:lnTo>
                  <a:pt x="2213" y="448"/>
                </a:lnTo>
                <a:lnTo>
                  <a:pt x="2037" y="528"/>
                </a:lnTo>
                <a:lnTo>
                  <a:pt x="1864" y="607"/>
                </a:lnTo>
                <a:lnTo>
                  <a:pt x="1674" y="718"/>
                </a:lnTo>
                <a:lnTo>
                  <a:pt x="1499" y="845"/>
                </a:lnTo>
                <a:lnTo>
                  <a:pt x="1307" y="1005"/>
                </a:lnTo>
                <a:lnTo>
                  <a:pt x="1310" y="1002"/>
                </a:lnTo>
                <a:lnTo>
                  <a:pt x="1135" y="1208"/>
                </a:lnTo>
                <a:lnTo>
                  <a:pt x="961" y="1462"/>
                </a:lnTo>
                <a:lnTo>
                  <a:pt x="769" y="1812"/>
                </a:lnTo>
                <a:lnTo>
                  <a:pt x="594" y="2195"/>
                </a:lnTo>
                <a:lnTo>
                  <a:pt x="418" y="2675"/>
                </a:lnTo>
                <a:lnTo>
                  <a:pt x="226" y="3155"/>
                </a:lnTo>
                <a:lnTo>
                  <a:pt x="50" y="3603"/>
                </a:lnTo>
                <a:cubicBezTo>
                  <a:pt x="45" y="3616"/>
                  <a:pt x="31" y="3622"/>
                  <a:pt x="19" y="3617"/>
                </a:cubicBezTo>
                <a:cubicBezTo>
                  <a:pt x="6" y="3612"/>
                  <a:pt x="0" y="3598"/>
                  <a:pt x="5" y="3586"/>
                </a:cubicBezTo>
                <a:close/>
              </a:path>
            </a:pathLst>
          </a:custGeom>
          <a:solidFill>
            <a:srgbClr val="A6A6A6"/>
          </a:solidFill>
          <a:ln w="7938" cap="flat">
            <a:solidFill>
              <a:srgbClr val="A6A6A6"/>
            </a:solidFill>
            <a:prstDash val="solid"/>
            <a:bevel/>
            <a:headEnd/>
            <a:tailEnd/>
          </a:ln>
        </p:spPr>
        <p:txBody>
          <a:bodyPr/>
          <a:lstStyle/>
          <a:p>
            <a:endParaRPr lang="fr-FR"/>
          </a:p>
        </p:txBody>
      </p:sp>
      <p:sp>
        <p:nvSpPr>
          <p:cNvPr id="334" name="Freeform 57"/>
          <p:cNvSpPr>
            <a:spLocks/>
          </p:cNvSpPr>
          <p:nvPr/>
        </p:nvSpPr>
        <p:spPr bwMode="auto">
          <a:xfrm>
            <a:off x="4930775" y="2838450"/>
            <a:ext cx="2343150" cy="2327275"/>
          </a:xfrm>
          <a:custGeom>
            <a:avLst/>
            <a:gdLst>
              <a:gd name="T0" fmla="*/ 2147483646 w 3507"/>
              <a:gd name="T1" fmla="*/ 2147483646 h 3428"/>
              <a:gd name="T2" fmla="*/ 2147483646 w 3507"/>
              <a:gd name="T3" fmla="*/ 2147483646 h 3428"/>
              <a:gd name="T4" fmla="*/ 2147483646 w 3507"/>
              <a:gd name="T5" fmla="*/ 2147483646 h 3428"/>
              <a:gd name="T6" fmla="*/ 2147483646 w 3507"/>
              <a:gd name="T7" fmla="*/ 2147483646 h 3428"/>
              <a:gd name="T8" fmla="*/ 2147483646 w 3507"/>
              <a:gd name="T9" fmla="*/ 2147483646 h 3428"/>
              <a:gd name="T10" fmla="*/ 2147483646 w 3507"/>
              <a:gd name="T11" fmla="*/ 2147483646 h 3428"/>
              <a:gd name="T12" fmla="*/ 2147483646 w 3507"/>
              <a:gd name="T13" fmla="*/ 2147483646 h 3428"/>
              <a:gd name="T14" fmla="*/ 2147483646 w 3507"/>
              <a:gd name="T15" fmla="*/ 2147483646 h 3428"/>
              <a:gd name="T16" fmla="*/ 2147483646 w 3507"/>
              <a:gd name="T17" fmla="*/ 2147483646 h 3428"/>
              <a:gd name="T18" fmla="*/ 2147483646 w 3507"/>
              <a:gd name="T19" fmla="*/ 2147483646 h 3428"/>
              <a:gd name="T20" fmla="*/ 2147483646 w 3507"/>
              <a:gd name="T21" fmla="*/ 2147483646 h 3428"/>
              <a:gd name="T22" fmla="*/ 2147483646 w 3507"/>
              <a:gd name="T23" fmla="*/ 2147483646 h 3428"/>
              <a:gd name="T24" fmla="*/ 2147483646 w 3507"/>
              <a:gd name="T25" fmla="*/ 2147483646 h 3428"/>
              <a:gd name="T26" fmla="*/ 2147483646 w 3507"/>
              <a:gd name="T27" fmla="*/ 2147483646 h 3428"/>
              <a:gd name="T28" fmla="*/ 2147483646 w 3507"/>
              <a:gd name="T29" fmla="*/ 2147483646 h 3428"/>
              <a:gd name="T30" fmla="*/ 2147483646 w 3507"/>
              <a:gd name="T31" fmla="*/ 2147483646 h 3428"/>
              <a:gd name="T32" fmla="*/ 2147483646 w 3507"/>
              <a:gd name="T33" fmla="*/ 2147483646 h 3428"/>
              <a:gd name="T34" fmla="*/ 2147483646 w 3507"/>
              <a:gd name="T35" fmla="*/ 2147483646 h 3428"/>
              <a:gd name="T36" fmla="*/ 2147483646 w 3507"/>
              <a:gd name="T37" fmla="*/ 2147483646 h 3428"/>
              <a:gd name="T38" fmla="*/ 2147483646 w 3507"/>
              <a:gd name="T39" fmla="*/ 2147483646 h 3428"/>
              <a:gd name="T40" fmla="*/ 2147483646 w 3507"/>
              <a:gd name="T41" fmla="*/ 2147483646 h 3428"/>
              <a:gd name="T42" fmla="*/ 2147483646 w 3507"/>
              <a:gd name="T43" fmla="*/ 0 h 3428"/>
              <a:gd name="T44" fmla="*/ 2147483646 w 3507"/>
              <a:gd name="T45" fmla="*/ 2147483646 h 3428"/>
              <a:gd name="T46" fmla="*/ 2147483646 w 3507"/>
              <a:gd name="T47" fmla="*/ 2147483646 h 3428"/>
              <a:gd name="T48" fmla="*/ 2147483646 w 3507"/>
              <a:gd name="T49" fmla="*/ 2147483646 h 3428"/>
              <a:gd name="T50" fmla="*/ 2147483646 w 3507"/>
              <a:gd name="T51" fmla="*/ 2147483646 h 3428"/>
              <a:gd name="T52" fmla="*/ 2147483646 w 3507"/>
              <a:gd name="T53" fmla="*/ 2147483646 h 3428"/>
              <a:gd name="T54" fmla="*/ 2147483646 w 3507"/>
              <a:gd name="T55" fmla="*/ 2147483646 h 3428"/>
              <a:gd name="T56" fmla="*/ 2147483646 w 3507"/>
              <a:gd name="T57" fmla="*/ 2147483646 h 3428"/>
              <a:gd name="T58" fmla="*/ 2147483646 w 3507"/>
              <a:gd name="T59" fmla="*/ 2147483646 h 3428"/>
              <a:gd name="T60" fmla="*/ 2147483646 w 3507"/>
              <a:gd name="T61" fmla="*/ 2147483646 h 3428"/>
              <a:gd name="T62" fmla="*/ 2147483646 w 3507"/>
              <a:gd name="T63" fmla="*/ 2147483646 h 3428"/>
              <a:gd name="T64" fmla="*/ 2147483646 w 3507"/>
              <a:gd name="T65" fmla="*/ 2147483646 h 3428"/>
              <a:gd name="T66" fmla="*/ 2147483646 w 3507"/>
              <a:gd name="T67" fmla="*/ 2147483646 h 3428"/>
              <a:gd name="T68" fmla="*/ 2147483646 w 3507"/>
              <a:gd name="T69" fmla="*/ 2147483646 h 3428"/>
              <a:gd name="T70" fmla="*/ 2147483646 w 3507"/>
              <a:gd name="T71" fmla="*/ 2147483646 h 3428"/>
              <a:gd name="T72" fmla="*/ 2147483646 w 3507"/>
              <a:gd name="T73" fmla="*/ 2147483646 h 3428"/>
              <a:gd name="T74" fmla="*/ 2147483646 w 3507"/>
              <a:gd name="T75" fmla="*/ 2147483646 h 3428"/>
              <a:gd name="T76" fmla="*/ 2147483646 w 3507"/>
              <a:gd name="T77" fmla="*/ 2147483646 h 3428"/>
              <a:gd name="T78" fmla="*/ 2147483646 w 3507"/>
              <a:gd name="T79" fmla="*/ 2147483646 h 3428"/>
              <a:gd name="T80" fmla="*/ 2147483646 w 3507"/>
              <a:gd name="T81" fmla="*/ 2147483646 h 3428"/>
              <a:gd name="T82" fmla="*/ 2147483646 w 3507"/>
              <a:gd name="T83" fmla="*/ 2147483646 h 3428"/>
              <a:gd name="T84" fmla="*/ 2147483646 w 3507"/>
              <a:gd name="T85" fmla="*/ 2147483646 h 3428"/>
              <a:gd name="T86" fmla="*/ 2147483646 w 3507"/>
              <a:gd name="T87" fmla="*/ 2147483646 h 3428"/>
              <a:gd name="T88" fmla="*/ 2147483646 w 3507"/>
              <a:gd name="T89" fmla="*/ 2147483646 h 3428"/>
              <a:gd name="T90" fmla="*/ 2147483646 w 3507"/>
              <a:gd name="T91" fmla="*/ 2147483646 h 3428"/>
              <a:gd name="T92" fmla="*/ 2147483646 w 3507"/>
              <a:gd name="T93" fmla="*/ 2147483646 h 34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07"/>
              <a:gd name="T142" fmla="*/ 0 h 3428"/>
              <a:gd name="T143" fmla="*/ 3507 w 3507"/>
              <a:gd name="T144" fmla="*/ 3428 h 34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07" h="3428">
                <a:moveTo>
                  <a:pt x="7" y="3388"/>
                </a:moveTo>
                <a:lnTo>
                  <a:pt x="183" y="3084"/>
                </a:lnTo>
                <a:lnTo>
                  <a:pt x="374" y="2702"/>
                </a:lnTo>
                <a:lnTo>
                  <a:pt x="550" y="2318"/>
                </a:lnTo>
                <a:lnTo>
                  <a:pt x="726" y="1950"/>
                </a:lnTo>
                <a:lnTo>
                  <a:pt x="919" y="1613"/>
                </a:lnTo>
                <a:lnTo>
                  <a:pt x="1096" y="1355"/>
                </a:lnTo>
                <a:lnTo>
                  <a:pt x="1272" y="1114"/>
                </a:lnTo>
                <a:lnTo>
                  <a:pt x="1466" y="904"/>
                </a:lnTo>
                <a:lnTo>
                  <a:pt x="1642" y="727"/>
                </a:lnTo>
                <a:cubicBezTo>
                  <a:pt x="1644" y="726"/>
                  <a:pt x="1645" y="725"/>
                  <a:pt x="1646" y="724"/>
                </a:cubicBezTo>
                <a:lnTo>
                  <a:pt x="1838" y="596"/>
                </a:lnTo>
                <a:lnTo>
                  <a:pt x="2013" y="469"/>
                </a:lnTo>
                <a:lnTo>
                  <a:pt x="2192" y="371"/>
                </a:lnTo>
                <a:lnTo>
                  <a:pt x="2386" y="290"/>
                </a:lnTo>
                <a:lnTo>
                  <a:pt x="2560" y="195"/>
                </a:lnTo>
                <a:lnTo>
                  <a:pt x="2738" y="115"/>
                </a:lnTo>
                <a:lnTo>
                  <a:pt x="2932" y="50"/>
                </a:lnTo>
                <a:cubicBezTo>
                  <a:pt x="2933" y="49"/>
                  <a:pt x="2934" y="49"/>
                  <a:pt x="2935" y="49"/>
                </a:cubicBezTo>
                <a:lnTo>
                  <a:pt x="3111" y="17"/>
                </a:lnTo>
                <a:lnTo>
                  <a:pt x="3305" y="1"/>
                </a:lnTo>
                <a:lnTo>
                  <a:pt x="3483" y="0"/>
                </a:lnTo>
                <a:cubicBezTo>
                  <a:pt x="3497" y="0"/>
                  <a:pt x="3507" y="11"/>
                  <a:pt x="3507" y="24"/>
                </a:cubicBezTo>
                <a:cubicBezTo>
                  <a:pt x="3507" y="38"/>
                  <a:pt x="3497" y="48"/>
                  <a:pt x="3483" y="48"/>
                </a:cubicBezTo>
                <a:lnTo>
                  <a:pt x="3309" y="48"/>
                </a:lnTo>
                <a:lnTo>
                  <a:pt x="3120" y="64"/>
                </a:lnTo>
                <a:lnTo>
                  <a:pt x="2944" y="96"/>
                </a:lnTo>
                <a:lnTo>
                  <a:pt x="2947" y="95"/>
                </a:lnTo>
                <a:lnTo>
                  <a:pt x="2757" y="158"/>
                </a:lnTo>
                <a:lnTo>
                  <a:pt x="2583" y="238"/>
                </a:lnTo>
                <a:lnTo>
                  <a:pt x="2405" y="335"/>
                </a:lnTo>
                <a:lnTo>
                  <a:pt x="2215" y="414"/>
                </a:lnTo>
                <a:lnTo>
                  <a:pt x="2042" y="508"/>
                </a:lnTo>
                <a:lnTo>
                  <a:pt x="1865" y="636"/>
                </a:lnTo>
                <a:lnTo>
                  <a:pt x="1673" y="764"/>
                </a:lnTo>
                <a:lnTo>
                  <a:pt x="1676" y="761"/>
                </a:lnTo>
                <a:lnTo>
                  <a:pt x="1501" y="937"/>
                </a:lnTo>
                <a:lnTo>
                  <a:pt x="1311" y="1143"/>
                </a:lnTo>
                <a:lnTo>
                  <a:pt x="1135" y="1382"/>
                </a:lnTo>
                <a:lnTo>
                  <a:pt x="960" y="1636"/>
                </a:lnTo>
                <a:lnTo>
                  <a:pt x="769" y="1971"/>
                </a:lnTo>
                <a:lnTo>
                  <a:pt x="593" y="2338"/>
                </a:lnTo>
                <a:lnTo>
                  <a:pt x="417" y="2723"/>
                </a:lnTo>
                <a:lnTo>
                  <a:pt x="224" y="3108"/>
                </a:lnTo>
                <a:lnTo>
                  <a:pt x="48" y="3412"/>
                </a:lnTo>
                <a:cubicBezTo>
                  <a:pt x="42" y="3424"/>
                  <a:pt x="27" y="3428"/>
                  <a:pt x="15" y="3421"/>
                </a:cubicBezTo>
                <a:cubicBezTo>
                  <a:pt x="4" y="3415"/>
                  <a:pt x="0" y="3400"/>
                  <a:pt x="7" y="3388"/>
                </a:cubicBezTo>
                <a:close/>
              </a:path>
            </a:pathLst>
          </a:custGeom>
          <a:solidFill>
            <a:srgbClr val="D9D9D9"/>
          </a:solidFill>
          <a:ln w="7938" cap="flat">
            <a:solidFill>
              <a:srgbClr val="D9D9D9"/>
            </a:solidFill>
            <a:prstDash val="solid"/>
            <a:bevel/>
            <a:headEnd/>
            <a:tailEnd/>
          </a:ln>
        </p:spPr>
        <p:txBody>
          <a:bodyPr/>
          <a:lstStyle/>
          <a:p>
            <a:endParaRPr lang="fr-FR"/>
          </a:p>
        </p:txBody>
      </p:sp>
      <p:sp>
        <p:nvSpPr>
          <p:cNvPr id="63514" name="Freeform 58"/>
          <p:cNvSpPr>
            <a:spLocks noEditPoints="1"/>
          </p:cNvSpPr>
          <p:nvPr/>
        </p:nvSpPr>
        <p:spPr bwMode="auto">
          <a:xfrm>
            <a:off x="4933950" y="2416175"/>
            <a:ext cx="2341563" cy="2108200"/>
          </a:xfrm>
          <a:custGeom>
            <a:avLst/>
            <a:gdLst>
              <a:gd name="T0" fmla="*/ 2147483646 w 3507"/>
              <a:gd name="T1" fmla="*/ 2147483646 h 3107"/>
              <a:gd name="T2" fmla="*/ 2147483646 w 3507"/>
              <a:gd name="T3" fmla="*/ 2147483646 h 3107"/>
              <a:gd name="T4" fmla="*/ 2147483646 w 3507"/>
              <a:gd name="T5" fmla="*/ 2147483646 h 3107"/>
              <a:gd name="T6" fmla="*/ 2147483646 w 3507"/>
              <a:gd name="T7" fmla="*/ 2147483646 h 3107"/>
              <a:gd name="T8" fmla="*/ 2147483646 w 3507"/>
              <a:gd name="T9" fmla="*/ 2147483646 h 3107"/>
              <a:gd name="T10" fmla="*/ 2147483646 w 3507"/>
              <a:gd name="T11" fmla="*/ 2147483646 h 3107"/>
              <a:gd name="T12" fmla="*/ 2147483646 w 3507"/>
              <a:gd name="T13" fmla="*/ 2147483646 h 3107"/>
              <a:gd name="T14" fmla="*/ 2147483646 w 3507"/>
              <a:gd name="T15" fmla="*/ 2147483646 h 3107"/>
              <a:gd name="T16" fmla="*/ 2147483646 w 3507"/>
              <a:gd name="T17" fmla="*/ 2147483646 h 3107"/>
              <a:gd name="T18" fmla="*/ 2147483646 w 3507"/>
              <a:gd name="T19" fmla="*/ 2147483646 h 3107"/>
              <a:gd name="T20" fmla="*/ 2147483646 w 3507"/>
              <a:gd name="T21" fmla="*/ 2147483646 h 3107"/>
              <a:gd name="T22" fmla="*/ 2147483646 w 3507"/>
              <a:gd name="T23" fmla="*/ 2147483646 h 3107"/>
              <a:gd name="T24" fmla="*/ 2147483646 w 3507"/>
              <a:gd name="T25" fmla="*/ 2147483646 h 3107"/>
              <a:gd name="T26" fmla="*/ 2147483646 w 3507"/>
              <a:gd name="T27" fmla="*/ 2147483646 h 3107"/>
              <a:gd name="T28" fmla="*/ 2147483646 w 3507"/>
              <a:gd name="T29" fmla="*/ 2147483646 h 3107"/>
              <a:gd name="T30" fmla="*/ 2147483646 w 3507"/>
              <a:gd name="T31" fmla="*/ 2147483646 h 3107"/>
              <a:gd name="T32" fmla="*/ 2147483646 w 3507"/>
              <a:gd name="T33" fmla="*/ 2147483646 h 3107"/>
              <a:gd name="T34" fmla="*/ 2147483646 w 3507"/>
              <a:gd name="T35" fmla="*/ 2147483646 h 3107"/>
              <a:gd name="T36" fmla="*/ 2147483646 w 3507"/>
              <a:gd name="T37" fmla="*/ 2147483646 h 3107"/>
              <a:gd name="T38" fmla="*/ 2147483646 w 3507"/>
              <a:gd name="T39" fmla="*/ 2147483646 h 3107"/>
              <a:gd name="T40" fmla="*/ 2147483646 w 3507"/>
              <a:gd name="T41" fmla="*/ 2147483646 h 3107"/>
              <a:gd name="T42" fmla="*/ 2147483646 w 3507"/>
              <a:gd name="T43" fmla="*/ 2147483646 h 3107"/>
              <a:gd name="T44" fmla="*/ 2147483646 w 3507"/>
              <a:gd name="T45" fmla="*/ 2147483646 h 3107"/>
              <a:gd name="T46" fmla="*/ 2147483646 w 3507"/>
              <a:gd name="T47" fmla="*/ 2147483646 h 3107"/>
              <a:gd name="T48" fmla="*/ 2147483646 w 3507"/>
              <a:gd name="T49" fmla="*/ 2147483646 h 3107"/>
              <a:gd name="T50" fmla="*/ 2147483646 w 3507"/>
              <a:gd name="T51" fmla="*/ 2147483646 h 3107"/>
              <a:gd name="T52" fmla="*/ 2147483646 w 3507"/>
              <a:gd name="T53" fmla="*/ 2147483646 h 3107"/>
              <a:gd name="T54" fmla="*/ 2147483646 w 3507"/>
              <a:gd name="T55" fmla="*/ 2147483646 h 3107"/>
              <a:gd name="T56" fmla="*/ 2147483646 w 3507"/>
              <a:gd name="T57" fmla="*/ 2147483646 h 3107"/>
              <a:gd name="T58" fmla="*/ 2147483646 w 3507"/>
              <a:gd name="T59" fmla="*/ 2147483646 h 3107"/>
              <a:gd name="T60" fmla="*/ 2147483646 w 3507"/>
              <a:gd name="T61" fmla="*/ 2147483646 h 3107"/>
              <a:gd name="T62" fmla="*/ 2147483646 w 3507"/>
              <a:gd name="T63" fmla="*/ 2147483646 h 3107"/>
              <a:gd name="T64" fmla="*/ 2147483646 w 3507"/>
              <a:gd name="T65" fmla="*/ 2147483646 h 3107"/>
              <a:gd name="T66" fmla="*/ 2147483646 w 3507"/>
              <a:gd name="T67" fmla="*/ 2147483646 h 3107"/>
              <a:gd name="T68" fmla="*/ 2147483646 w 3507"/>
              <a:gd name="T69" fmla="*/ 2147483646 h 3107"/>
              <a:gd name="T70" fmla="*/ 2147483646 w 3507"/>
              <a:gd name="T71" fmla="*/ 2147483646 h 3107"/>
              <a:gd name="T72" fmla="*/ 2147483646 w 3507"/>
              <a:gd name="T73" fmla="*/ 2147483646 h 3107"/>
              <a:gd name="T74" fmla="*/ 2147483646 w 3507"/>
              <a:gd name="T75" fmla="*/ 2147483646 h 3107"/>
              <a:gd name="T76" fmla="*/ 2147483646 w 3507"/>
              <a:gd name="T77" fmla="*/ 2147483646 h 3107"/>
              <a:gd name="T78" fmla="*/ 2147483646 w 3507"/>
              <a:gd name="T79" fmla="*/ 2147483646 h 3107"/>
              <a:gd name="T80" fmla="*/ 2147483646 w 3507"/>
              <a:gd name="T81" fmla="*/ 2147483646 h 3107"/>
              <a:gd name="T82" fmla="*/ 2147483646 w 3507"/>
              <a:gd name="T83" fmla="*/ 2147483646 h 3107"/>
              <a:gd name="T84" fmla="*/ 2147483646 w 3507"/>
              <a:gd name="T85" fmla="*/ 2147483646 h 3107"/>
              <a:gd name="T86" fmla="*/ 2147483646 w 3507"/>
              <a:gd name="T87" fmla="*/ 2147483646 h 3107"/>
              <a:gd name="T88" fmla="*/ 2147483646 w 3507"/>
              <a:gd name="T89" fmla="*/ 2147483646 h 3107"/>
              <a:gd name="T90" fmla="*/ 2147483646 w 3507"/>
              <a:gd name="T91" fmla="*/ 2147483646 h 3107"/>
              <a:gd name="T92" fmla="*/ 2147483646 w 3507"/>
              <a:gd name="T93" fmla="*/ 2147483646 h 3107"/>
              <a:gd name="T94" fmla="*/ 2147483646 w 3507"/>
              <a:gd name="T95" fmla="*/ 2147483646 h 3107"/>
              <a:gd name="T96" fmla="*/ 2147483646 w 3507"/>
              <a:gd name="T97" fmla="*/ 2147483646 h 3107"/>
              <a:gd name="T98" fmla="*/ 2147483646 w 3507"/>
              <a:gd name="T99" fmla="*/ 2147483646 h 3107"/>
              <a:gd name="T100" fmla="*/ 2147483646 w 3507"/>
              <a:gd name="T101" fmla="*/ 2147483646 h 3107"/>
              <a:gd name="T102" fmla="*/ 2147483646 w 3507"/>
              <a:gd name="T103" fmla="*/ 2147483646 h 3107"/>
              <a:gd name="T104" fmla="*/ 2147483646 w 3507"/>
              <a:gd name="T105" fmla="*/ 2147483646 h 3107"/>
              <a:gd name="T106" fmla="*/ 2147483646 w 3507"/>
              <a:gd name="T107" fmla="*/ 2147483646 h 3107"/>
              <a:gd name="T108" fmla="*/ 2147483646 w 3507"/>
              <a:gd name="T109" fmla="*/ 2147483646 h 3107"/>
              <a:gd name="T110" fmla="*/ 2147483646 w 3507"/>
              <a:gd name="T111" fmla="*/ 2147483646 h 3107"/>
              <a:gd name="T112" fmla="*/ 2147483646 w 3507"/>
              <a:gd name="T113" fmla="*/ 2147483646 h 3107"/>
              <a:gd name="T114" fmla="*/ 2147483646 w 3507"/>
              <a:gd name="T115" fmla="*/ 2147483646 h 3107"/>
              <a:gd name="T116" fmla="*/ 2147483646 w 3507"/>
              <a:gd name="T117" fmla="*/ 2147483646 h 3107"/>
              <a:gd name="T118" fmla="*/ 2147483646 w 3507"/>
              <a:gd name="T119" fmla="*/ 2147483646 h 3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07"/>
              <a:gd name="T181" fmla="*/ 0 h 3107"/>
              <a:gd name="T182" fmla="*/ 3507 w 3507"/>
              <a:gd name="T183" fmla="*/ 3107 h 3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07" h="3107">
                <a:moveTo>
                  <a:pt x="2" y="3079"/>
                </a:moveTo>
                <a:lnTo>
                  <a:pt x="13" y="2983"/>
                </a:lnTo>
                <a:cubicBezTo>
                  <a:pt x="15" y="2970"/>
                  <a:pt x="27" y="2961"/>
                  <a:pt x="40" y="2962"/>
                </a:cubicBezTo>
                <a:cubicBezTo>
                  <a:pt x="53" y="2964"/>
                  <a:pt x="62" y="2976"/>
                  <a:pt x="61" y="2989"/>
                </a:cubicBezTo>
                <a:lnTo>
                  <a:pt x="49" y="3084"/>
                </a:lnTo>
                <a:cubicBezTo>
                  <a:pt x="48" y="3097"/>
                  <a:pt x="36" y="3107"/>
                  <a:pt x="23" y="3105"/>
                </a:cubicBezTo>
                <a:cubicBezTo>
                  <a:pt x="9" y="3104"/>
                  <a:pt x="0" y="3092"/>
                  <a:pt x="2" y="3079"/>
                </a:cubicBezTo>
                <a:close/>
                <a:moveTo>
                  <a:pt x="24" y="2888"/>
                </a:moveTo>
                <a:lnTo>
                  <a:pt x="36" y="2793"/>
                </a:lnTo>
                <a:cubicBezTo>
                  <a:pt x="37" y="2779"/>
                  <a:pt x="49" y="2770"/>
                  <a:pt x="63" y="2772"/>
                </a:cubicBezTo>
                <a:cubicBezTo>
                  <a:pt x="76" y="2773"/>
                  <a:pt x="85" y="2785"/>
                  <a:pt x="83" y="2798"/>
                </a:cubicBezTo>
                <a:lnTo>
                  <a:pt x="72" y="2894"/>
                </a:lnTo>
                <a:cubicBezTo>
                  <a:pt x="71" y="2907"/>
                  <a:pt x="59" y="2916"/>
                  <a:pt x="45" y="2915"/>
                </a:cubicBezTo>
                <a:cubicBezTo>
                  <a:pt x="32" y="2913"/>
                  <a:pt x="23" y="2901"/>
                  <a:pt x="24" y="2888"/>
                </a:cubicBezTo>
                <a:close/>
                <a:moveTo>
                  <a:pt x="47" y="2697"/>
                </a:moveTo>
                <a:lnTo>
                  <a:pt x="59" y="2602"/>
                </a:lnTo>
                <a:cubicBezTo>
                  <a:pt x="60" y="2589"/>
                  <a:pt x="72" y="2579"/>
                  <a:pt x="85" y="2581"/>
                </a:cubicBezTo>
                <a:cubicBezTo>
                  <a:pt x="98" y="2583"/>
                  <a:pt x="108" y="2595"/>
                  <a:pt x="106" y="2608"/>
                </a:cubicBezTo>
                <a:lnTo>
                  <a:pt x="95" y="2703"/>
                </a:lnTo>
                <a:cubicBezTo>
                  <a:pt x="93" y="2716"/>
                  <a:pt x="81" y="2726"/>
                  <a:pt x="68" y="2724"/>
                </a:cubicBezTo>
                <a:cubicBezTo>
                  <a:pt x="55" y="2722"/>
                  <a:pt x="46" y="2710"/>
                  <a:pt x="47" y="2697"/>
                </a:cubicBezTo>
                <a:close/>
                <a:moveTo>
                  <a:pt x="70" y="2507"/>
                </a:moveTo>
                <a:lnTo>
                  <a:pt x="81" y="2411"/>
                </a:lnTo>
                <a:cubicBezTo>
                  <a:pt x="83" y="2398"/>
                  <a:pt x="95" y="2389"/>
                  <a:pt x="108" y="2390"/>
                </a:cubicBezTo>
                <a:cubicBezTo>
                  <a:pt x="121" y="2392"/>
                  <a:pt x="131" y="2404"/>
                  <a:pt x="129" y="2417"/>
                </a:cubicBezTo>
                <a:lnTo>
                  <a:pt x="118" y="2512"/>
                </a:lnTo>
                <a:cubicBezTo>
                  <a:pt x="116" y="2526"/>
                  <a:pt x="104" y="2535"/>
                  <a:pt x="91" y="2533"/>
                </a:cubicBezTo>
                <a:cubicBezTo>
                  <a:pt x="78" y="2532"/>
                  <a:pt x="68" y="2520"/>
                  <a:pt x="70" y="2507"/>
                </a:cubicBezTo>
                <a:close/>
                <a:moveTo>
                  <a:pt x="93" y="2316"/>
                </a:moveTo>
                <a:lnTo>
                  <a:pt x="104" y="2221"/>
                </a:lnTo>
                <a:cubicBezTo>
                  <a:pt x="106" y="2208"/>
                  <a:pt x="118" y="2198"/>
                  <a:pt x="131" y="2200"/>
                </a:cubicBezTo>
                <a:cubicBezTo>
                  <a:pt x="144" y="2201"/>
                  <a:pt x="153" y="2213"/>
                  <a:pt x="152" y="2226"/>
                </a:cubicBezTo>
                <a:lnTo>
                  <a:pt x="140" y="2322"/>
                </a:lnTo>
                <a:cubicBezTo>
                  <a:pt x="139" y="2335"/>
                  <a:pt x="127" y="2344"/>
                  <a:pt x="114" y="2343"/>
                </a:cubicBezTo>
                <a:cubicBezTo>
                  <a:pt x="101" y="2341"/>
                  <a:pt x="91" y="2329"/>
                  <a:pt x="93" y="2316"/>
                </a:cubicBezTo>
                <a:close/>
                <a:moveTo>
                  <a:pt x="116" y="2125"/>
                </a:moveTo>
                <a:lnTo>
                  <a:pt x="127" y="2030"/>
                </a:lnTo>
                <a:cubicBezTo>
                  <a:pt x="129" y="2017"/>
                  <a:pt x="141" y="2008"/>
                  <a:pt x="154" y="2009"/>
                </a:cubicBezTo>
                <a:cubicBezTo>
                  <a:pt x="167" y="2011"/>
                  <a:pt x="176" y="2023"/>
                  <a:pt x="175" y="2036"/>
                </a:cubicBezTo>
                <a:lnTo>
                  <a:pt x="163" y="2131"/>
                </a:lnTo>
                <a:cubicBezTo>
                  <a:pt x="162" y="2144"/>
                  <a:pt x="150" y="2154"/>
                  <a:pt x="137" y="2152"/>
                </a:cubicBezTo>
                <a:cubicBezTo>
                  <a:pt x="123" y="2151"/>
                  <a:pt x="114" y="2139"/>
                  <a:pt x="116" y="2125"/>
                </a:cubicBezTo>
                <a:close/>
                <a:moveTo>
                  <a:pt x="138" y="1935"/>
                </a:moveTo>
                <a:lnTo>
                  <a:pt x="150" y="1839"/>
                </a:lnTo>
                <a:cubicBezTo>
                  <a:pt x="151" y="1826"/>
                  <a:pt x="163" y="1817"/>
                  <a:pt x="176" y="1818"/>
                </a:cubicBezTo>
                <a:cubicBezTo>
                  <a:pt x="190" y="1820"/>
                  <a:pt x="199" y="1832"/>
                  <a:pt x="197" y="1845"/>
                </a:cubicBezTo>
                <a:lnTo>
                  <a:pt x="186" y="1940"/>
                </a:lnTo>
                <a:cubicBezTo>
                  <a:pt x="184" y="1954"/>
                  <a:pt x="173" y="1963"/>
                  <a:pt x="159" y="1961"/>
                </a:cubicBezTo>
                <a:cubicBezTo>
                  <a:pt x="146" y="1960"/>
                  <a:pt x="137" y="1948"/>
                  <a:pt x="138" y="1935"/>
                </a:cubicBezTo>
                <a:close/>
                <a:moveTo>
                  <a:pt x="161" y="1744"/>
                </a:moveTo>
                <a:lnTo>
                  <a:pt x="173" y="1649"/>
                </a:lnTo>
                <a:cubicBezTo>
                  <a:pt x="174" y="1636"/>
                  <a:pt x="186" y="1626"/>
                  <a:pt x="199" y="1628"/>
                </a:cubicBezTo>
                <a:cubicBezTo>
                  <a:pt x="212" y="1629"/>
                  <a:pt x="222" y="1641"/>
                  <a:pt x="220" y="1655"/>
                </a:cubicBezTo>
                <a:lnTo>
                  <a:pt x="209" y="1750"/>
                </a:lnTo>
                <a:cubicBezTo>
                  <a:pt x="207" y="1763"/>
                  <a:pt x="195" y="1772"/>
                  <a:pt x="182" y="1771"/>
                </a:cubicBezTo>
                <a:cubicBezTo>
                  <a:pt x="169" y="1769"/>
                  <a:pt x="160" y="1757"/>
                  <a:pt x="161" y="1744"/>
                </a:cubicBezTo>
                <a:close/>
                <a:moveTo>
                  <a:pt x="195" y="1551"/>
                </a:moveTo>
                <a:lnTo>
                  <a:pt x="225" y="1460"/>
                </a:lnTo>
                <a:cubicBezTo>
                  <a:pt x="229" y="1447"/>
                  <a:pt x="242" y="1440"/>
                  <a:pt x="255" y="1444"/>
                </a:cubicBezTo>
                <a:cubicBezTo>
                  <a:pt x="268" y="1449"/>
                  <a:pt x="275" y="1462"/>
                  <a:pt x="270" y="1475"/>
                </a:cubicBezTo>
                <a:lnTo>
                  <a:pt x="241" y="1566"/>
                </a:lnTo>
                <a:cubicBezTo>
                  <a:pt x="237" y="1579"/>
                  <a:pt x="223" y="1585"/>
                  <a:pt x="211" y="1581"/>
                </a:cubicBezTo>
                <a:cubicBezTo>
                  <a:pt x="198" y="1577"/>
                  <a:pt x="191" y="1564"/>
                  <a:pt x="195" y="1551"/>
                </a:cubicBezTo>
                <a:close/>
                <a:moveTo>
                  <a:pt x="254" y="1369"/>
                </a:moveTo>
                <a:lnTo>
                  <a:pt x="284" y="1277"/>
                </a:lnTo>
                <a:cubicBezTo>
                  <a:pt x="288" y="1265"/>
                  <a:pt x="302" y="1258"/>
                  <a:pt x="314" y="1262"/>
                </a:cubicBezTo>
                <a:cubicBezTo>
                  <a:pt x="327" y="1266"/>
                  <a:pt x="334" y="1279"/>
                  <a:pt x="330" y="1292"/>
                </a:cubicBezTo>
                <a:lnTo>
                  <a:pt x="300" y="1383"/>
                </a:lnTo>
                <a:cubicBezTo>
                  <a:pt x="296" y="1396"/>
                  <a:pt x="282" y="1403"/>
                  <a:pt x="270" y="1399"/>
                </a:cubicBezTo>
                <a:cubicBezTo>
                  <a:pt x="257" y="1395"/>
                  <a:pt x="250" y="1381"/>
                  <a:pt x="254" y="1369"/>
                </a:cubicBezTo>
                <a:close/>
                <a:moveTo>
                  <a:pt x="314" y="1186"/>
                </a:moveTo>
                <a:lnTo>
                  <a:pt x="343" y="1095"/>
                </a:lnTo>
                <a:cubicBezTo>
                  <a:pt x="347" y="1082"/>
                  <a:pt x="361" y="1075"/>
                  <a:pt x="373" y="1079"/>
                </a:cubicBezTo>
                <a:cubicBezTo>
                  <a:pt x="386" y="1083"/>
                  <a:pt x="393" y="1097"/>
                  <a:pt x="389" y="1109"/>
                </a:cubicBezTo>
                <a:lnTo>
                  <a:pt x="359" y="1201"/>
                </a:lnTo>
                <a:cubicBezTo>
                  <a:pt x="355" y="1213"/>
                  <a:pt x="342" y="1220"/>
                  <a:pt x="329" y="1216"/>
                </a:cubicBezTo>
                <a:cubicBezTo>
                  <a:pt x="316" y="1212"/>
                  <a:pt x="310" y="1198"/>
                  <a:pt x="314" y="1186"/>
                </a:cubicBezTo>
                <a:close/>
                <a:moveTo>
                  <a:pt x="380" y="997"/>
                </a:moveTo>
                <a:lnTo>
                  <a:pt x="442" y="923"/>
                </a:lnTo>
                <a:cubicBezTo>
                  <a:pt x="450" y="913"/>
                  <a:pt x="465" y="912"/>
                  <a:pt x="476" y="920"/>
                </a:cubicBezTo>
                <a:cubicBezTo>
                  <a:pt x="486" y="929"/>
                  <a:pt x="487" y="944"/>
                  <a:pt x="478" y="954"/>
                </a:cubicBezTo>
                <a:lnTo>
                  <a:pt x="416" y="1028"/>
                </a:lnTo>
                <a:cubicBezTo>
                  <a:pt x="408" y="1038"/>
                  <a:pt x="393" y="1039"/>
                  <a:pt x="383" y="1030"/>
                </a:cubicBezTo>
                <a:cubicBezTo>
                  <a:pt x="372" y="1022"/>
                  <a:pt x="371" y="1007"/>
                  <a:pt x="380" y="997"/>
                </a:cubicBezTo>
                <a:close/>
                <a:moveTo>
                  <a:pt x="504" y="850"/>
                </a:moveTo>
                <a:lnTo>
                  <a:pt x="551" y="794"/>
                </a:lnTo>
                <a:cubicBezTo>
                  <a:pt x="553" y="792"/>
                  <a:pt x="555" y="790"/>
                  <a:pt x="558" y="788"/>
                </a:cubicBezTo>
                <a:lnTo>
                  <a:pt x="578" y="778"/>
                </a:lnTo>
                <a:cubicBezTo>
                  <a:pt x="590" y="771"/>
                  <a:pt x="604" y="775"/>
                  <a:pt x="610" y="787"/>
                </a:cubicBezTo>
                <a:cubicBezTo>
                  <a:pt x="617" y="799"/>
                  <a:pt x="613" y="813"/>
                  <a:pt x="601" y="820"/>
                </a:cubicBezTo>
                <a:lnTo>
                  <a:pt x="581" y="831"/>
                </a:lnTo>
                <a:lnTo>
                  <a:pt x="588" y="825"/>
                </a:lnTo>
                <a:lnTo>
                  <a:pt x="540" y="881"/>
                </a:lnTo>
                <a:cubicBezTo>
                  <a:pt x="532" y="891"/>
                  <a:pt x="517" y="892"/>
                  <a:pt x="507" y="884"/>
                </a:cubicBezTo>
                <a:cubicBezTo>
                  <a:pt x="496" y="875"/>
                  <a:pt x="495" y="860"/>
                  <a:pt x="504" y="850"/>
                </a:cubicBezTo>
                <a:close/>
                <a:moveTo>
                  <a:pt x="662" y="732"/>
                </a:moveTo>
                <a:lnTo>
                  <a:pt x="734" y="692"/>
                </a:lnTo>
                <a:cubicBezTo>
                  <a:pt x="735" y="692"/>
                  <a:pt x="737" y="691"/>
                  <a:pt x="738" y="691"/>
                </a:cubicBezTo>
                <a:lnTo>
                  <a:pt x="751" y="686"/>
                </a:lnTo>
                <a:cubicBezTo>
                  <a:pt x="764" y="682"/>
                  <a:pt x="778" y="689"/>
                  <a:pt x="782" y="701"/>
                </a:cubicBezTo>
                <a:cubicBezTo>
                  <a:pt x="786" y="714"/>
                  <a:pt x="779" y="728"/>
                  <a:pt x="767" y="732"/>
                </a:cubicBezTo>
                <a:lnTo>
                  <a:pt x="753" y="736"/>
                </a:lnTo>
                <a:lnTo>
                  <a:pt x="757" y="735"/>
                </a:lnTo>
                <a:lnTo>
                  <a:pt x="685" y="774"/>
                </a:lnTo>
                <a:cubicBezTo>
                  <a:pt x="674" y="780"/>
                  <a:pt x="659" y="776"/>
                  <a:pt x="653" y="764"/>
                </a:cubicBezTo>
                <a:cubicBezTo>
                  <a:pt x="646" y="752"/>
                  <a:pt x="651" y="738"/>
                  <a:pt x="662" y="732"/>
                </a:cubicBezTo>
                <a:close/>
                <a:moveTo>
                  <a:pt x="842" y="656"/>
                </a:moveTo>
                <a:lnTo>
                  <a:pt x="930" y="627"/>
                </a:lnTo>
                <a:lnTo>
                  <a:pt x="935" y="625"/>
                </a:lnTo>
                <a:cubicBezTo>
                  <a:pt x="948" y="622"/>
                  <a:pt x="961" y="629"/>
                  <a:pt x="964" y="642"/>
                </a:cubicBezTo>
                <a:cubicBezTo>
                  <a:pt x="968" y="655"/>
                  <a:pt x="960" y="668"/>
                  <a:pt x="947" y="672"/>
                </a:cubicBezTo>
                <a:lnTo>
                  <a:pt x="945" y="672"/>
                </a:lnTo>
                <a:lnTo>
                  <a:pt x="858" y="701"/>
                </a:lnTo>
                <a:cubicBezTo>
                  <a:pt x="845" y="706"/>
                  <a:pt x="831" y="699"/>
                  <a:pt x="827" y="686"/>
                </a:cubicBezTo>
                <a:cubicBezTo>
                  <a:pt x="823" y="674"/>
                  <a:pt x="830" y="660"/>
                  <a:pt x="842" y="656"/>
                </a:cubicBezTo>
                <a:close/>
                <a:moveTo>
                  <a:pt x="1027" y="600"/>
                </a:moveTo>
                <a:lnTo>
                  <a:pt x="1107" y="578"/>
                </a:lnTo>
                <a:lnTo>
                  <a:pt x="1120" y="575"/>
                </a:lnTo>
                <a:cubicBezTo>
                  <a:pt x="1133" y="571"/>
                  <a:pt x="1146" y="579"/>
                  <a:pt x="1150" y="592"/>
                </a:cubicBezTo>
                <a:cubicBezTo>
                  <a:pt x="1153" y="604"/>
                  <a:pt x="1145" y="618"/>
                  <a:pt x="1133" y="621"/>
                </a:cubicBezTo>
                <a:lnTo>
                  <a:pt x="1120" y="625"/>
                </a:lnTo>
                <a:lnTo>
                  <a:pt x="1040" y="646"/>
                </a:lnTo>
                <a:cubicBezTo>
                  <a:pt x="1027" y="650"/>
                  <a:pt x="1014" y="642"/>
                  <a:pt x="1011" y="630"/>
                </a:cubicBezTo>
                <a:cubicBezTo>
                  <a:pt x="1007" y="617"/>
                  <a:pt x="1015" y="604"/>
                  <a:pt x="1027" y="600"/>
                </a:cubicBezTo>
                <a:close/>
                <a:moveTo>
                  <a:pt x="1213" y="550"/>
                </a:moveTo>
                <a:lnTo>
                  <a:pt x="1283" y="530"/>
                </a:lnTo>
                <a:lnTo>
                  <a:pt x="1308" y="526"/>
                </a:lnTo>
                <a:cubicBezTo>
                  <a:pt x="1321" y="524"/>
                  <a:pt x="1334" y="533"/>
                  <a:pt x="1336" y="546"/>
                </a:cubicBezTo>
                <a:cubicBezTo>
                  <a:pt x="1338" y="559"/>
                  <a:pt x="1329" y="571"/>
                  <a:pt x="1316" y="573"/>
                </a:cubicBezTo>
                <a:lnTo>
                  <a:pt x="1296" y="577"/>
                </a:lnTo>
                <a:lnTo>
                  <a:pt x="1225" y="596"/>
                </a:lnTo>
                <a:cubicBezTo>
                  <a:pt x="1213" y="599"/>
                  <a:pt x="1199" y="592"/>
                  <a:pt x="1196" y="579"/>
                </a:cubicBezTo>
                <a:cubicBezTo>
                  <a:pt x="1192" y="566"/>
                  <a:pt x="1200" y="553"/>
                  <a:pt x="1213" y="550"/>
                </a:cubicBezTo>
                <a:close/>
                <a:moveTo>
                  <a:pt x="1403" y="510"/>
                </a:moveTo>
                <a:lnTo>
                  <a:pt x="1478" y="498"/>
                </a:lnTo>
                <a:lnTo>
                  <a:pt x="1497" y="494"/>
                </a:lnTo>
                <a:cubicBezTo>
                  <a:pt x="1510" y="492"/>
                  <a:pt x="1523" y="500"/>
                  <a:pt x="1525" y="514"/>
                </a:cubicBezTo>
                <a:cubicBezTo>
                  <a:pt x="1527" y="527"/>
                  <a:pt x="1519" y="539"/>
                  <a:pt x="1506" y="541"/>
                </a:cubicBezTo>
                <a:lnTo>
                  <a:pt x="1485" y="545"/>
                </a:lnTo>
                <a:lnTo>
                  <a:pt x="1411" y="558"/>
                </a:lnTo>
                <a:cubicBezTo>
                  <a:pt x="1398" y="560"/>
                  <a:pt x="1385" y="551"/>
                  <a:pt x="1383" y="538"/>
                </a:cubicBezTo>
                <a:cubicBezTo>
                  <a:pt x="1381" y="525"/>
                  <a:pt x="1390" y="512"/>
                  <a:pt x="1403" y="510"/>
                </a:cubicBezTo>
                <a:close/>
                <a:moveTo>
                  <a:pt x="1592" y="477"/>
                </a:moveTo>
                <a:lnTo>
                  <a:pt x="1653" y="466"/>
                </a:lnTo>
                <a:lnTo>
                  <a:pt x="1684" y="458"/>
                </a:lnTo>
                <a:cubicBezTo>
                  <a:pt x="1697" y="455"/>
                  <a:pt x="1710" y="463"/>
                  <a:pt x="1713" y="476"/>
                </a:cubicBezTo>
                <a:cubicBezTo>
                  <a:pt x="1716" y="488"/>
                  <a:pt x="1709" y="501"/>
                  <a:pt x="1696" y="505"/>
                </a:cubicBezTo>
                <a:lnTo>
                  <a:pt x="1662" y="513"/>
                </a:lnTo>
                <a:lnTo>
                  <a:pt x="1600" y="524"/>
                </a:lnTo>
                <a:cubicBezTo>
                  <a:pt x="1587" y="527"/>
                  <a:pt x="1575" y="518"/>
                  <a:pt x="1572" y="505"/>
                </a:cubicBezTo>
                <a:cubicBezTo>
                  <a:pt x="1570" y="492"/>
                  <a:pt x="1579" y="479"/>
                  <a:pt x="1592" y="477"/>
                </a:cubicBezTo>
                <a:close/>
                <a:moveTo>
                  <a:pt x="1777" y="435"/>
                </a:moveTo>
                <a:lnTo>
                  <a:pt x="1844" y="418"/>
                </a:lnTo>
                <a:lnTo>
                  <a:pt x="1872" y="413"/>
                </a:lnTo>
                <a:cubicBezTo>
                  <a:pt x="1885" y="411"/>
                  <a:pt x="1898" y="419"/>
                  <a:pt x="1900" y="432"/>
                </a:cubicBezTo>
                <a:cubicBezTo>
                  <a:pt x="1903" y="445"/>
                  <a:pt x="1894" y="458"/>
                  <a:pt x="1881" y="460"/>
                </a:cubicBezTo>
                <a:lnTo>
                  <a:pt x="1855" y="465"/>
                </a:lnTo>
                <a:lnTo>
                  <a:pt x="1789" y="481"/>
                </a:lnTo>
                <a:cubicBezTo>
                  <a:pt x="1776" y="485"/>
                  <a:pt x="1763" y="477"/>
                  <a:pt x="1760" y="464"/>
                </a:cubicBezTo>
                <a:cubicBezTo>
                  <a:pt x="1757" y="451"/>
                  <a:pt x="1764" y="438"/>
                  <a:pt x="1777" y="435"/>
                </a:cubicBezTo>
                <a:close/>
                <a:moveTo>
                  <a:pt x="1967" y="396"/>
                </a:moveTo>
                <a:lnTo>
                  <a:pt x="2021" y="386"/>
                </a:lnTo>
                <a:lnTo>
                  <a:pt x="2017" y="387"/>
                </a:lnTo>
                <a:lnTo>
                  <a:pt x="2055" y="373"/>
                </a:lnTo>
                <a:cubicBezTo>
                  <a:pt x="2068" y="368"/>
                  <a:pt x="2082" y="375"/>
                  <a:pt x="2086" y="387"/>
                </a:cubicBezTo>
                <a:cubicBezTo>
                  <a:pt x="2091" y="400"/>
                  <a:pt x="2084" y="414"/>
                  <a:pt x="2072" y="418"/>
                </a:cubicBezTo>
                <a:lnTo>
                  <a:pt x="2034" y="432"/>
                </a:lnTo>
                <a:cubicBezTo>
                  <a:pt x="2032" y="432"/>
                  <a:pt x="2031" y="433"/>
                  <a:pt x="2030" y="433"/>
                </a:cubicBezTo>
                <a:lnTo>
                  <a:pt x="1975" y="443"/>
                </a:lnTo>
                <a:cubicBezTo>
                  <a:pt x="1962" y="445"/>
                  <a:pt x="1950" y="437"/>
                  <a:pt x="1947" y="424"/>
                </a:cubicBezTo>
                <a:cubicBezTo>
                  <a:pt x="1945" y="411"/>
                  <a:pt x="1954" y="398"/>
                  <a:pt x="1967" y="396"/>
                </a:cubicBezTo>
                <a:close/>
                <a:moveTo>
                  <a:pt x="2146" y="340"/>
                </a:moveTo>
                <a:lnTo>
                  <a:pt x="2193" y="323"/>
                </a:lnTo>
                <a:lnTo>
                  <a:pt x="2231" y="304"/>
                </a:lnTo>
                <a:cubicBezTo>
                  <a:pt x="2243" y="298"/>
                  <a:pt x="2258" y="303"/>
                  <a:pt x="2264" y="314"/>
                </a:cubicBezTo>
                <a:cubicBezTo>
                  <a:pt x="2269" y="326"/>
                  <a:pt x="2265" y="341"/>
                  <a:pt x="2253" y="347"/>
                </a:cubicBezTo>
                <a:lnTo>
                  <a:pt x="2210" y="368"/>
                </a:lnTo>
                <a:lnTo>
                  <a:pt x="2162" y="385"/>
                </a:lnTo>
                <a:cubicBezTo>
                  <a:pt x="2150" y="390"/>
                  <a:pt x="2136" y="383"/>
                  <a:pt x="2131" y="371"/>
                </a:cubicBezTo>
                <a:cubicBezTo>
                  <a:pt x="2127" y="359"/>
                  <a:pt x="2133" y="345"/>
                  <a:pt x="2146" y="340"/>
                </a:cubicBezTo>
                <a:close/>
                <a:moveTo>
                  <a:pt x="2317" y="261"/>
                </a:moveTo>
                <a:lnTo>
                  <a:pt x="2383" y="228"/>
                </a:lnTo>
                <a:cubicBezTo>
                  <a:pt x="2384" y="227"/>
                  <a:pt x="2386" y="227"/>
                  <a:pt x="2387" y="226"/>
                </a:cubicBezTo>
                <a:lnTo>
                  <a:pt x="2409" y="220"/>
                </a:lnTo>
                <a:cubicBezTo>
                  <a:pt x="2422" y="217"/>
                  <a:pt x="2435" y="224"/>
                  <a:pt x="2439" y="237"/>
                </a:cubicBezTo>
                <a:cubicBezTo>
                  <a:pt x="2442" y="250"/>
                  <a:pt x="2434" y="263"/>
                  <a:pt x="2422" y="267"/>
                </a:cubicBezTo>
                <a:lnTo>
                  <a:pt x="2400" y="273"/>
                </a:lnTo>
                <a:lnTo>
                  <a:pt x="2404" y="271"/>
                </a:lnTo>
                <a:lnTo>
                  <a:pt x="2339" y="304"/>
                </a:lnTo>
                <a:cubicBezTo>
                  <a:pt x="2327" y="310"/>
                  <a:pt x="2312" y="305"/>
                  <a:pt x="2306" y="293"/>
                </a:cubicBezTo>
                <a:cubicBezTo>
                  <a:pt x="2301" y="281"/>
                  <a:pt x="2305" y="267"/>
                  <a:pt x="2317" y="261"/>
                </a:cubicBezTo>
                <a:close/>
                <a:moveTo>
                  <a:pt x="2502" y="195"/>
                </a:moveTo>
                <a:lnTo>
                  <a:pt x="2563" y="178"/>
                </a:lnTo>
                <a:lnTo>
                  <a:pt x="2594" y="170"/>
                </a:lnTo>
                <a:cubicBezTo>
                  <a:pt x="2607" y="166"/>
                  <a:pt x="2620" y="174"/>
                  <a:pt x="2624" y="187"/>
                </a:cubicBezTo>
                <a:cubicBezTo>
                  <a:pt x="2627" y="199"/>
                  <a:pt x="2620" y="213"/>
                  <a:pt x="2607" y="216"/>
                </a:cubicBezTo>
                <a:lnTo>
                  <a:pt x="2576" y="225"/>
                </a:lnTo>
                <a:lnTo>
                  <a:pt x="2514" y="241"/>
                </a:lnTo>
                <a:cubicBezTo>
                  <a:pt x="2502" y="245"/>
                  <a:pt x="2488" y="237"/>
                  <a:pt x="2485" y="225"/>
                </a:cubicBezTo>
                <a:cubicBezTo>
                  <a:pt x="2481" y="212"/>
                  <a:pt x="2489" y="199"/>
                  <a:pt x="2502" y="195"/>
                </a:cubicBezTo>
                <a:close/>
                <a:moveTo>
                  <a:pt x="2687" y="145"/>
                </a:moveTo>
                <a:lnTo>
                  <a:pt x="2739" y="130"/>
                </a:lnTo>
                <a:lnTo>
                  <a:pt x="2783" y="123"/>
                </a:lnTo>
                <a:cubicBezTo>
                  <a:pt x="2796" y="121"/>
                  <a:pt x="2808" y="130"/>
                  <a:pt x="2810" y="143"/>
                </a:cubicBezTo>
                <a:cubicBezTo>
                  <a:pt x="2813" y="156"/>
                  <a:pt x="2804" y="168"/>
                  <a:pt x="2791" y="170"/>
                </a:cubicBezTo>
                <a:lnTo>
                  <a:pt x="2752" y="177"/>
                </a:lnTo>
                <a:lnTo>
                  <a:pt x="2700" y="191"/>
                </a:lnTo>
                <a:cubicBezTo>
                  <a:pt x="2687" y="194"/>
                  <a:pt x="2674" y="187"/>
                  <a:pt x="2670" y="174"/>
                </a:cubicBezTo>
                <a:cubicBezTo>
                  <a:pt x="2667" y="161"/>
                  <a:pt x="2674" y="148"/>
                  <a:pt x="2687" y="145"/>
                </a:cubicBezTo>
                <a:close/>
                <a:moveTo>
                  <a:pt x="2877" y="107"/>
                </a:moveTo>
                <a:lnTo>
                  <a:pt x="2934" y="98"/>
                </a:lnTo>
                <a:lnTo>
                  <a:pt x="2969" y="88"/>
                </a:lnTo>
                <a:cubicBezTo>
                  <a:pt x="2982" y="85"/>
                  <a:pt x="2995" y="92"/>
                  <a:pt x="2998" y="105"/>
                </a:cubicBezTo>
                <a:cubicBezTo>
                  <a:pt x="3002" y="118"/>
                  <a:pt x="2994" y="131"/>
                  <a:pt x="2982" y="134"/>
                </a:cubicBezTo>
                <a:lnTo>
                  <a:pt x="2941" y="145"/>
                </a:lnTo>
                <a:lnTo>
                  <a:pt x="2885" y="154"/>
                </a:lnTo>
                <a:cubicBezTo>
                  <a:pt x="2872" y="157"/>
                  <a:pt x="2860" y="148"/>
                  <a:pt x="2858" y="135"/>
                </a:cubicBezTo>
                <a:cubicBezTo>
                  <a:pt x="2856" y="122"/>
                  <a:pt x="2864" y="109"/>
                  <a:pt x="2877" y="107"/>
                </a:cubicBezTo>
                <a:close/>
                <a:moveTo>
                  <a:pt x="3062" y="63"/>
                </a:moveTo>
                <a:lnTo>
                  <a:pt x="3107" y="50"/>
                </a:lnTo>
                <a:lnTo>
                  <a:pt x="3158" y="42"/>
                </a:lnTo>
                <a:cubicBezTo>
                  <a:pt x="3171" y="40"/>
                  <a:pt x="3183" y="48"/>
                  <a:pt x="3185" y="62"/>
                </a:cubicBezTo>
                <a:cubicBezTo>
                  <a:pt x="3187" y="75"/>
                  <a:pt x="3179" y="87"/>
                  <a:pt x="3166" y="89"/>
                </a:cubicBezTo>
                <a:lnTo>
                  <a:pt x="3120" y="97"/>
                </a:lnTo>
                <a:lnTo>
                  <a:pt x="3074" y="109"/>
                </a:lnTo>
                <a:cubicBezTo>
                  <a:pt x="3061" y="113"/>
                  <a:pt x="3048" y="105"/>
                  <a:pt x="3045" y="92"/>
                </a:cubicBezTo>
                <a:cubicBezTo>
                  <a:pt x="3041" y="79"/>
                  <a:pt x="3049" y="66"/>
                  <a:pt x="3062" y="63"/>
                </a:cubicBezTo>
                <a:close/>
                <a:moveTo>
                  <a:pt x="3252" y="26"/>
                </a:moveTo>
                <a:lnTo>
                  <a:pt x="3302" y="18"/>
                </a:lnTo>
                <a:lnTo>
                  <a:pt x="3349" y="13"/>
                </a:lnTo>
                <a:cubicBezTo>
                  <a:pt x="3362" y="12"/>
                  <a:pt x="3374" y="22"/>
                  <a:pt x="3375" y="35"/>
                </a:cubicBezTo>
                <a:cubicBezTo>
                  <a:pt x="3377" y="48"/>
                  <a:pt x="3367" y="60"/>
                  <a:pt x="3354" y="61"/>
                </a:cubicBezTo>
                <a:lnTo>
                  <a:pt x="3309" y="65"/>
                </a:lnTo>
                <a:lnTo>
                  <a:pt x="3260" y="73"/>
                </a:lnTo>
                <a:cubicBezTo>
                  <a:pt x="3247" y="76"/>
                  <a:pt x="3235" y="67"/>
                  <a:pt x="3233" y="54"/>
                </a:cubicBezTo>
                <a:cubicBezTo>
                  <a:pt x="3230" y="41"/>
                  <a:pt x="3239" y="28"/>
                  <a:pt x="3252" y="26"/>
                </a:cubicBezTo>
                <a:close/>
                <a:moveTo>
                  <a:pt x="3445" y="5"/>
                </a:moveTo>
                <a:lnTo>
                  <a:pt x="3479" y="2"/>
                </a:lnTo>
                <a:cubicBezTo>
                  <a:pt x="3492" y="0"/>
                  <a:pt x="3504" y="10"/>
                  <a:pt x="3505" y="23"/>
                </a:cubicBezTo>
                <a:cubicBezTo>
                  <a:pt x="3507" y="36"/>
                  <a:pt x="3497" y="48"/>
                  <a:pt x="3484" y="49"/>
                </a:cubicBezTo>
                <a:lnTo>
                  <a:pt x="3449" y="53"/>
                </a:lnTo>
                <a:cubicBezTo>
                  <a:pt x="3436" y="54"/>
                  <a:pt x="3424" y="44"/>
                  <a:pt x="3423" y="31"/>
                </a:cubicBezTo>
                <a:cubicBezTo>
                  <a:pt x="3422" y="18"/>
                  <a:pt x="3432" y="6"/>
                  <a:pt x="3445" y="5"/>
                </a:cubicBezTo>
                <a:close/>
              </a:path>
            </a:pathLst>
          </a:custGeom>
          <a:solidFill>
            <a:srgbClr val="FF0000"/>
          </a:solidFill>
          <a:ln w="7938" cap="flat">
            <a:solidFill>
              <a:srgbClr val="FF0000"/>
            </a:solidFill>
            <a:prstDash val="solid"/>
            <a:bevel/>
            <a:headEnd/>
            <a:tailEnd/>
          </a:ln>
        </p:spPr>
        <p:txBody>
          <a:bodyPr/>
          <a:lstStyle/>
          <a:p>
            <a:endParaRPr lang="fr-FR"/>
          </a:p>
        </p:txBody>
      </p:sp>
      <p:sp>
        <p:nvSpPr>
          <p:cNvPr id="63515" name="Rectangle 59"/>
          <p:cNvSpPr>
            <a:spLocks noChangeArrowheads="1"/>
          </p:cNvSpPr>
          <p:nvPr/>
        </p:nvSpPr>
        <p:spPr bwMode="auto">
          <a:xfrm>
            <a:off x="4629150" y="5202238"/>
            <a:ext cx="1158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63516" name="Rectangle 60"/>
          <p:cNvSpPr>
            <a:spLocks noChangeArrowheads="1"/>
          </p:cNvSpPr>
          <p:nvPr/>
        </p:nvSpPr>
        <p:spPr bwMode="auto">
          <a:xfrm>
            <a:off x="4541838" y="4838700"/>
            <a:ext cx="2333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a:t>
            </a:r>
            <a:endParaRPr lang="fr-FR" altLang="fr-FR" sz="1800">
              <a:solidFill>
                <a:srgbClr val="FFFFFF"/>
              </a:solidFill>
            </a:endParaRPr>
          </a:p>
        </p:txBody>
      </p:sp>
      <p:sp>
        <p:nvSpPr>
          <p:cNvPr id="63517" name="Rectangle 61"/>
          <p:cNvSpPr>
            <a:spLocks noChangeArrowheads="1"/>
          </p:cNvSpPr>
          <p:nvPr/>
        </p:nvSpPr>
        <p:spPr bwMode="auto">
          <a:xfrm>
            <a:off x="4541838" y="4473575"/>
            <a:ext cx="2333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20</a:t>
            </a:r>
            <a:endParaRPr lang="fr-FR" altLang="fr-FR" sz="1800">
              <a:solidFill>
                <a:srgbClr val="FFFFFF"/>
              </a:solidFill>
            </a:endParaRPr>
          </a:p>
        </p:txBody>
      </p:sp>
      <p:sp>
        <p:nvSpPr>
          <p:cNvPr id="63518" name="Rectangle 62"/>
          <p:cNvSpPr>
            <a:spLocks noChangeArrowheads="1"/>
          </p:cNvSpPr>
          <p:nvPr/>
        </p:nvSpPr>
        <p:spPr bwMode="auto">
          <a:xfrm>
            <a:off x="4541838" y="4110038"/>
            <a:ext cx="2333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30</a:t>
            </a:r>
            <a:endParaRPr lang="fr-FR" altLang="fr-FR" sz="1800">
              <a:solidFill>
                <a:srgbClr val="FFFFFF"/>
              </a:solidFill>
            </a:endParaRPr>
          </a:p>
        </p:txBody>
      </p:sp>
      <p:sp>
        <p:nvSpPr>
          <p:cNvPr id="63519" name="Rectangle 63"/>
          <p:cNvSpPr>
            <a:spLocks noChangeArrowheads="1"/>
          </p:cNvSpPr>
          <p:nvPr/>
        </p:nvSpPr>
        <p:spPr bwMode="auto">
          <a:xfrm>
            <a:off x="4541838" y="3746500"/>
            <a:ext cx="2333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40</a:t>
            </a:r>
            <a:endParaRPr lang="fr-FR" altLang="fr-FR" sz="1800">
              <a:solidFill>
                <a:srgbClr val="FFFFFF"/>
              </a:solidFill>
            </a:endParaRPr>
          </a:p>
        </p:txBody>
      </p:sp>
      <p:sp>
        <p:nvSpPr>
          <p:cNvPr id="63520" name="Rectangle 64"/>
          <p:cNvSpPr>
            <a:spLocks noChangeArrowheads="1"/>
          </p:cNvSpPr>
          <p:nvPr/>
        </p:nvSpPr>
        <p:spPr bwMode="auto">
          <a:xfrm>
            <a:off x="4541838" y="3379788"/>
            <a:ext cx="2333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63521" name="Rectangle 65"/>
          <p:cNvSpPr>
            <a:spLocks noChangeArrowheads="1"/>
          </p:cNvSpPr>
          <p:nvPr/>
        </p:nvSpPr>
        <p:spPr bwMode="auto">
          <a:xfrm>
            <a:off x="4541838" y="3016250"/>
            <a:ext cx="2333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60</a:t>
            </a:r>
            <a:endParaRPr lang="fr-FR" altLang="fr-FR" sz="1800">
              <a:solidFill>
                <a:srgbClr val="FFFFFF"/>
              </a:solidFill>
            </a:endParaRPr>
          </a:p>
        </p:txBody>
      </p:sp>
      <p:sp>
        <p:nvSpPr>
          <p:cNvPr id="63522" name="Rectangle 66"/>
          <p:cNvSpPr>
            <a:spLocks noChangeArrowheads="1"/>
          </p:cNvSpPr>
          <p:nvPr/>
        </p:nvSpPr>
        <p:spPr bwMode="auto">
          <a:xfrm>
            <a:off x="4541838" y="2651125"/>
            <a:ext cx="2333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70</a:t>
            </a:r>
            <a:endParaRPr lang="fr-FR" altLang="fr-FR" sz="1800">
              <a:solidFill>
                <a:srgbClr val="FFFFFF"/>
              </a:solidFill>
            </a:endParaRPr>
          </a:p>
        </p:txBody>
      </p:sp>
      <p:sp>
        <p:nvSpPr>
          <p:cNvPr id="63523" name="Rectangle 67"/>
          <p:cNvSpPr>
            <a:spLocks noChangeArrowheads="1"/>
          </p:cNvSpPr>
          <p:nvPr/>
        </p:nvSpPr>
        <p:spPr bwMode="auto">
          <a:xfrm>
            <a:off x="4541838" y="2287588"/>
            <a:ext cx="2333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80</a:t>
            </a:r>
            <a:endParaRPr lang="fr-FR" altLang="fr-FR" sz="1800">
              <a:solidFill>
                <a:srgbClr val="FFFFFF"/>
              </a:solidFill>
            </a:endParaRPr>
          </a:p>
        </p:txBody>
      </p:sp>
      <p:sp>
        <p:nvSpPr>
          <p:cNvPr id="63524" name="Rectangle 68"/>
          <p:cNvSpPr>
            <a:spLocks noChangeArrowheads="1"/>
          </p:cNvSpPr>
          <p:nvPr/>
        </p:nvSpPr>
        <p:spPr bwMode="auto">
          <a:xfrm>
            <a:off x="4541838" y="1924050"/>
            <a:ext cx="2333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90</a:t>
            </a:r>
            <a:endParaRPr lang="fr-FR" altLang="fr-FR" sz="1800">
              <a:solidFill>
                <a:srgbClr val="FFFFFF"/>
              </a:solidFill>
            </a:endParaRPr>
          </a:p>
        </p:txBody>
      </p:sp>
      <p:sp>
        <p:nvSpPr>
          <p:cNvPr id="63525" name="Rectangle 69"/>
          <p:cNvSpPr>
            <a:spLocks noChangeArrowheads="1"/>
          </p:cNvSpPr>
          <p:nvPr/>
        </p:nvSpPr>
        <p:spPr bwMode="auto">
          <a:xfrm>
            <a:off x="4441825" y="1557338"/>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63526" name="Rectangle 70"/>
          <p:cNvSpPr>
            <a:spLocks noChangeArrowheads="1"/>
          </p:cNvSpPr>
          <p:nvPr/>
        </p:nvSpPr>
        <p:spPr bwMode="auto">
          <a:xfrm>
            <a:off x="4900613" y="5437188"/>
            <a:ext cx="1174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a:t>
            </a:r>
            <a:endParaRPr lang="fr-FR" altLang="fr-FR" sz="1800">
              <a:solidFill>
                <a:srgbClr val="FFFFFF"/>
              </a:solidFill>
            </a:endParaRPr>
          </a:p>
        </p:txBody>
      </p:sp>
      <p:sp>
        <p:nvSpPr>
          <p:cNvPr id="63527" name="Rectangle 71"/>
          <p:cNvSpPr>
            <a:spLocks noChangeArrowheads="1"/>
          </p:cNvSpPr>
          <p:nvPr/>
        </p:nvSpPr>
        <p:spPr bwMode="auto">
          <a:xfrm>
            <a:off x="6954838" y="5437188"/>
            <a:ext cx="7604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500,000</a:t>
            </a:r>
            <a:endParaRPr lang="fr-FR" altLang="fr-FR" sz="1800">
              <a:solidFill>
                <a:srgbClr val="FFFFFF"/>
              </a:solidFill>
            </a:endParaRPr>
          </a:p>
        </p:txBody>
      </p:sp>
      <p:sp>
        <p:nvSpPr>
          <p:cNvPr id="63528" name="ZoneTexte 83"/>
          <p:cNvSpPr txBox="1">
            <a:spLocks noChangeArrowheads="1"/>
          </p:cNvSpPr>
          <p:nvPr/>
        </p:nvSpPr>
        <p:spPr bwMode="auto">
          <a:xfrm>
            <a:off x="5103813" y="5681663"/>
            <a:ext cx="2143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Number of presentations</a:t>
            </a:r>
          </a:p>
        </p:txBody>
      </p:sp>
      <p:sp>
        <p:nvSpPr>
          <p:cNvPr id="63529" name="ZoneTexte 1"/>
          <p:cNvSpPr txBox="1">
            <a:spLocks noChangeArrowheads="1"/>
          </p:cNvSpPr>
          <p:nvPr/>
        </p:nvSpPr>
        <p:spPr bwMode="auto">
          <a:xfrm>
            <a:off x="5668963" y="1557338"/>
            <a:ext cx="13255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rPr>
              <a:t>Simulation </a:t>
            </a:r>
          </a:p>
        </p:txBody>
      </p:sp>
      <p:sp>
        <p:nvSpPr>
          <p:cNvPr id="6" name="Accolade fermante 5"/>
          <p:cNvSpPr/>
          <p:nvPr/>
        </p:nvSpPr>
        <p:spPr>
          <a:xfrm>
            <a:off x="7667625" y="3429000"/>
            <a:ext cx="349250" cy="1012825"/>
          </a:xfrm>
          <a:prstGeom prst="rightBrace">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a:solidFill>
                <a:srgbClr val="000000"/>
              </a:solidFill>
            </a:endParaRPr>
          </a:p>
        </p:txBody>
      </p:sp>
      <p:sp>
        <p:nvSpPr>
          <p:cNvPr id="63531" name="ZoneTexte 349"/>
          <p:cNvSpPr txBox="1">
            <a:spLocks noChangeArrowheads="1"/>
          </p:cNvSpPr>
          <p:nvPr/>
        </p:nvSpPr>
        <p:spPr bwMode="auto">
          <a:xfrm>
            <a:off x="8074025" y="3646488"/>
            <a:ext cx="8001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rPr>
              <a:t>Letter</a:t>
            </a:r>
          </a:p>
          <a:p>
            <a:pPr>
              <a:spcBef>
                <a:spcPct val="0"/>
              </a:spcBef>
              <a:buFontTx/>
              <a:buNone/>
            </a:pPr>
            <a:r>
              <a:rPr lang="fr-FR" altLang="en-US" sz="1800">
                <a:solidFill>
                  <a:srgbClr val="FFFFFF"/>
                </a:solidFill>
              </a:rPr>
              <a:t>noise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3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3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3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à coins arrondis 10"/>
          <p:cNvSpPr/>
          <p:nvPr/>
        </p:nvSpPr>
        <p:spPr bwMode="auto">
          <a:xfrm>
            <a:off x="2916238" y="3057525"/>
            <a:ext cx="3309937" cy="2603500"/>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6" name="Rectangle à coins arrondis 5"/>
          <p:cNvSpPr/>
          <p:nvPr/>
        </p:nvSpPr>
        <p:spPr bwMode="auto">
          <a:xfrm>
            <a:off x="3100388" y="3225800"/>
            <a:ext cx="1341437"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600" dirty="0">
                <a:solidFill>
                  <a:srgbClr val="000000"/>
                </a:solidFill>
                <a:latin typeface="Times New Roman" pitchFamily="18" charset="0"/>
                <a:cs typeface="Times New Roman" pitchFamily="18" charset="0"/>
              </a:rPr>
              <a:t>Lexique </a:t>
            </a:r>
            <a:r>
              <a:rPr lang="fr-FR" sz="1500" dirty="0">
                <a:solidFill>
                  <a:srgbClr val="000000"/>
                </a:solidFill>
                <a:latin typeface="Times New Roman" pitchFamily="18" charset="0"/>
                <a:cs typeface="Times New Roman" pitchFamily="18" charset="0"/>
              </a:rPr>
              <a:t>Phonologique</a:t>
            </a:r>
          </a:p>
        </p:txBody>
      </p:sp>
      <p:sp>
        <p:nvSpPr>
          <p:cNvPr id="9" name="Rectangle à coins arrondis 8"/>
          <p:cNvSpPr/>
          <p:nvPr/>
        </p:nvSpPr>
        <p:spPr>
          <a:xfrm>
            <a:off x="3100388" y="5157788"/>
            <a:ext cx="2862262" cy="25082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600" dirty="0">
                <a:solidFill>
                  <a:srgbClr val="000000"/>
                </a:solidFill>
                <a:latin typeface="Times New Roman" pitchFamily="18" charset="0"/>
                <a:cs typeface="Times New Roman" pitchFamily="18" charset="0"/>
              </a:rPr>
              <a:t>Lettres</a:t>
            </a:r>
          </a:p>
        </p:txBody>
      </p:sp>
      <p:sp>
        <p:nvSpPr>
          <p:cNvPr id="5" name="Rectangle à coins arrondis 4"/>
          <p:cNvSpPr/>
          <p:nvPr/>
        </p:nvSpPr>
        <p:spPr bwMode="auto">
          <a:xfrm>
            <a:off x="4889500" y="4064000"/>
            <a:ext cx="1073150" cy="841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000000"/>
              </a:solidFill>
              <a:latin typeface="Times New Roman" pitchFamily="18" charset="0"/>
              <a:cs typeface="Times New Roman" pitchFamily="18" charset="0"/>
            </a:endParaRPr>
          </a:p>
        </p:txBody>
      </p:sp>
      <p:sp>
        <p:nvSpPr>
          <p:cNvPr id="7" name="Rectangle à coins arrondis 6"/>
          <p:cNvSpPr/>
          <p:nvPr/>
        </p:nvSpPr>
        <p:spPr bwMode="auto">
          <a:xfrm>
            <a:off x="4889500" y="3225800"/>
            <a:ext cx="1073150"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500" dirty="0">
                <a:solidFill>
                  <a:srgbClr val="000000"/>
                </a:solidFill>
                <a:latin typeface="Times New Roman" pitchFamily="18" charset="0"/>
                <a:cs typeface="Times New Roman" pitchFamily="18" charset="0"/>
              </a:rPr>
              <a:t>Phonèmes</a:t>
            </a:r>
          </a:p>
        </p:txBody>
      </p:sp>
      <p:cxnSp>
        <p:nvCxnSpPr>
          <p:cNvPr id="8" name="Connecteur droit avec flèche 7"/>
          <p:cNvCxnSpPr>
            <a:stCxn id="6" idx="3"/>
            <a:endCxn id="7" idx="1"/>
          </p:cNvCxnSpPr>
          <p:nvPr/>
        </p:nvCxnSpPr>
        <p:spPr bwMode="auto">
          <a:xfrm>
            <a:off x="4441825" y="3519488"/>
            <a:ext cx="447675" cy="0"/>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2" name="Connecteur droit avec flèche 11"/>
          <p:cNvCxnSpPr>
            <a:stCxn id="5" idx="0"/>
            <a:endCxn id="7" idx="2"/>
          </p:cNvCxnSpPr>
          <p:nvPr/>
        </p:nvCxnSpPr>
        <p:spPr bwMode="auto">
          <a:xfrm flipV="1">
            <a:off x="5426075" y="3813175"/>
            <a:ext cx="0" cy="2508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bwMode="auto">
          <a:xfrm flipV="1">
            <a:off x="5426075" y="4905375"/>
            <a:ext cx="0" cy="25241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Connecteur droit 40"/>
          <p:cNvCxnSpPr>
            <a:stCxn id="101" idx="0"/>
            <a:endCxn id="100" idx="4"/>
          </p:cNvCxnSpPr>
          <p:nvPr/>
        </p:nvCxnSpPr>
        <p:spPr bwMode="auto">
          <a:xfrm flipH="1" flipV="1">
            <a:off x="5184775" y="4286250"/>
            <a:ext cx="90488" cy="3968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Connecteur droit 41"/>
          <p:cNvCxnSpPr>
            <a:stCxn id="105" idx="0"/>
            <a:endCxn id="103" idx="2"/>
          </p:cNvCxnSpPr>
          <p:nvPr/>
        </p:nvCxnSpPr>
        <p:spPr bwMode="auto">
          <a:xfrm flipV="1">
            <a:off x="5453063" y="4260850"/>
            <a:ext cx="61912" cy="4222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 name="Connecteur droit 42"/>
          <p:cNvCxnSpPr>
            <a:stCxn id="106" idx="4"/>
            <a:endCxn id="102" idx="6"/>
          </p:cNvCxnSpPr>
          <p:nvPr/>
        </p:nvCxnSpPr>
        <p:spPr bwMode="auto">
          <a:xfrm flipH="1" flipV="1">
            <a:off x="5392738" y="4260850"/>
            <a:ext cx="239712" cy="47625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 name="Connecteur droit 43"/>
          <p:cNvCxnSpPr>
            <a:endCxn id="102" idx="4"/>
          </p:cNvCxnSpPr>
          <p:nvPr/>
        </p:nvCxnSpPr>
        <p:spPr bwMode="auto">
          <a:xfrm flipH="1" flipV="1">
            <a:off x="5364163" y="4286250"/>
            <a:ext cx="101600" cy="431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bwMode="auto">
          <a:xfrm flipH="1" flipV="1">
            <a:off x="5543550" y="4286250"/>
            <a:ext cx="98425" cy="431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 name="Connecteur droit 45"/>
          <p:cNvCxnSpPr>
            <a:stCxn id="106" idx="5"/>
          </p:cNvCxnSpPr>
          <p:nvPr/>
        </p:nvCxnSpPr>
        <p:spPr bwMode="auto">
          <a:xfrm flipV="1">
            <a:off x="5653088" y="4286250"/>
            <a:ext cx="68262" cy="4429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 name="Connecteur droit 46"/>
          <p:cNvCxnSpPr/>
          <p:nvPr/>
        </p:nvCxnSpPr>
        <p:spPr bwMode="auto">
          <a:xfrm flipV="1">
            <a:off x="5303838" y="4237038"/>
            <a:ext cx="68262" cy="44291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0" name="Ellipse 99"/>
          <p:cNvSpPr/>
          <p:nvPr/>
        </p:nvSpPr>
        <p:spPr bwMode="auto">
          <a:xfrm>
            <a:off x="5157788" y="4233863"/>
            <a:ext cx="57150" cy="5238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1" name="Ellipse 100"/>
          <p:cNvSpPr/>
          <p:nvPr/>
        </p:nvSpPr>
        <p:spPr bwMode="auto">
          <a:xfrm>
            <a:off x="5246688" y="4683125"/>
            <a:ext cx="57150"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2" name="Ellipse 101"/>
          <p:cNvSpPr/>
          <p:nvPr/>
        </p:nvSpPr>
        <p:spPr bwMode="auto">
          <a:xfrm>
            <a:off x="5337175" y="4233863"/>
            <a:ext cx="55563" cy="5238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3" name="Ellipse 102"/>
          <p:cNvSpPr/>
          <p:nvPr/>
        </p:nvSpPr>
        <p:spPr bwMode="auto">
          <a:xfrm>
            <a:off x="5514975" y="4233863"/>
            <a:ext cx="57150" cy="5238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4" name="Ellipse 103"/>
          <p:cNvSpPr/>
          <p:nvPr/>
        </p:nvSpPr>
        <p:spPr bwMode="auto">
          <a:xfrm>
            <a:off x="5694363" y="4233863"/>
            <a:ext cx="57150" cy="5238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5" name="Ellipse 104"/>
          <p:cNvSpPr/>
          <p:nvPr/>
        </p:nvSpPr>
        <p:spPr bwMode="auto">
          <a:xfrm>
            <a:off x="5426075" y="4683125"/>
            <a:ext cx="57150"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6" name="Ellipse 105"/>
          <p:cNvSpPr/>
          <p:nvPr/>
        </p:nvSpPr>
        <p:spPr bwMode="auto">
          <a:xfrm>
            <a:off x="5605463" y="4683125"/>
            <a:ext cx="55562"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graphicFrame>
        <p:nvGraphicFramePr>
          <p:cNvPr id="18" name="Diagramme 17"/>
          <p:cNvGraphicFramePr/>
          <p:nvPr/>
        </p:nvGraphicFramePr>
        <p:xfrm>
          <a:off x="4561255" y="1097426"/>
          <a:ext cx="4187209" cy="218755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remove" grpId="0" nodeType="clickEffect">
                                  <p:stCondLst>
                                    <p:cond delay="0"/>
                                  </p:stCondLst>
                                  <p:childTnLst>
                                    <p:animScale>
                                      <p:cBhvr>
                                        <p:cTn id="6" dur="2000" fill="hold"/>
                                        <p:tgtEl>
                                          <p:spTgt spid="7"/>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Graphic spid="18" grpId="0">
        <p:bldAsOne/>
      </p:bldGraphic>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273" name="Connecteur droit 272"/>
          <p:cNvCxnSpPr/>
          <p:nvPr/>
        </p:nvCxnSpPr>
        <p:spPr bwMode="auto">
          <a:xfrm>
            <a:off x="900113" y="3352800"/>
            <a:ext cx="1633537" cy="9525"/>
          </a:xfrm>
          <a:prstGeom prst="line">
            <a:avLst/>
          </a:prstGeom>
          <a:ln w="25400">
            <a:solidFill>
              <a:srgbClr val="FFC000"/>
            </a:solidFill>
            <a:prstDash val="sysDash"/>
          </a:ln>
        </p:spPr>
        <p:style>
          <a:lnRef idx="3">
            <a:schemeClr val="accent6"/>
          </a:lnRef>
          <a:fillRef idx="0">
            <a:schemeClr val="accent6"/>
          </a:fillRef>
          <a:effectRef idx="2">
            <a:schemeClr val="accent6"/>
          </a:effectRef>
          <a:fontRef idx="minor">
            <a:schemeClr val="tx1"/>
          </a:fontRef>
        </p:style>
      </p:cxnSp>
      <p:sp>
        <p:nvSpPr>
          <p:cNvPr id="66563" name="Line 8"/>
          <p:cNvSpPr>
            <a:spLocks noChangeShapeType="1"/>
          </p:cNvSpPr>
          <p:nvPr/>
        </p:nvSpPr>
        <p:spPr bwMode="auto">
          <a:xfrm flipH="1" flipV="1">
            <a:off x="1331913" y="2133600"/>
            <a:ext cx="28575" cy="300355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6564" name="Oval 10"/>
          <p:cNvSpPr>
            <a:spLocks noChangeArrowheads="1"/>
          </p:cNvSpPr>
          <p:nvPr/>
        </p:nvSpPr>
        <p:spPr bwMode="auto">
          <a:xfrm>
            <a:off x="1511300" y="32051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65" name="Oval 11"/>
          <p:cNvSpPr>
            <a:spLocks noChangeArrowheads="1"/>
          </p:cNvSpPr>
          <p:nvPr/>
        </p:nvSpPr>
        <p:spPr bwMode="auto">
          <a:xfrm>
            <a:off x="1511300" y="32051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66" name="Oval 12"/>
          <p:cNvSpPr>
            <a:spLocks noChangeArrowheads="1"/>
          </p:cNvSpPr>
          <p:nvPr/>
        </p:nvSpPr>
        <p:spPr bwMode="auto">
          <a:xfrm>
            <a:off x="1524000"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67" name="Oval 13"/>
          <p:cNvSpPr>
            <a:spLocks noChangeArrowheads="1"/>
          </p:cNvSpPr>
          <p:nvPr/>
        </p:nvSpPr>
        <p:spPr bwMode="auto">
          <a:xfrm>
            <a:off x="1524000"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68" name="Oval 14"/>
          <p:cNvSpPr>
            <a:spLocks noChangeArrowheads="1"/>
          </p:cNvSpPr>
          <p:nvPr/>
        </p:nvSpPr>
        <p:spPr bwMode="auto">
          <a:xfrm>
            <a:off x="1524000" y="26701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69" name="Oval 15"/>
          <p:cNvSpPr>
            <a:spLocks noChangeArrowheads="1"/>
          </p:cNvSpPr>
          <p:nvPr/>
        </p:nvSpPr>
        <p:spPr bwMode="auto">
          <a:xfrm>
            <a:off x="1524000" y="26701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0" name="Oval 16"/>
          <p:cNvSpPr>
            <a:spLocks noChangeArrowheads="1"/>
          </p:cNvSpPr>
          <p:nvPr/>
        </p:nvSpPr>
        <p:spPr bwMode="auto">
          <a:xfrm>
            <a:off x="1536700" y="31035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1" name="Oval 17"/>
          <p:cNvSpPr>
            <a:spLocks noChangeArrowheads="1"/>
          </p:cNvSpPr>
          <p:nvPr/>
        </p:nvSpPr>
        <p:spPr bwMode="auto">
          <a:xfrm>
            <a:off x="1536700" y="31035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2" name="Oval 18"/>
          <p:cNvSpPr>
            <a:spLocks noChangeArrowheads="1"/>
          </p:cNvSpPr>
          <p:nvPr/>
        </p:nvSpPr>
        <p:spPr bwMode="auto">
          <a:xfrm>
            <a:off x="1536700" y="27717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3" name="Oval 19"/>
          <p:cNvSpPr>
            <a:spLocks noChangeArrowheads="1"/>
          </p:cNvSpPr>
          <p:nvPr/>
        </p:nvSpPr>
        <p:spPr bwMode="auto">
          <a:xfrm>
            <a:off x="1536700" y="27717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4" name="Oval 20"/>
          <p:cNvSpPr>
            <a:spLocks noChangeArrowheads="1"/>
          </p:cNvSpPr>
          <p:nvPr/>
        </p:nvSpPr>
        <p:spPr bwMode="auto">
          <a:xfrm>
            <a:off x="1549400" y="27717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5" name="Oval 21"/>
          <p:cNvSpPr>
            <a:spLocks noChangeArrowheads="1"/>
          </p:cNvSpPr>
          <p:nvPr/>
        </p:nvSpPr>
        <p:spPr bwMode="auto">
          <a:xfrm>
            <a:off x="1549400" y="27717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6" name="Oval 22"/>
          <p:cNvSpPr>
            <a:spLocks noChangeArrowheads="1"/>
          </p:cNvSpPr>
          <p:nvPr/>
        </p:nvSpPr>
        <p:spPr bwMode="auto">
          <a:xfrm>
            <a:off x="1549400" y="29876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7" name="Oval 23"/>
          <p:cNvSpPr>
            <a:spLocks noChangeArrowheads="1"/>
          </p:cNvSpPr>
          <p:nvPr/>
        </p:nvSpPr>
        <p:spPr bwMode="auto">
          <a:xfrm>
            <a:off x="1549400" y="29876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8" name="Oval 24"/>
          <p:cNvSpPr>
            <a:spLocks noChangeArrowheads="1"/>
          </p:cNvSpPr>
          <p:nvPr/>
        </p:nvSpPr>
        <p:spPr bwMode="auto">
          <a:xfrm>
            <a:off x="1562100" y="245268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79" name="Oval 25"/>
          <p:cNvSpPr>
            <a:spLocks noChangeArrowheads="1"/>
          </p:cNvSpPr>
          <p:nvPr/>
        </p:nvSpPr>
        <p:spPr bwMode="auto">
          <a:xfrm>
            <a:off x="1562100" y="245268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0" name="Oval 26"/>
          <p:cNvSpPr>
            <a:spLocks noChangeArrowheads="1"/>
          </p:cNvSpPr>
          <p:nvPr/>
        </p:nvSpPr>
        <p:spPr bwMode="auto">
          <a:xfrm>
            <a:off x="1562100" y="37528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1" name="Oval 27"/>
          <p:cNvSpPr>
            <a:spLocks noChangeArrowheads="1"/>
          </p:cNvSpPr>
          <p:nvPr/>
        </p:nvSpPr>
        <p:spPr bwMode="auto">
          <a:xfrm>
            <a:off x="1562100" y="37528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2" name="Oval 28"/>
          <p:cNvSpPr>
            <a:spLocks noChangeArrowheads="1"/>
          </p:cNvSpPr>
          <p:nvPr/>
        </p:nvSpPr>
        <p:spPr bwMode="auto">
          <a:xfrm>
            <a:off x="1562100" y="26701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3" name="Oval 29"/>
          <p:cNvSpPr>
            <a:spLocks noChangeArrowheads="1"/>
          </p:cNvSpPr>
          <p:nvPr/>
        </p:nvSpPr>
        <p:spPr bwMode="auto">
          <a:xfrm>
            <a:off x="1562100" y="26701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4" name="Oval 30"/>
          <p:cNvSpPr>
            <a:spLocks noChangeArrowheads="1"/>
          </p:cNvSpPr>
          <p:nvPr/>
        </p:nvSpPr>
        <p:spPr bwMode="auto">
          <a:xfrm>
            <a:off x="1574800"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5" name="Oval 31"/>
          <p:cNvSpPr>
            <a:spLocks noChangeArrowheads="1"/>
          </p:cNvSpPr>
          <p:nvPr/>
        </p:nvSpPr>
        <p:spPr bwMode="auto">
          <a:xfrm>
            <a:off x="1574800"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6" name="Oval 32"/>
          <p:cNvSpPr>
            <a:spLocks noChangeArrowheads="1"/>
          </p:cNvSpPr>
          <p:nvPr/>
        </p:nvSpPr>
        <p:spPr bwMode="auto">
          <a:xfrm>
            <a:off x="1574800" y="3421063"/>
            <a:ext cx="76200" cy="77787"/>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7" name="Oval 33"/>
          <p:cNvSpPr>
            <a:spLocks noChangeArrowheads="1"/>
          </p:cNvSpPr>
          <p:nvPr/>
        </p:nvSpPr>
        <p:spPr bwMode="auto">
          <a:xfrm>
            <a:off x="1574800" y="3421063"/>
            <a:ext cx="76200" cy="77787"/>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8" name="Oval 34"/>
          <p:cNvSpPr>
            <a:spLocks noChangeArrowheads="1"/>
          </p:cNvSpPr>
          <p:nvPr/>
        </p:nvSpPr>
        <p:spPr bwMode="auto">
          <a:xfrm>
            <a:off x="1600200" y="30130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89" name="Oval 35"/>
          <p:cNvSpPr>
            <a:spLocks noChangeArrowheads="1"/>
          </p:cNvSpPr>
          <p:nvPr/>
        </p:nvSpPr>
        <p:spPr bwMode="auto">
          <a:xfrm>
            <a:off x="1600200" y="30130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0" name="Oval 36"/>
          <p:cNvSpPr>
            <a:spLocks noChangeArrowheads="1"/>
          </p:cNvSpPr>
          <p:nvPr/>
        </p:nvSpPr>
        <p:spPr bwMode="auto">
          <a:xfrm>
            <a:off x="1600200"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1" name="Oval 37"/>
          <p:cNvSpPr>
            <a:spLocks noChangeArrowheads="1"/>
          </p:cNvSpPr>
          <p:nvPr/>
        </p:nvSpPr>
        <p:spPr bwMode="auto">
          <a:xfrm>
            <a:off x="1600200"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2" name="Oval 38"/>
          <p:cNvSpPr>
            <a:spLocks noChangeArrowheads="1"/>
          </p:cNvSpPr>
          <p:nvPr/>
        </p:nvSpPr>
        <p:spPr bwMode="auto">
          <a:xfrm>
            <a:off x="1600200" y="35623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3" name="Oval 39"/>
          <p:cNvSpPr>
            <a:spLocks noChangeArrowheads="1"/>
          </p:cNvSpPr>
          <p:nvPr/>
        </p:nvSpPr>
        <p:spPr bwMode="auto">
          <a:xfrm>
            <a:off x="1600200" y="35623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4" name="Oval 40"/>
          <p:cNvSpPr>
            <a:spLocks noChangeArrowheads="1"/>
          </p:cNvSpPr>
          <p:nvPr/>
        </p:nvSpPr>
        <p:spPr bwMode="auto">
          <a:xfrm>
            <a:off x="1612900" y="27463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5" name="Oval 41"/>
          <p:cNvSpPr>
            <a:spLocks noChangeArrowheads="1"/>
          </p:cNvSpPr>
          <p:nvPr/>
        </p:nvSpPr>
        <p:spPr bwMode="auto">
          <a:xfrm>
            <a:off x="1612900" y="27463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6" name="Oval 42"/>
          <p:cNvSpPr>
            <a:spLocks noChangeArrowheads="1"/>
          </p:cNvSpPr>
          <p:nvPr/>
        </p:nvSpPr>
        <p:spPr bwMode="auto">
          <a:xfrm>
            <a:off x="1612900" y="30130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7" name="Oval 43"/>
          <p:cNvSpPr>
            <a:spLocks noChangeArrowheads="1"/>
          </p:cNvSpPr>
          <p:nvPr/>
        </p:nvSpPr>
        <p:spPr bwMode="auto">
          <a:xfrm>
            <a:off x="1612900" y="30130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8" name="Oval 44"/>
          <p:cNvSpPr>
            <a:spLocks noChangeArrowheads="1"/>
          </p:cNvSpPr>
          <p:nvPr/>
        </p:nvSpPr>
        <p:spPr bwMode="auto">
          <a:xfrm>
            <a:off x="1625600" y="3154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599" name="Oval 45"/>
          <p:cNvSpPr>
            <a:spLocks noChangeArrowheads="1"/>
          </p:cNvSpPr>
          <p:nvPr/>
        </p:nvSpPr>
        <p:spPr bwMode="auto">
          <a:xfrm>
            <a:off x="1625600" y="3154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0" name="Oval 46"/>
          <p:cNvSpPr>
            <a:spLocks noChangeArrowheads="1"/>
          </p:cNvSpPr>
          <p:nvPr/>
        </p:nvSpPr>
        <p:spPr bwMode="auto">
          <a:xfrm>
            <a:off x="1625600" y="233838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1" name="Oval 47"/>
          <p:cNvSpPr>
            <a:spLocks noChangeArrowheads="1"/>
          </p:cNvSpPr>
          <p:nvPr/>
        </p:nvSpPr>
        <p:spPr bwMode="auto">
          <a:xfrm>
            <a:off x="1625600" y="233838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2" name="Oval 48"/>
          <p:cNvSpPr>
            <a:spLocks noChangeArrowheads="1"/>
          </p:cNvSpPr>
          <p:nvPr/>
        </p:nvSpPr>
        <p:spPr bwMode="auto">
          <a:xfrm>
            <a:off x="1638300" y="27463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3" name="Oval 49"/>
          <p:cNvSpPr>
            <a:spLocks noChangeArrowheads="1"/>
          </p:cNvSpPr>
          <p:nvPr/>
        </p:nvSpPr>
        <p:spPr bwMode="auto">
          <a:xfrm>
            <a:off x="1638300" y="27463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4" name="Oval 50"/>
          <p:cNvSpPr>
            <a:spLocks noChangeArrowheads="1"/>
          </p:cNvSpPr>
          <p:nvPr/>
        </p:nvSpPr>
        <p:spPr bwMode="auto">
          <a:xfrm>
            <a:off x="1638300" y="3281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5" name="Oval 51"/>
          <p:cNvSpPr>
            <a:spLocks noChangeArrowheads="1"/>
          </p:cNvSpPr>
          <p:nvPr/>
        </p:nvSpPr>
        <p:spPr bwMode="auto">
          <a:xfrm>
            <a:off x="1638300" y="3281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6" name="Oval 52"/>
          <p:cNvSpPr>
            <a:spLocks noChangeArrowheads="1"/>
          </p:cNvSpPr>
          <p:nvPr/>
        </p:nvSpPr>
        <p:spPr bwMode="auto">
          <a:xfrm>
            <a:off x="1651000" y="30130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7" name="Oval 53"/>
          <p:cNvSpPr>
            <a:spLocks noChangeArrowheads="1"/>
          </p:cNvSpPr>
          <p:nvPr/>
        </p:nvSpPr>
        <p:spPr bwMode="auto">
          <a:xfrm>
            <a:off x="1651000" y="30130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8" name="Oval 54"/>
          <p:cNvSpPr>
            <a:spLocks noChangeArrowheads="1"/>
          </p:cNvSpPr>
          <p:nvPr/>
        </p:nvSpPr>
        <p:spPr bwMode="auto">
          <a:xfrm>
            <a:off x="1651000" y="3154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09" name="Oval 55"/>
          <p:cNvSpPr>
            <a:spLocks noChangeArrowheads="1"/>
          </p:cNvSpPr>
          <p:nvPr/>
        </p:nvSpPr>
        <p:spPr bwMode="auto">
          <a:xfrm>
            <a:off x="1651000" y="3154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0" name="Oval 56"/>
          <p:cNvSpPr>
            <a:spLocks noChangeArrowheads="1"/>
          </p:cNvSpPr>
          <p:nvPr/>
        </p:nvSpPr>
        <p:spPr bwMode="auto">
          <a:xfrm>
            <a:off x="1651000" y="27463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1" name="Oval 57"/>
          <p:cNvSpPr>
            <a:spLocks noChangeArrowheads="1"/>
          </p:cNvSpPr>
          <p:nvPr/>
        </p:nvSpPr>
        <p:spPr bwMode="auto">
          <a:xfrm>
            <a:off x="1651000" y="27463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2" name="Oval 58"/>
          <p:cNvSpPr>
            <a:spLocks noChangeArrowheads="1"/>
          </p:cNvSpPr>
          <p:nvPr/>
        </p:nvSpPr>
        <p:spPr bwMode="auto">
          <a:xfrm>
            <a:off x="1663700" y="3421063"/>
            <a:ext cx="76200" cy="77787"/>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3" name="Oval 59"/>
          <p:cNvSpPr>
            <a:spLocks noChangeArrowheads="1"/>
          </p:cNvSpPr>
          <p:nvPr/>
        </p:nvSpPr>
        <p:spPr bwMode="auto">
          <a:xfrm>
            <a:off x="1663700" y="3421063"/>
            <a:ext cx="76200" cy="77787"/>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4" name="Oval 60"/>
          <p:cNvSpPr>
            <a:spLocks noChangeArrowheads="1"/>
          </p:cNvSpPr>
          <p:nvPr/>
        </p:nvSpPr>
        <p:spPr bwMode="auto">
          <a:xfrm>
            <a:off x="1663700" y="3281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5" name="Oval 61"/>
          <p:cNvSpPr>
            <a:spLocks noChangeArrowheads="1"/>
          </p:cNvSpPr>
          <p:nvPr/>
        </p:nvSpPr>
        <p:spPr bwMode="auto">
          <a:xfrm>
            <a:off x="1663700" y="3281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6" name="Oval 62"/>
          <p:cNvSpPr>
            <a:spLocks noChangeArrowheads="1"/>
          </p:cNvSpPr>
          <p:nvPr/>
        </p:nvSpPr>
        <p:spPr bwMode="auto">
          <a:xfrm>
            <a:off x="1676400" y="27463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7" name="Oval 63"/>
          <p:cNvSpPr>
            <a:spLocks noChangeArrowheads="1"/>
          </p:cNvSpPr>
          <p:nvPr/>
        </p:nvSpPr>
        <p:spPr bwMode="auto">
          <a:xfrm>
            <a:off x="1676400" y="27463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8" name="Oval 64"/>
          <p:cNvSpPr>
            <a:spLocks noChangeArrowheads="1"/>
          </p:cNvSpPr>
          <p:nvPr/>
        </p:nvSpPr>
        <p:spPr bwMode="auto">
          <a:xfrm>
            <a:off x="1676400" y="3013075"/>
            <a:ext cx="77788"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19" name="Oval 65"/>
          <p:cNvSpPr>
            <a:spLocks noChangeArrowheads="1"/>
          </p:cNvSpPr>
          <p:nvPr/>
        </p:nvSpPr>
        <p:spPr bwMode="auto">
          <a:xfrm>
            <a:off x="1676400" y="3013075"/>
            <a:ext cx="77788"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0" name="Oval 66"/>
          <p:cNvSpPr>
            <a:spLocks noChangeArrowheads="1"/>
          </p:cNvSpPr>
          <p:nvPr/>
        </p:nvSpPr>
        <p:spPr bwMode="auto">
          <a:xfrm>
            <a:off x="1689100" y="3013075"/>
            <a:ext cx="77788"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1" name="Oval 67"/>
          <p:cNvSpPr>
            <a:spLocks noChangeArrowheads="1"/>
          </p:cNvSpPr>
          <p:nvPr/>
        </p:nvSpPr>
        <p:spPr bwMode="auto">
          <a:xfrm>
            <a:off x="1689100" y="3013075"/>
            <a:ext cx="77788"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2" name="Oval 68"/>
          <p:cNvSpPr>
            <a:spLocks noChangeArrowheads="1"/>
          </p:cNvSpPr>
          <p:nvPr/>
        </p:nvSpPr>
        <p:spPr bwMode="auto">
          <a:xfrm>
            <a:off x="1689100" y="3154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3" name="Oval 69"/>
          <p:cNvSpPr>
            <a:spLocks noChangeArrowheads="1"/>
          </p:cNvSpPr>
          <p:nvPr/>
        </p:nvSpPr>
        <p:spPr bwMode="auto">
          <a:xfrm>
            <a:off x="1689100" y="3154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4" name="Oval 70"/>
          <p:cNvSpPr>
            <a:spLocks noChangeArrowheads="1"/>
          </p:cNvSpPr>
          <p:nvPr/>
        </p:nvSpPr>
        <p:spPr bwMode="auto">
          <a:xfrm>
            <a:off x="1701800" y="3281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5" name="Oval 71"/>
          <p:cNvSpPr>
            <a:spLocks noChangeArrowheads="1"/>
          </p:cNvSpPr>
          <p:nvPr/>
        </p:nvSpPr>
        <p:spPr bwMode="auto">
          <a:xfrm>
            <a:off x="1701800" y="3281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6" name="Oval 72"/>
          <p:cNvSpPr>
            <a:spLocks noChangeArrowheads="1"/>
          </p:cNvSpPr>
          <p:nvPr/>
        </p:nvSpPr>
        <p:spPr bwMode="auto">
          <a:xfrm>
            <a:off x="1701800" y="3013075"/>
            <a:ext cx="77788"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7" name="Oval 73"/>
          <p:cNvSpPr>
            <a:spLocks noChangeArrowheads="1"/>
          </p:cNvSpPr>
          <p:nvPr/>
        </p:nvSpPr>
        <p:spPr bwMode="auto">
          <a:xfrm>
            <a:off x="1701800" y="3013075"/>
            <a:ext cx="77788"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8" name="Oval 74"/>
          <p:cNvSpPr>
            <a:spLocks noChangeArrowheads="1"/>
          </p:cNvSpPr>
          <p:nvPr/>
        </p:nvSpPr>
        <p:spPr bwMode="auto">
          <a:xfrm>
            <a:off x="1701800" y="3281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29" name="Oval 75"/>
          <p:cNvSpPr>
            <a:spLocks noChangeArrowheads="1"/>
          </p:cNvSpPr>
          <p:nvPr/>
        </p:nvSpPr>
        <p:spPr bwMode="auto">
          <a:xfrm>
            <a:off x="1701800" y="3281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30" name="Oval 76"/>
          <p:cNvSpPr>
            <a:spLocks noChangeArrowheads="1"/>
          </p:cNvSpPr>
          <p:nvPr/>
        </p:nvSpPr>
        <p:spPr bwMode="auto">
          <a:xfrm>
            <a:off x="1714500" y="27463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31" name="Oval 77"/>
          <p:cNvSpPr>
            <a:spLocks noChangeArrowheads="1"/>
          </p:cNvSpPr>
          <p:nvPr/>
        </p:nvSpPr>
        <p:spPr bwMode="auto">
          <a:xfrm>
            <a:off x="1714500" y="27463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32" name="Oval 78"/>
          <p:cNvSpPr>
            <a:spLocks noChangeArrowheads="1"/>
          </p:cNvSpPr>
          <p:nvPr/>
        </p:nvSpPr>
        <p:spPr bwMode="auto">
          <a:xfrm>
            <a:off x="1714500" y="28860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33" name="Oval 79"/>
          <p:cNvSpPr>
            <a:spLocks noChangeArrowheads="1"/>
          </p:cNvSpPr>
          <p:nvPr/>
        </p:nvSpPr>
        <p:spPr bwMode="auto">
          <a:xfrm>
            <a:off x="1714500" y="28860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6634" name="Oval 80"/>
          <p:cNvSpPr>
            <a:spLocks noChangeArrowheads="1"/>
          </p:cNvSpPr>
          <p:nvPr/>
        </p:nvSpPr>
        <p:spPr bwMode="auto">
          <a:xfrm>
            <a:off x="1727200" y="3154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35" name="Oval 81"/>
          <p:cNvSpPr>
            <a:spLocks noChangeArrowheads="1"/>
          </p:cNvSpPr>
          <p:nvPr/>
        </p:nvSpPr>
        <p:spPr bwMode="auto">
          <a:xfrm>
            <a:off x="1727200" y="3154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36" name="Oval 82"/>
          <p:cNvSpPr>
            <a:spLocks noChangeArrowheads="1"/>
          </p:cNvSpPr>
          <p:nvPr/>
        </p:nvSpPr>
        <p:spPr bwMode="auto">
          <a:xfrm>
            <a:off x="1727200" y="26066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37" name="Oval 83"/>
          <p:cNvSpPr>
            <a:spLocks noChangeArrowheads="1"/>
          </p:cNvSpPr>
          <p:nvPr/>
        </p:nvSpPr>
        <p:spPr bwMode="auto">
          <a:xfrm>
            <a:off x="1727200" y="26066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38" name="Oval 84"/>
          <p:cNvSpPr>
            <a:spLocks noChangeArrowheads="1"/>
          </p:cNvSpPr>
          <p:nvPr/>
        </p:nvSpPr>
        <p:spPr bwMode="auto">
          <a:xfrm>
            <a:off x="1739900" y="27463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39" name="Oval 85"/>
          <p:cNvSpPr>
            <a:spLocks noChangeArrowheads="1"/>
          </p:cNvSpPr>
          <p:nvPr/>
        </p:nvSpPr>
        <p:spPr bwMode="auto">
          <a:xfrm>
            <a:off x="1739900" y="27463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0" name="Oval 86"/>
          <p:cNvSpPr>
            <a:spLocks noChangeArrowheads="1"/>
          </p:cNvSpPr>
          <p:nvPr/>
        </p:nvSpPr>
        <p:spPr bwMode="auto">
          <a:xfrm>
            <a:off x="1739900" y="3281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1" name="Oval 87"/>
          <p:cNvSpPr>
            <a:spLocks noChangeArrowheads="1"/>
          </p:cNvSpPr>
          <p:nvPr/>
        </p:nvSpPr>
        <p:spPr bwMode="auto">
          <a:xfrm>
            <a:off x="1739900" y="3281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2" name="Oval 88"/>
          <p:cNvSpPr>
            <a:spLocks noChangeArrowheads="1"/>
          </p:cNvSpPr>
          <p:nvPr/>
        </p:nvSpPr>
        <p:spPr bwMode="auto">
          <a:xfrm>
            <a:off x="1754188" y="247808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3" name="Oval 89"/>
          <p:cNvSpPr>
            <a:spLocks noChangeArrowheads="1"/>
          </p:cNvSpPr>
          <p:nvPr/>
        </p:nvSpPr>
        <p:spPr bwMode="auto">
          <a:xfrm>
            <a:off x="1754188" y="247808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4" name="Oval 90"/>
          <p:cNvSpPr>
            <a:spLocks noChangeArrowheads="1"/>
          </p:cNvSpPr>
          <p:nvPr/>
        </p:nvSpPr>
        <p:spPr bwMode="auto">
          <a:xfrm>
            <a:off x="1754188" y="30130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5" name="Oval 91"/>
          <p:cNvSpPr>
            <a:spLocks noChangeArrowheads="1"/>
          </p:cNvSpPr>
          <p:nvPr/>
        </p:nvSpPr>
        <p:spPr bwMode="auto">
          <a:xfrm>
            <a:off x="1754188" y="30130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6" name="Oval 92"/>
          <p:cNvSpPr>
            <a:spLocks noChangeArrowheads="1"/>
          </p:cNvSpPr>
          <p:nvPr/>
        </p:nvSpPr>
        <p:spPr bwMode="auto">
          <a:xfrm>
            <a:off x="1754188" y="26066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7" name="Oval 93"/>
          <p:cNvSpPr>
            <a:spLocks noChangeArrowheads="1"/>
          </p:cNvSpPr>
          <p:nvPr/>
        </p:nvSpPr>
        <p:spPr bwMode="auto">
          <a:xfrm>
            <a:off x="1754188" y="26066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8" name="Oval 94"/>
          <p:cNvSpPr>
            <a:spLocks noChangeArrowheads="1"/>
          </p:cNvSpPr>
          <p:nvPr/>
        </p:nvSpPr>
        <p:spPr bwMode="auto">
          <a:xfrm>
            <a:off x="1766888"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49" name="Oval 95"/>
          <p:cNvSpPr>
            <a:spLocks noChangeArrowheads="1"/>
          </p:cNvSpPr>
          <p:nvPr/>
        </p:nvSpPr>
        <p:spPr bwMode="auto">
          <a:xfrm>
            <a:off x="1766888"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0" name="Oval 96"/>
          <p:cNvSpPr>
            <a:spLocks noChangeArrowheads="1"/>
          </p:cNvSpPr>
          <p:nvPr/>
        </p:nvSpPr>
        <p:spPr bwMode="auto">
          <a:xfrm>
            <a:off x="1766888" y="27463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1" name="Oval 97"/>
          <p:cNvSpPr>
            <a:spLocks noChangeArrowheads="1"/>
          </p:cNvSpPr>
          <p:nvPr/>
        </p:nvSpPr>
        <p:spPr bwMode="auto">
          <a:xfrm>
            <a:off x="1766888" y="27463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2" name="Oval 98"/>
          <p:cNvSpPr>
            <a:spLocks noChangeArrowheads="1"/>
          </p:cNvSpPr>
          <p:nvPr/>
        </p:nvSpPr>
        <p:spPr bwMode="auto">
          <a:xfrm>
            <a:off x="1779588"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3" name="Oval 99"/>
          <p:cNvSpPr>
            <a:spLocks noChangeArrowheads="1"/>
          </p:cNvSpPr>
          <p:nvPr/>
        </p:nvSpPr>
        <p:spPr bwMode="auto">
          <a:xfrm>
            <a:off x="1779588"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4" name="Oval 100"/>
          <p:cNvSpPr>
            <a:spLocks noChangeArrowheads="1"/>
          </p:cNvSpPr>
          <p:nvPr/>
        </p:nvSpPr>
        <p:spPr bwMode="auto">
          <a:xfrm>
            <a:off x="1779588"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5" name="Oval 101"/>
          <p:cNvSpPr>
            <a:spLocks noChangeArrowheads="1"/>
          </p:cNvSpPr>
          <p:nvPr/>
        </p:nvSpPr>
        <p:spPr bwMode="auto">
          <a:xfrm>
            <a:off x="1779588"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6" name="Oval 102"/>
          <p:cNvSpPr>
            <a:spLocks noChangeArrowheads="1"/>
          </p:cNvSpPr>
          <p:nvPr/>
        </p:nvSpPr>
        <p:spPr bwMode="auto">
          <a:xfrm>
            <a:off x="1792288" y="34861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7" name="Oval 103"/>
          <p:cNvSpPr>
            <a:spLocks noChangeArrowheads="1"/>
          </p:cNvSpPr>
          <p:nvPr/>
        </p:nvSpPr>
        <p:spPr bwMode="auto">
          <a:xfrm>
            <a:off x="1792288" y="34861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8" name="Oval 104"/>
          <p:cNvSpPr>
            <a:spLocks noChangeArrowheads="1"/>
          </p:cNvSpPr>
          <p:nvPr/>
        </p:nvSpPr>
        <p:spPr bwMode="auto">
          <a:xfrm>
            <a:off x="1792288" y="33321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59" name="Oval 105"/>
          <p:cNvSpPr>
            <a:spLocks noChangeArrowheads="1"/>
          </p:cNvSpPr>
          <p:nvPr/>
        </p:nvSpPr>
        <p:spPr bwMode="auto">
          <a:xfrm>
            <a:off x="1792288" y="33321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0" name="Oval 106"/>
          <p:cNvSpPr>
            <a:spLocks noChangeArrowheads="1"/>
          </p:cNvSpPr>
          <p:nvPr/>
        </p:nvSpPr>
        <p:spPr bwMode="auto">
          <a:xfrm>
            <a:off x="1804988" y="29495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1" name="Oval 107"/>
          <p:cNvSpPr>
            <a:spLocks noChangeArrowheads="1"/>
          </p:cNvSpPr>
          <p:nvPr/>
        </p:nvSpPr>
        <p:spPr bwMode="auto">
          <a:xfrm>
            <a:off x="1804988" y="29495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2" name="Oval 108"/>
          <p:cNvSpPr>
            <a:spLocks noChangeArrowheads="1"/>
          </p:cNvSpPr>
          <p:nvPr/>
        </p:nvSpPr>
        <p:spPr bwMode="auto">
          <a:xfrm>
            <a:off x="1804988" y="31797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3" name="Oval 109"/>
          <p:cNvSpPr>
            <a:spLocks noChangeArrowheads="1"/>
          </p:cNvSpPr>
          <p:nvPr/>
        </p:nvSpPr>
        <p:spPr bwMode="auto">
          <a:xfrm>
            <a:off x="1804988" y="31797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4" name="Oval 110"/>
          <p:cNvSpPr>
            <a:spLocks noChangeArrowheads="1"/>
          </p:cNvSpPr>
          <p:nvPr/>
        </p:nvSpPr>
        <p:spPr bwMode="auto">
          <a:xfrm>
            <a:off x="1804988" y="31797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5" name="Oval 111"/>
          <p:cNvSpPr>
            <a:spLocks noChangeArrowheads="1"/>
          </p:cNvSpPr>
          <p:nvPr/>
        </p:nvSpPr>
        <p:spPr bwMode="auto">
          <a:xfrm>
            <a:off x="1804988" y="31797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6" name="Oval 112"/>
          <p:cNvSpPr>
            <a:spLocks noChangeArrowheads="1"/>
          </p:cNvSpPr>
          <p:nvPr/>
        </p:nvSpPr>
        <p:spPr bwMode="auto">
          <a:xfrm>
            <a:off x="1817688" y="3027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7" name="Oval 113"/>
          <p:cNvSpPr>
            <a:spLocks noChangeArrowheads="1"/>
          </p:cNvSpPr>
          <p:nvPr/>
        </p:nvSpPr>
        <p:spPr bwMode="auto">
          <a:xfrm>
            <a:off x="1817688" y="3027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8" name="Oval 114"/>
          <p:cNvSpPr>
            <a:spLocks noChangeArrowheads="1"/>
          </p:cNvSpPr>
          <p:nvPr/>
        </p:nvSpPr>
        <p:spPr bwMode="auto">
          <a:xfrm>
            <a:off x="1817688" y="34861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69" name="Oval 115"/>
          <p:cNvSpPr>
            <a:spLocks noChangeArrowheads="1"/>
          </p:cNvSpPr>
          <p:nvPr/>
        </p:nvSpPr>
        <p:spPr bwMode="auto">
          <a:xfrm>
            <a:off x="1817688" y="34861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0" name="Oval 116"/>
          <p:cNvSpPr>
            <a:spLocks noChangeArrowheads="1"/>
          </p:cNvSpPr>
          <p:nvPr/>
        </p:nvSpPr>
        <p:spPr bwMode="auto">
          <a:xfrm>
            <a:off x="1830388" y="31797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1" name="Oval 117"/>
          <p:cNvSpPr>
            <a:spLocks noChangeArrowheads="1"/>
          </p:cNvSpPr>
          <p:nvPr/>
        </p:nvSpPr>
        <p:spPr bwMode="auto">
          <a:xfrm>
            <a:off x="1830388" y="31797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2" name="Oval 118"/>
          <p:cNvSpPr>
            <a:spLocks noChangeArrowheads="1"/>
          </p:cNvSpPr>
          <p:nvPr/>
        </p:nvSpPr>
        <p:spPr bwMode="auto">
          <a:xfrm>
            <a:off x="1830388" y="29495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3" name="Oval 119"/>
          <p:cNvSpPr>
            <a:spLocks noChangeArrowheads="1"/>
          </p:cNvSpPr>
          <p:nvPr/>
        </p:nvSpPr>
        <p:spPr bwMode="auto">
          <a:xfrm>
            <a:off x="1830388" y="29495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4" name="Oval 120"/>
          <p:cNvSpPr>
            <a:spLocks noChangeArrowheads="1"/>
          </p:cNvSpPr>
          <p:nvPr/>
        </p:nvSpPr>
        <p:spPr bwMode="auto">
          <a:xfrm>
            <a:off x="1843088" y="37909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5" name="Oval 121"/>
          <p:cNvSpPr>
            <a:spLocks noChangeArrowheads="1"/>
          </p:cNvSpPr>
          <p:nvPr/>
        </p:nvSpPr>
        <p:spPr bwMode="auto">
          <a:xfrm>
            <a:off x="1843088" y="37909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6" name="Oval 122"/>
          <p:cNvSpPr>
            <a:spLocks noChangeArrowheads="1"/>
          </p:cNvSpPr>
          <p:nvPr/>
        </p:nvSpPr>
        <p:spPr bwMode="auto">
          <a:xfrm>
            <a:off x="1843088" y="3027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7" name="Oval 123"/>
          <p:cNvSpPr>
            <a:spLocks noChangeArrowheads="1"/>
          </p:cNvSpPr>
          <p:nvPr/>
        </p:nvSpPr>
        <p:spPr bwMode="auto">
          <a:xfrm>
            <a:off x="1843088" y="3027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8" name="Oval 124"/>
          <p:cNvSpPr>
            <a:spLocks noChangeArrowheads="1"/>
          </p:cNvSpPr>
          <p:nvPr/>
        </p:nvSpPr>
        <p:spPr bwMode="auto">
          <a:xfrm>
            <a:off x="1843088" y="3027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79" name="Oval 125"/>
          <p:cNvSpPr>
            <a:spLocks noChangeArrowheads="1"/>
          </p:cNvSpPr>
          <p:nvPr/>
        </p:nvSpPr>
        <p:spPr bwMode="auto">
          <a:xfrm>
            <a:off x="1843088" y="3027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80" name="Oval 126"/>
          <p:cNvSpPr>
            <a:spLocks noChangeArrowheads="1"/>
          </p:cNvSpPr>
          <p:nvPr/>
        </p:nvSpPr>
        <p:spPr bwMode="auto">
          <a:xfrm>
            <a:off x="1855788" y="35623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81" name="Oval 127"/>
          <p:cNvSpPr>
            <a:spLocks noChangeArrowheads="1"/>
          </p:cNvSpPr>
          <p:nvPr/>
        </p:nvSpPr>
        <p:spPr bwMode="auto">
          <a:xfrm>
            <a:off x="1855788" y="35623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82" name="Rectangle 131"/>
          <p:cNvSpPr>
            <a:spLocks noChangeArrowheads="1"/>
          </p:cNvSpPr>
          <p:nvPr/>
        </p:nvSpPr>
        <p:spPr bwMode="auto">
          <a:xfrm>
            <a:off x="1042988" y="4230688"/>
            <a:ext cx="1968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a:solidFill>
                  <a:srgbClr val="FFFFFF"/>
                </a:solidFill>
                <a:latin typeface="Calibri" panose="020F0502020204030204" pitchFamily="34" charset="0"/>
              </a:rPr>
              <a:t>0,6</a:t>
            </a:r>
            <a:endParaRPr lang="en-US" altLang="en-US" sz="1800">
              <a:solidFill>
                <a:srgbClr val="FFFFFF"/>
              </a:solidFill>
            </a:endParaRPr>
          </a:p>
        </p:txBody>
      </p:sp>
      <p:sp>
        <p:nvSpPr>
          <p:cNvPr id="66683" name="Rectangle 133"/>
          <p:cNvSpPr>
            <a:spLocks noChangeArrowheads="1"/>
          </p:cNvSpPr>
          <p:nvPr/>
        </p:nvSpPr>
        <p:spPr bwMode="auto">
          <a:xfrm>
            <a:off x="1158875" y="2282825"/>
            <a:ext cx="79375"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a:solidFill>
                  <a:srgbClr val="FFFFFF"/>
                </a:solidFill>
                <a:latin typeface="Calibri" panose="020F0502020204030204" pitchFamily="34" charset="0"/>
              </a:rPr>
              <a:t>1</a:t>
            </a:r>
            <a:endParaRPr lang="en-US" altLang="en-US" sz="1800">
              <a:solidFill>
                <a:srgbClr val="FFFFFF"/>
              </a:solidFill>
            </a:endParaRPr>
          </a:p>
        </p:txBody>
      </p:sp>
      <p:sp>
        <p:nvSpPr>
          <p:cNvPr id="66684" name="Rectangle 136"/>
          <p:cNvSpPr>
            <a:spLocks noChangeArrowheads="1"/>
          </p:cNvSpPr>
          <p:nvPr/>
        </p:nvSpPr>
        <p:spPr bwMode="auto">
          <a:xfrm>
            <a:off x="1463675" y="1711325"/>
            <a:ext cx="573088"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Cntrls</a:t>
            </a:r>
            <a:endParaRPr lang="en-US" altLang="en-US" sz="1800">
              <a:solidFill>
                <a:srgbClr val="FFFFFF"/>
              </a:solidFill>
            </a:endParaRPr>
          </a:p>
        </p:txBody>
      </p:sp>
      <p:sp>
        <p:nvSpPr>
          <p:cNvPr id="66685" name="Oval 143"/>
          <p:cNvSpPr>
            <a:spLocks noChangeArrowheads="1"/>
          </p:cNvSpPr>
          <p:nvPr/>
        </p:nvSpPr>
        <p:spPr bwMode="auto">
          <a:xfrm>
            <a:off x="2079625" y="27717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86" name="Oval 144"/>
          <p:cNvSpPr>
            <a:spLocks noChangeArrowheads="1"/>
          </p:cNvSpPr>
          <p:nvPr/>
        </p:nvSpPr>
        <p:spPr bwMode="auto">
          <a:xfrm>
            <a:off x="2079625" y="27717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87" name="Oval 145"/>
          <p:cNvSpPr>
            <a:spLocks noChangeArrowheads="1"/>
          </p:cNvSpPr>
          <p:nvPr/>
        </p:nvSpPr>
        <p:spPr bwMode="auto">
          <a:xfrm>
            <a:off x="2079625" y="41735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88" name="Oval 146"/>
          <p:cNvSpPr>
            <a:spLocks noChangeArrowheads="1"/>
          </p:cNvSpPr>
          <p:nvPr/>
        </p:nvSpPr>
        <p:spPr bwMode="auto">
          <a:xfrm>
            <a:off x="2079625" y="41735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89" name="Oval 147"/>
          <p:cNvSpPr>
            <a:spLocks noChangeArrowheads="1"/>
          </p:cNvSpPr>
          <p:nvPr/>
        </p:nvSpPr>
        <p:spPr bwMode="auto">
          <a:xfrm>
            <a:off x="2092325" y="3854450"/>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0" name="Oval 148"/>
          <p:cNvSpPr>
            <a:spLocks noChangeArrowheads="1"/>
          </p:cNvSpPr>
          <p:nvPr/>
        </p:nvSpPr>
        <p:spPr bwMode="auto">
          <a:xfrm>
            <a:off x="2092325" y="3854450"/>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1" name="Oval 149"/>
          <p:cNvSpPr>
            <a:spLocks noChangeArrowheads="1"/>
          </p:cNvSpPr>
          <p:nvPr/>
        </p:nvSpPr>
        <p:spPr bwMode="auto">
          <a:xfrm>
            <a:off x="2092325" y="27717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2" name="Oval 150"/>
          <p:cNvSpPr>
            <a:spLocks noChangeArrowheads="1"/>
          </p:cNvSpPr>
          <p:nvPr/>
        </p:nvSpPr>
        <p:spPr bwMode="auto">
          <a:xfrm>
            <a:off x="2092325" y="27717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3" name="Oval 151"/>
          <p:cNvSpPr>
            <a:spLocks noChangeArrowheads="1"/>
          </p:cNvSpPr>
          <p:nvPr/>
        </p:nvSpPr>
        <p:spPr bwMode="auto">
          <a:xfrm>
            <a:off x="2105025" y="37401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4" name="Oval 152"/>
          <p:cNvSpPr>
            <a:spLocks noChangeArrowheads="1"/>
          </p:cNvSpPr>
          <p:nvPr/>
        </p:nvSpPr>
        <p:spPr bwMode="auto">
          <a:xfrm>
            <a:off x="2105025" y="37401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5" name="Oval 153"/>
          <p:cNvSpPr>
            <a:spLocks noChangeArrowheads="1"/>
          </p:cNvSpPr>
          <p:nvPr/>
        </p:nvSpPr>
        <p:spPr bwMode="auto">
          <a:xfrm>
            <a:off x="2105025" y="4287838"/>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6" name="Oval 154"/>
          <p:cNvSpPr>
            <a:spLocks noChangeArrowheads="1"/>
          </p:cNvSpPr>
          <p:nvPr/>
        </p:nvSpPr>
        <p:spPr bwMode="auto">
          <a:xfrm>
            <a:off x="2105025" y="4287838"/>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7" name="Oval 155"/>
          <p:cNvSpPr>
            <a:spLocks noChangeArrowheads="1"/>
          </p:cNvSpPr>
          <p:nvPr/>
        </p:nvSpPr>
        <p:spPr bwMode="auto">
          <a:xfrm>
            <a:off x="2105025" y="3854450"/>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8" name="Oval 156"/>
          <p:cNvSpPr>
            <a:spLocks noChangeArrowheads="1"/>
          </p:cNvSpPr>
          <p:nvPr/>
        </p:nvSpPr>
        <p:spPr bwMode="auto">
          <a:xfrm>
            <a:off x="2105025" y="3854450"/>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699" name="Oval 157"/>
          <p:cNvSpPr>
            <a:spLocks noChangeArrowheads="1"/>
          </p:cNvSpPr>
          <p:nvPr/>
        </p:nvSpPr>
        <p:spPr bwMode="auto">
          <a:xfrm>
            <a:off x="2117725" y="4287838"/>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0" name="Oval 158"/>
          <p:cNvSpPr>
            <a:spLocks noChangeArrowheads="1"/>
          </p:cNvSpPr>
          <p:nvPr/>
        </p:nvSpPr>
        <p:spPr bwMode="auto">
          <a:xfrm>
            <a:off x="2117725" y="4287838"/>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1" name="Oval 159"/>
          <p:cNvSpPr>
            <a:spLocks noChangeArrowheads="1"/>
          </p:cNvSpPr>
          <p:nvPr/>
        </p:nvSpPr>
        <p:spPr bwMode="auto">
          <a:xfrm>
            <a:off x="2117725" y="32051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2" name="Oval 160"/>
          <p:cNvSpPr>
            <a:spLocks noChangeArrowheads="1"/>
          </p:cNvSpPr>
          <p:nvPr/>
        </p:nvSpPr>
        <p:spPr bwMode="auto">
          <a:xfrm>
            <a:off x="2117725" y="32051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3" name="Oval 161"/>
          <p:cNvSpPr>
            <a:spLocks noChangeArrowheads="1"/>
          </p:cNvSpPr>
          <p:nvPr/>
        </p:nvSpPr>
        <p:spPr bwMode="auto">
          <a:xfrm>
            <a:off x="2130425" y="33067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4" name="Oval 162"/>
          <p:cNvSpPr>
            <a:spLocks noChangeArrowheads="1"/>
          </p:cNvSpPr>
          <p:nvPr/>
        </p:nvSpPr>
        <p:spPr bwMode="auto">
          <a:xfrm>
            <a:off x="2130425" y="33067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5" name="Oval 163"/>
          <p:cNvSpPr>
            <a:spLocks noChangeArrowheads="1"/>
          </p:cNvSpPr>
          <p:nvPr/>
        </p:nvSpPr>
        <p:spPr bwMode="auto">
          <a:xfrm>
            <a:off x="2130425" y="46069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6" name="Oval 164"/>
          <p:cNvSpPr>
            <a:spLocks noChangeArrowheads="1"/>
          </p:cNvSpPr>
          <p:nvPr/>
        </p:nvSpPr>
        <p:spPr bwMode="auto">
          <a:xfrm>
            <a:off x="2130425" y="46069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7" name="Oval 165"/>
          <p:cNvSpPr>
            <a:spLocks noChangeArrowheads="1"/>
          </p:cNvSpPr>
          <p:nvPr/>
        </p:nvSpPr>
        <p:spPr bwMode="auto">
          <a:xfrm>
            <a:off x="2130425" y="30908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8" name="Oval 166"/>
          <p:cNvSpPr>
            <a:spLocks noChangeArrowheads="1"/>
          </p:cNvSpPr>
          <p:nvPr/>
        </p:nvSpPr>
        <p:spPr bwMode="auto">
          <a:xfrm>
            <a:off x="2130425" y="30908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09" name="Oval 167"/>
          <p:cNvSpPr>
            <a:spLocks noChangeArrowheads="1"/>
          </p:cNvSpPr>
          <p:nvPr/>
        </p:nvSpPr>
        <p:spPr bwMode="auto">
          <a:xfrm>
            <a:off x="2143125" y="3740150"/>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0" name="Oval 168"/>
          <p:cNvSpPr>
            <a:spLocks noChangeArrowheads="1"/>
          </p:cNvSpPr>
          <p:nvPr/>
        </p:nvSpPr>
        <p:spPr bwMode="auto">
          <a:xfrm>
            <a:off x="2143125" y="3740150"/>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1" name="Oval 169"/>
          <p:cNvSpPr>
            <a:spLocks noChangeArrowheads="1"/>
          </p:cNvSpPr>
          <p:nvPr/>
        </p:nvSpPr>
        <p:spPr bwMode="auto">
          <a:xfrm>
            <a:off x="2155825" y="328136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2" name="Oval 170"/>
          <p:cNvSpPr>
            <a:spLocks noChangeArrowheads="1"/>
          </p:cNvSpPr>
          <p:nvPr/>
        </p:nvSpPr>
        <p:spPr bwMode="auto">
          <a:xfrm>
            <a:off x="2155825" y="328136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3" name="Oval 171"/>
          <p:cNvSpPr>
            <a:spLocks noChangeArrowheads="1"/>
          </p:cNvSpPr>
          <p:nvPr/>
        </p:nvSpPr>
        <p:spPr bwMode="auto">
          <a:xfrm>
            <a:off x="2155825" y="273367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4" name="Oval 172"/>
          <p:cNvSpPr>
            <a:spLocks noChangeArrowheads="1"/>
          </p:cNvSpPr>
          <p:nvPr/>
        </p:nvSpPr>
        <p:spPr bwMode="auto">
          <a:xfrm>
            <a:off x="2155825" y="273367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5" name="Oval 173"/>
          <p:cNvSpPr>
            <a:spLocks noChangeArrowheads="1"/>
          </p:cNvSpPr>
          <p:nvPr/>
        </p:nvSpPr>
        <p:spPr bwMode="auto">
          <a:xfrm>
            <a:off x="2168525" y="3689350"/>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6" name="Oval 174"/>
          <p:cNvSpPr>
            <a:spLocks noChangeArrowheads="1"/>
          </p:cNvSpPr>
          <p:nvPr/>
        </p:nvSpPr>
        <p:spPr bwMode="auto">
          <a:xfrm>
            <a:off x="2168525" y="3689350"/>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7" name="Oval 175"/>
          <p:cNvSpPr>
            <a:spLocks noChangeArrowheads="1"/>
          </p:cNvSpPr>
          <p:nvPr/>
        </p:nvSpPr>
        <p:spPr bwMode="auto">
          <a:xfrm>
            <a:off x="2168525" y="3421063"/>
            <a:ext cx="77788"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8" name="Oval 176"/>
          <p:cNvSpPr>
            <a:spLocks noChangeArrowheads="1"/>
          </p:cNvSpPr>
          <p:nvPr/>
        </p:nvSpPr>
        <p:spPr bwMode="auto">
          <a:xfrm>
            <a:off x="2168525" y="3421063"/>
            <a:ext cx="77788"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19" name="Oval 177"/>
          <p:cNvSpPr>
            <a:spLocks noChangeArrowheads="1"/>
          </p:cNvSpPr>
          <p:nvPr/>
        </p:nvSpPr>
        <p:spPr bwMode="auto">
          <a:xfrm>
            <a:off x="2181225" y="328136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0" name="Oval 178"/>
          <p:cNvSpPr>
            <a:spLocks noChangeArrowheads="1"/>
          </p:cNvSpPr>
          <p:nvPr/>
        </p:nvSpPr>
        <p:spPr bwMode="auto">
          <a:xfrm>
            <a:off x="2181225" y="328136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1" name="Oval 179"/>
          <p:cNvSpPr>
            <a:spLocks noChangeArrowheads="1"/>
          </p:cNvSpPr>
          <p:nvPr/>
        </p:nvSpPr>
        <p:spPr bwMode="auto">
          <a:xfrm>
            <a:off x="2181225" y="436562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2" name="Oval 180"/>
          <p:cNvSpPr>
            <a:spLocks noChangeArrowheads="1"/>
          </p:cNvSpPr>
          <p:nvPr/>
        </p:nvSpPr>
        <p:spPr bwMode="auto">
          <a:xfrm>
            <a:off x="2181225" y="436562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3" name="Oval 181"/>
          <p:cNvSpPr>
            <a:spLocks noChangeArrowheads="1"/>
          </p:cNvSpPr>
          <p:nvPr/>
        </p:nvSpPr>
        <p:spPr bwMode="auto">
          <a:xfrm>
            <a:off x="2193925" y="287337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4" name="Oval 182"/>
          <p:cNvSpPr>
            <a:spLocks noChangeArrowheads="1"/>
          </p:cNvSpPr>
          <p:nvPr/>
        </p:nvSpPr>
        <p:spPr bwMode="auto">
          <a:xfrm>
            <a:off x="2193925" y="287337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5" name="Oval 183"/>
          <p:cNvSpPr>
            <a:spLocks noChangeArrowheads="1"/>
          </p:cNvSpPr>
          <p:nvPr/>
        </p:nvSpPr>
        <p:spPr bwMode="auto">
          <a:xfrm>
            <a:off x="2193925" y="287337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6" name="Oval 184"/>
          <p:cNvSpPr>
            <a:spLocks noChangeArrowheads="1"/>
          </p:cNvSpPr>
          <p:nvPr/>
        </p:nvSpPr>
        <p:spPr bwMode="auto">
          <a:xfrm>
            <a:off x="2193925" y="287337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7" name="Oval 185"/>
          <p:cNvSpPr>
            <a:spLocks noChangeArrowheads="1"/>
          </p:cNvSpPr>
          <p:nvPr/>
        </p:nvSpPr>
        <p:spPr bwMode="auto">
          <a:xfrm>
            <a:off x="2193925" y="3421063"/>
            <a:ext cx="77788"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8" name="Oval 186"/>
          <p:cNvSpPr>
            <a:spLocks noChangeArrowheads="1"/>
          </p:cNvSpPr>
          <p:nvPr/>
        </p:nvSpPr>
        <p:spPr bwMode="auto">
          <a:xfrm>
            <a:off x="2193925" y="3421063"/>
            <a:ext cx="77788"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29" name="Oval 187"/>
          <p:cNvSpPr>
            <a:spLocks noChangeArrowheads="1"/>
          </p:cNvSpPr>
          <p:nvPr/>
        </p:nvSpPr>
        <p:spPr bwMode="auto">
          <a:xfrm>
            <a:off x="2206625" y="273367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0" name="Oval 188"/>
          <p:cNvSpPr>
            <a:spLocks noChangeArrowheads="1"/>
          </p:cNvSpPr>
          <p:nvPr/>
        </p:nvSpPr>
        <p:spPr bwMode="auto">
          <a:xfrm>
            <a:off x="2206625" y="273367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1" name="Oval 189"/>
          <p:cNvSpPr>
            <a:spLocks noChangeArrowheads="1"/>
          </p:cNvSpPr>
          <p:nvPr/>
        </p:nvSpPr>
        <p:spPr bwMode="auto">
          <a:xfrm>
            <a:off x="2206625" y="3549650"/>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2" name="Oval 190"/>
          <p:cNvSpPr>
            <a:spLocks noChangeArrowheads="1"/>
          </p:cNvSpPr>
          <p:nvPr/>
        </p:nvSpPr>
        <p:spPr bwMode="auto">
          <a:xfrm>
            <a:off x="2206625" y="3549650"/>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3" name="Oval 191"/>
          <p:cNvSpPr>
            <a:spLocks noChangeArrowheads="1"/>
          </p:cNvSpPr>
          <p:nvPr/>
        </p:nvSpPr>
        <p:spPr bwMode="auto">
          <a:xfrm>
            <a:off x="2220913" y="3829050"/>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4" name="Oval 192"/>
          <p:cNvSpPr>
            <a:spLocks noChangeArrowheads="1"/>
          </p:cNvSpPr>
          <p:nvPr/>
        </p:nvSpPr>
        <p:spPr bwMode="auto">
          <a:xfrm>
            <a:off x="2220913" y="3829050"/>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5" name="Oval 193"/>
          <p:cNvSpPr>
            <a:spLocks noChangeArrowheads="1"/>
          </p:cNvSpPr>
          <p:nvPr/>
        </p:nvSpPr>
        <p:spPr bwMode="auto">
          <a:xfrm>
            <a:off x="22209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6" name="Oval 194"/>
          <p:cNvSpPr>
            <a:spLocks noChangeArrowheads="1"/>
          </p:cNvSpPr>
          <p:nvPr/>
        </p:nvSpPr>
        <p:spPr bwMode="auto">
          <a:xfrm>
            <a:off x="22209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7" name="Oval 195"/>
          <p:cNvSpPr>
            <a:spLocks noChangeArrowheads="1"/>
          </p:cNvSpPr>
          <p:nvPr/>
        </p:nvSpPr>
        <p:spPr bwMode="auto">
          <a:xfrm>
            <a:off x="2220913" y="35496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8" name="Oval 196"/>
          <p:cNvSpPr>
            <a:spLocks noChangeArrowheads="1"/>
          </p:cNvSpPr>
          <p:nvPr/>
        </p:nvSpPr>
        <p:spPr bwMode="auto">
          <a:xfrm>
            <a:off x="2220913" y="35496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39" name="Oval 197"/>
          <p:cNvSpPr>
            <a:spLocks noChangeArrowheads="1"/>
          </p:cNvSpPr>
          <p:nvPr/>
        </p:nvSpPr>
        <p:spPr bwMode="auto">
          <a:xfrm>
            <a:off x="2233613" y="3013075"/>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0" name="Oval 198"/>
          <p:cNvSpPr>
            <a:spLocks noChangeArrowheads="1"/>
          </p:cNvSpPr>
          <p:nvPr/>
        </p:nvSpPr>
        <p:spPr bwMode="auto">
          <a:xfrm>
            <a:off x="2233613" y="3013075"/>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1" name="Oval 199"/>
          <p:cNvSpPr>
            <a:spLocks noChangeArrowheads="1"/>
          </p:cNvSpPr>
          <p:nvPr/>
        </p:nvSpPr>
        <p:spPr bwMode="auto">
          <a:xfrm>
            <a:off x="2233613" y="31416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2" name="Oval 200"/>
          <p:cNvSpPr>
            <a:spLocks noChangeArrowheads="1"/>
          </p:cNvSpPr>
          <p:nvPr/>
        </p:nvSpPr>
        <p:spPr bwMode="auto">
          <a:xfrm>
            <a:off x="2233613" y="31416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3" name="Oval 201"/>
          <p:cNvSpPr>
            <a:spLocks noChangeArrowheads="1"/>
          </p:cNvSpPr>
          <p:nvPr/>
        </p:nvSpPr>
        <p:spPr bwMode="auto">
          <a:xfrm>
            <a:off x="2246313" y="45053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4" name="Oval 202"/>
          <p:cNvSpPr>
            <a:spLocks noChangeArrowheads="1"/>
          </p:cNvSpPr>
          <p:nvPr/>
        </p:nvSpPr>
        <p:spPr bwMode="auto">
          <a:xfrm>
            <a:off x="2246313" y="45053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5" name="Oval 203"/>
          <p:cNvSpPr>
            <a:spLocks noChangeArrowheads="1"/>
          </p:cNvSpPr>
          <p:nvPr/>
        </p:nvSpPr>
        <p:spPr bwMode="auto">
          <a:xfrm>
            <a:off x="22463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6" name="Oval 204"/>
          <p:cNvSpPr>
            <a:spLocks noChangeArrowheads="1"/>
          </p:cNvSpPr>
          <p:nvPr/>
        </p:nvSpPr>
        <p:spPr bwMode="auto">
          <a:xfrm>
            <a:off x="22463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7" name="Oval 206"/>
          <p:cNvSpPr>
            <a:spLocks noChangeArrowheads="1"/>
          </p:cNvSpPr>
          <p:nvPr/>
        </p:nvSpPr>
        <p:spPr bwMode="auto">
          <a:xfrm>
            <a:off x="2246313" y="43656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8" name="Oval 207"/>
          <p:cNvSpPr>
            <a:spLocks noChangeArrowheads="1"/>
          </p:cNvSpPr>
          <p:nvPr/>
        </p:nvSpPr>
        <p:spPr bwMode="auto">
          <a:xfrm>
            <a:off x="2246313" y="43656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49" name="Oval 208"/>
          <p:cNvSpPr>
            <a:spLocks noChangeArrowheads="1"/>
          </p:cNvSpPr>
          <p:nvPr/>
        </p:nvSpPr>
        <p:spPr bwMode="auto">
          <a:xfrm>
            <a:off x="2259013" y="3013075"/>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0" name="Oval 209"/>
          <p:cNvSpPr>
            <a:spLocks noChangeArrowheads="1"/>
          </p:cNvSpPr>
          <p:nvPr/>
        </p:nvSpPr>
        <p:spPr bwMode="auto">
          <a:xfrm>
            <a:off x="2259013" y="3013075"/>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1" name="Oval 210"/>
          <p:cNvSpPr>
            <a:spLocks noChangeArrowheads="1"/>
          </p:cNvSpPr>
          <p:nvPr/>
        </p:nvSpPr>
        <p:spPr bwMode="auto">
          <a:xfrm>
            <a:off x="22590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2" name="Oval 211"/>
          <p:cNvSpPr>
            <a:spLocks noChangeArrowheads="1"/>
          </p:cNvSpPr>
          <p:nvPr/>
        </p:nvSpPr>
        <p:spPr bwMode="auto">
          <a:xfrm>
            <a:off x="22590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3" name="Oval 212"/>
          <p:cNvSpPr>
            <a:spLocks noChangeArrowheads="1"/>
          </p:cNvSpPr>
          <p:nvPr/>
        </p:nvSpPr>
        <p:spPr bwMode="auto">
          <a:xfrm>
            <a:off x="22717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4" name="Oval 213"/>
          <p:cNvSpPr>
            <a:spLocks noChangeArrowheads="1"/>
          </p:cNvSpPr>
          <p:nvPr/>
        </p:nvSpPr>
        <p:spPr bwMode="auto">
          <a:xfrm>
            <a:off x="22717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5" name="Oval 214"/>
          <p:cNvSpPr>
            <a:spLocks noChangeArrowheads="1"/>
          </p:cNvSpPr>
          <p:nvPr/>
        </p:nvSpPr>
        <p:spPr bwMode="auto">
          <a:xfrm>
            <a:off x="2271713" y="26066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6" name="Oval 215"/>
          <p:cNvSpPr>
            <a:spLocks noChangeArrowheads="1"/>
          </p:cNvSpPr>
          <p:nvPr/>
        </p:nvSpPr>
        <p:spPr bwMode="auto">
          <a:xfrm>
            <a:off x="2271713" y="26066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7" name="Oval 216"/>
          <p:cNvSpPr>
            <a:spLocks noChangeArrowheads="1"/>
          </p:cNvSpPr>
          <p:nvPr/>
        </p:nvSpPr>
        <p:spPr bwMode="auto">
          <a:xfrm>
            <a:off x="2271713" y="27336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8" name="Oval 217"/>
          <p:cNvSpPr>
            <a:spLocks noChangeArrowheads="1"/>
          </p:cNvSpPr>
          <p:nvPr/>
        </p:nvSpPr>
        <p:spPr bwMode="auto">
          <a:xfrm>
            <a:off x="2271713" y="27336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59" name="Oval 218"/>
          <p:cNvSpPr>
            <a:spLocks noChangeArrowheads="1"/>
          </p:cNvSpPr>
          <p:nvPr/>
        </p:nvSpPr>
        <p:spPr bwMode="auto">
          <a:xfrm>
            <a:off x="2284413" y="3421063"/>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0" name="Oval 219"/>
          <p:cNvSpPr>
            <a:spLocks noChangeArrowheads="1"/>
          </p:cNvSpPr>
          <p:nvPr/>
        </p:nvSpPr>
        <p:spPr bwMode="auto">
          <a:xfrm>
            <a:off x="2284413" y="3421063"/>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1" name="Oval 220"/>
          <p:cNvSpPr>
            <a:spLocks noChangeArrowheads="1"/>
          </p:cNvSpPr>
          <p:nvPr/>
        </p:nvSpPr>
        <p:spPr bwMode="auto">
          <a:xfrm>
            <a:off x="2284413" y="3013075"/>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2" name="Oval 221"/>
          <p:cNvSpPr>
            <a:spLocks noChangeArrowheads="1"/>
          </p:cNvSpPr>
          <p:nvPr/>
        </p:nvSpPr>
        <p:spPr bwMode="auto">
          <a:xfrm>
            <a:off x="2284413" y="3013075"/>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3" name="Oval 222"/>
          <p:cNvSpPr>
            <a:spLocks noChangeArrowheads="1"/>
          </p:cNvSpPr>
          <p:nvPr/>
        </p:nvSpPr>
        <p:spPr bwMode="auto">
          <a:xfrm>
            <a:off x="2297113" y="233838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4" name="Oval 223"/>
          <p:cNvSpPr>
            <a:spLocks noChangeArrowheads="1"/>
          </p:cNvSpPr>
          <p:nvPr/>
        </p:nvSpPr>
        <p:spPr bwMode="auto">
          <a:xfrm>
            <a:off x="2297113" y="233838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5" name="Oval 224"/>
          <p:cNvSpPr>
            <a:spLocks noChangeArrowheads="1"/>
          </p:cNvSpPr>
          <p:nvPr/>
        </p:nvSpPr>
        <p:spPr bwMode="auto">
          <a:xfrm>
            <a:off x="22971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6" name="Oval 225"/>
          <p:cNvSpPr>
            <a:spLocks noChangeArrowheads="1"/>
          </p:cNvSpPr>
          <p:nvPr/>
        </p:nvSpPr>
        <p:spPr bwMode="auto">
          <a:xfrm>
            <a:off x="22971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7" name="Oval 226"/>
          <p:cNvSpPr>
            <a:spLocks noChangeArrowheads="1"/>
          </p:cNvSpPr>
          <p:nvPr/>
        </p:nvSpPr>
        <p:spPr bwMode="auto">
          <a:xfrm>
            <a:off x="2309813" y="32432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8" name="Oval 227"/>
          <p:cNvSpPr>
            <a:spLocks noChangeArrowheads="1"/>
          </p:cNvSpPr>
          <p:nvPr/>
        </p:nvSpPr>
        <p:spPr bwMode="auto">
          <a:xfrm>
            <a:off x="2309813" y="32432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69" name="Oval 228"/>
          <p:cNvSpPr>
            <a:spLocks noChangeArrowheads="1"/>
          </p:cNvSpPr>
          <p:nvPr/>
        </p:nvSpPr>
        <p:spPr bwMode="auto">
          <a:xfrm>
            <a:off x="2309813" y="44672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0" name="Oval 229"/>
          <p:cNvSpPr>
            <a:spLocks noChangeArrowheads="1"/>
          </p:cNvSpPr>
          <p:nvPr/>
        </p:nvSpPr>
        <p:spPr bwMode="auto">
          <a:xfrm>
            <a:off x="2309813" y="44672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1" name="Oval 230"/>
          <p:cNvSpPr>
            <a:spLocks noChangeArrowheads="1"/>
          </p:cNvSpPr>
          <p:nvPr/>
        </p:nvSpPr>
        <p:spPr bwMode="auto">
          <a:xfrm>
            <a:off x="2309813" y="33194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2" name="Oval 231"/>
          <p:cNvSpPr>
            <a:spLocks noChangeArrowheads="1"/>
          </p:cNvSpPr>
          <p:nvPr/>
        </p:nvSpPr>
        <p:spPr bwMode="auto">
          <a:xfrm>
            <a:off x="2309813" y="33194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3" name="Oval 232"/>
          <p:cNvSpPr>
            <a:spLocks noChangeArrowheads="1"/>
          </p:cNvSpPr>
          <p:nvPr/>
        </p:nvSpPr>
        <p:spPr bwMode="auto">
          <a:xfrm>
            <a:off x="2322513" y="43910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4" name="Oval 233"/>
          <p:cNvSpPr>
            <a:spLocks noChangeArrowheads="1"/>
          </p:cNvSpPr>
          <p:nvPr/>
        </p:nvSpPr>
        <p:spPr bwMode="auto">
          <a:xfrm>
            <a:off x="2322513" y="43910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5" name="Oval 234"/>
          <p:cNvSpPr>
            <a:spLocks noChangeArrowheads="1"/>
          </p:cNvSpPr>
          <p:nvPr/>
        </p:nvSpPr>
        <p:spPr bwMode="auto">
          <a:xfrm>
            <a:off x="2322513" y="4313238"/>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6" name="Oval 235"/>
          <p:cNvSpPr>
            <a:spLocks noChangeArrowheads="1"/>
          </p:cNvSpPr>
          <p:nvPr/>
        </p:nvSpPr>
        <p:spPr bwMode="auto">
          <a:xfrm>
            <a:off x="2322513" y="4313238"/>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7" name="Oval 236"/>
          <p:cNvSpPr>
            <a:spLocks noChangeArrowheads="1"/>
          </p:cNvSpPr>
          <p:nvPr/>
        </p:nvSpPr>
        <p:spPr bwMode="auto">
          <a:xfrm>
            <a:off x="2335213" y="37782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8" name="Oval 237"/>
          <p:cNvSpPr>
            <a:spLocks noChangeArrowheads="1"/>
          </p:cNvSpPr>
          <p:nvPr/>
        </p:nvSpPr>
        <p:spPr bwMode="auto">
          <a:xfrm>
            <a:off x="2335213" y="37782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79" name="Oval 238"/>
          <p:cNvSpPr>
            <a:spLocks noChangeArrowheads="1"/>
          </p:cNvSpPr>
          <p:nvPr/>
        </p:nvSpPr>
        <p:spPr bwMode="auto">
          <a:xfrm>
            <a:off x="2335213" y="43910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0" name="Oval 239"/>
          <p:cNvSpPr>
            <a:spLocks noChangeArrowheads="1"/>
          </p:cNvSpPr>
          <p:nvPr/>
        </p:nvSpPr>
        <p:spPr bwMode="auto">
          <a:xfrm>
            <a:off x="2335213" y="43910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1" name="Oval 240"/>
          <p:cNvSpPr>
            <a:spLocks noChangeArrowheads="1"/>
          </p:cNvSpPr>
          <p:nvPr/>
        </p:nvSpPr>
        <p:spPr bwMode="auto">
          <a:xfrm>
            <a:off x="2335213" y="3854450"/>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2" name="Oval 241"/>
          <p:cNvSpPr>
            <a:spLocks noChangeArrowheads="1"/>
          </p:cNvSpPr>
          <p:nvPr/>
        </p:nvSpPr>
        <p:spPr bwMode="auto">
          <a:xfrm>
            <a:off x="2335213" y="3854450"/>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3" name="Oval 242"/>
          <p:cNvSpPr>
            <a:spLocks noChangeArrowheads="1"/>
          </p:cNvSpPr>
          <p:nvPr/>
        </p:nvSpPr>
        <p:spPr bwMode="auto">
          <a:xfrm>
            <a:off x="2347913" y="40084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4" name="Oval 243"/>
          <p:cNvSpPr>
            <a:spLocks noChangeArrowheads="1"/>
          </p:cNvSpPr>
          <p:nvPr/>
        </p:nvSpPr>
        <p:spPr bwMode="auto">
          <a:xfrm>
            <a:off x="2347913" y="40084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5" name="Oval 244"/>
          <p:cNvSpPr>
            <a:spLocks noChangeArrowheads="1"/>
          </p:cNvSpPr>
          <p:nvPr/>
        </p:nvSpPr>
        <p:spPr bwMode="auto">
          <a:xfrm>
            <a:off x="2347913" y="36258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6" name="Oval 245"/>
          <p:cNvSpPr>
            <a:spLocks noChangeArrowheads="1"/>
          </p:cNvSpPr>
          <p:nvPr/>
        </p:nvSpPr>
        <p:spPr bwMode="auto">
          <a:xfrm>
            <a:off x="2347913" y="36258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7" name="Oval 246"/>
          <p:cNvSpPr>
            <a:spLocks noChangeArrowheads="1"/>
          </p:cNvSpPr>
          <p:nvPr/>
        </p:nvSpPr>
        <p:spPr bwMode="auto">
          <a:xfrm>
            <a:off x="2360613" y="4695825"/>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8" name="Oval 247"/>
          <p:cNvSpPr>
            <a:spLocks noChangeArrowheads="1"/>
          </p:cNvSpPr>
          <p:nvPr/>
        </p:nvSpPr>
        <p:spPr bwMode="auto">
          <a:xfrm>
            <a:off x="2360613" y="4695825"/>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89" name="Oval 248"/>
          <p:cNvSpPr>
            <a:spLocks noChangeArrowheads="1"/>
          </p:cNvSpPr>
          <p:nvPr/>
        </p:nvSpPr>
        <p:spPr bwMode="auto">
          <a:xfrm>
            <a:off x="2360613" y="45434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90" name="Oval 249"/>
          <p:cNvSpPr>
            <a:spLocks noChangeArrowheads="1"/>
          </p:cNvSpPr>
          <p:nvPr/>
        </p:nvSpPr>
        <p:spPr bwMode="auto">
          <a:xfrm>
            <a:off x="2360613" y="45434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91" name="Oval 250"/>
          <p:cNvSpPr>
            <a:spLocks noChangeArrowheads="1"/>
          </p:cNvSpPr>
          <p:nvPr/>
        </p:nvSpPr>
        <p:spPr bwMode="auto">
          <a:xfrm>
            <a:off x="2360613" y="33194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92" name="Oval 251"/>
          <p:cNvSpPr>
            <a:spLocks noChangeArrowheads="1"/>
          </p:cNvSpPr>
          <p:nvPr/>
        </p:nvSpPr>
        <p:spPr bwMode="auto">
          <a:xfrm>
            <a:off x="2360613" y="33194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93" name="Oval 252"/>
          <p:cNvSpPr>
            <a:spLocks noChangeArrowheads="1"/>
          </p:cNvSpPr>
          <p:nvPr/>
        </p:nvSpPr>
        <p:spPr bwMode="auto">
          <a:xfrm>
            <a:off x="2373313" y="46196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94" name="Oval 253"/>
          <p:cNvSpPr>
            <a:spLocks noChangeArrowheads="1"/>
          </p:cNvSpPr>
          <p:nvPr/>
        </p:nvSpPr>
        <p:spPr bwMode="auto">
          <a:xfrm>
            <a:off x="2373313" y="46196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95" name="Oval 254"/>
          <p:cNvSpPr>
            <a:spLocks noChangeArrowheads="1"/>
          </p:cNvSpPr>
          <p:nvPr/>
        </p:nvSpPr>
        <p:spPr bwMode="auto">
          <a:xfrm>
            <a:off x="2373313" y="39322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96" name="Oval 255"/>
          <p:cNvSpPr>
            <a:spLocks noChangeArrowheads="1"/>
          </p:cNvSpPr>
          <p:nvPr/>
        </p:nvSpPr>
        <p:spPr bwMode="auto">
          <a:xfrm>
            <a:off x="2373313" y="39322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6797" name="Rectangle 264"/>
          <p:cNvSpPr>
            <a:spLocks noChangeArrowheads="1"/>
          </p:cNvSpPr>
          <p:nvPr/>
        </p:nvSpPr>
        <p:spPr bwMode="auto">
          <a:xfrm>
            <a:off x="2119313" y="1695450"/>
            <a:ext cx="35401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Dys</a:t>
            </a:r>
            <a:endParaRPr lang="en-US" altLang="en-US" sz="1800">
              <a:solidFill>
                <a:srgbClr val="FFFFFF"/>
              </a:solidFill>
            </a:endParaRPr>
          </a:p>
        </p:txBody>
      </p:sp>
      <p:cxnSp>
        <p:nvCxnSpPr>
          <p:cNvPr id="272" name="Connecteur droit 271"/>
          <p:cNvCxnSpPr/>
          <p:nvPr/>
        </p:nvCxnSpPr>
        <p:spPr bwMode="auto">
          <a:xfrm flipV="1">
            <a:off x="1042988" y="3082925"/>
            <a:ext cx="1598612" cy="7938"/>
          </a:xfrm>
          <a:prstGeom prst="line">
            <a:avLst/>
          </a:prstGeom>
          <a:ln w="25400">
            <a:solidFill>
              <a:srgbClr val="00B0F0"/>
            </a:solidFill>
            <a:prstDash val="sysDash"/>
          </a:ln>
        </p:spPr>
        <p:style>
          <a:lnRef idx="3">
            <a:schemeClr val="accent6"/>
          </a:lnRef>
          <a:fillRef idx="0">
            <a:schemeClr val="accent6"/>
          </a:fillRef>
          <a:effectRef idx="2">
            <a:schemeClr val="accent6"/>
          </a:effectRef>
          <a:fontRef idx="minor">
            <a:schemeClr val="tx1"/>
          </a:fontRef>
        </p:style>
      </p:cxnSp>
      <p:sp>
        <p:nvSpPr>
          <p:cNvPr id="66799" name="ZoneTexte 273"/>
          <p:cNvSpPr txBox="1">
            <a:spLocks noChangeArrowheads="1"/>
          </p:cNvSpPr>
          <p:nvPr/>
        </p:nvSpPr>
        <p:spPr bwMode="auto">
          <a:xfrm>
            <a:off x="306388" y="2906713"/>
            <a:ext cx="6556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mean</a:t>
            </a:r>
          </a:p>
        </p:txBody>
      </p:sp>
      <p:sp>
        <p:nvSpPr>
          <p:cNvPr id="66800" name="ZoneTexte 274"/>
          <p:cNvSpPr txBox="1">
            <a:spLocks noChangeArrowheads="1"/>
          </p:cNvSpPr>
          <p:nvPr/>
        </p:nvSpPr>
        <p:spPr bwMode="auto">
          <a:xfrm>
            <a:off x="296863" y="3179763"/>
            <a:ext cx="6651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- 1 SD</a:t>
            </a:r>
          </a:p>
        </p:txBody>
      </p:sp>
      <p:sp>
        <p:nvSpPr>
          <p:cNvPr id="66801" name="ZoneTexte 279"/>
          <p:cNvSpPr txBox="1">
            <a:spLocks noChangeArrowheads="1"/>
          </p:cNvSpPr>
          <p:nvPr/>
        </p:nvSpPr>
        <p:spPr bwMode="auto">
          <a:xfrm>
            <a:off x="339725" y="34925"/>
            <a:ext cx="84963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2000">
                <a:solidFill>
                  <a:srgbClr val="FFFFFF"/>
                </a:solidFill>
                <a:latin typeface="Calibri" panose="020F0502020204030204" pitchFamily="34" charset="0"/>
              </a:rPr>
              <a:t>Phoneme-in-noise perception for </a:t>
            </a:r>
            <a:r>
              <a:rPr lang="en-US" altLang="en-US" sz="2000">
                <a:solidFill>
                  <a:srgbClr val="FFFFFF"/>
                </a:solidFill>
                <a:latin typeface="Calibri" panose="020F0502020204030204" pitchFamily="34" charset="0"/>
              </a:rPr>
              <a:t>voicing (/aba/ vs. /apa/), manner (/aba/ vs. /ava/) and place (/aba/ vs. /ada/) (see </a:t>
            </a:r>
            <a:r>
              <a:rPr lang="fr-FR" altLang="en-US" sz="1600">
                <a:solidFill>
                  <a:srgbClr val="FFFFFF"/>
                </a:solidFill>
                <a:latin typeface="Calibri" panose="020F0502020204030204" pitchFamily="34" charset="0"/>
              </a:rPr>
              <a:t>Ziegler et 2009, Dev Sci; Ziegler et al., 2011, JECP)</a:t>
            </a:r>
          </a:p>
        </p:txBody>
      </p:sp>
      <p:cxnSp>
        <p:nvCxnSpPr>
          <p:cNvPr id="3" name="Connecteur droit 2"/>
          <p:cNvCxnSpPr/>
          <p:nvPr/>
        </p:nvCxnSpPr>
        <p:spPr>
          <a:xfrm>
            <a:off x="1403350" y="5157788"/>
            <a:ext cx="887413"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2" name="Groupe 1"/>
          <p:cNvGrpSpPr>
            <a:grpSpLocks/>
          </p:cNvGrpSpPr>
          <p:nvPr/>
        </p:nvGrpSpPr>
        <p:grpSpPr bwMode="auto">
          <a:xfrm>
            <a:off x="3294063" y="2082800"/>
            <a:ext cx="4867275" cy="3927475"/>
            <a:chOff x="3294063" y="2082800"/>
            <a:chExt cx="4867275" cy="3927475"/>
          </a:xfrm>
        </p:grpSpPr>
        <p:grpSp>
          <p:nvGrpSpPr>
            <p:cNvPr id="66805" name="Groupe 5"/>
            <p:cNvGrpSpPr>
              <a:grpSpLocks/>
            </p:cNvGrpSpPr>
            <p:nvPr/>
          </p:nvGrpSpPr>
          <p:grpSpPr bwMode="auto">
            <a:xfrm>
              <a:off x="3629025" y="2082800"/>
              <a:ext cx="4532313" cy="3927475"/>
              <a:chOff x="3640659" y="2526480"/>
              <a:chExt cx="3244850" cy="2890837"/>
            </a:xfrm>
          </p:grpSpPr>
          <p:sp>
            <p:nvSpPr>
              <p:cNvPr id="66808" name="AutoShape 267"/>
              <p:cNvSpPr>
                <a:spLocks noChangeAspect="1" noChangeArrowheads="1" noTextEdit="1"/>
              </p:cNvSpPr>
              <p:nvPr/>
            </p:nvSpPr>
            <p:spPr bwMode="auto">
              <a:xfrm>
                <a:off x="3640659" y="2526480"/>
                <a:ext cx="324485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p>
            </p:txBody>
          </p:sp>
          <p:sp>
            <p:nvSpPr>
              <p:cNvPr id="66809" name="Line 271"/>
              <p:cNvSpPr>
                <a:spLocks noChangeShapeType="1"/>
              </p:cNvSpPr>
              <p:nvPr/>
            </p:nvSpPr>
            <p:spPr bwMode="auto">
              <a:xfrm flipV="1">
                <a:off x="4089921" y="2667767"/>
                <a:ext cx="0" cy="2105024"/>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6810" name="Freeform 272"/>
              <p:cNvSpPr>
                <a:spLocks noEditPoints="1"/>
              </p:cNvSpPr>
              <p:nvPr/>
            </p:nvSpPr>
            <p:spPr bwMode="auto">
              <a:xfrm>
                <a:off x="4047059" y="2667767"/>
                <a:ext cx="42863" cy="2105024"/>
              </a:xfrm>
              <a:custGeom>
                <a:avLst/>
                <a:gdLst>
                  <a:gd name="T0" fmla="*/ 0 w 27"/>
                  <a:gd name="T1" fmla="*/ 2147483646 h 1326"/>
                  <a:gd name="T2" fmla="*/ 2147483646 w 27"/>
                  <a:gd name="T3" fmla="*/ 2147483646 h 1326"/>
                  <a:gd name="T4" fmla="*/ 0 w 27"/>
                  <a:gd name="T5" fmla="*/ 2147483646 h 1326"/>
                  <a:gd name="T6" fmla="*/ 2147483646 w 27"/>
                  <a:gd name="T7" fmla="*/ 2147483646 h 1326"/>
                  <a:gd name="T8" fmla="*/ 0 w 27"/>
                  <a:gd name="T9" fmla="*/ 2147483646 h 1326"/>
                  <a:gd name="T10" fmla="*/ 2147483646 w 27"/>
                  <a:gd name="T11" fmla="*/ 2147483646 h 1326"/>
                  <a:gd name="T12" fmla="*/ 0 w 27"/>
                  <a:gd name="T13" fmla="*/ 2147483646 h 1326"/>
                  <a:gd name="T14" fmla="*/ 2147483646 w 27"/>
                  <a:gd name="T15" fmla="*/ 2147483646 h 1326"/>
                  <a:gd name="T16" fmla="*/ 0 w 27"/>
                  <a:gd name="T17" fmla="*/ 2147483646 h 1326"/>
                  <a:gd name="T18" fmla="*/ 2147483646 w 27"/>
                  <a:gd name="T19" fmla="*/ 2147483646 h 1326"/>
                  <a:gd name="T20" fmla="*/ 0 w 27"/>
                  <a:gd name="T21" fmla="*/ 2147483646 h 1326"/>
                  <a:gd name="T22" fmla="*/ 2147483646 w 27"/>
                  <a:gd name="T23" fmla="*/ 2147483646 h 1326"/>
                  <a:gd name="T24" fmla="*/ 0 w 27"/>
                  <a:gd name="T25" fmla="*/ 2147483646 h 1326"/>
                  <a:gd name="T26" fmla="*/ 2147483646 w 27"/>
                  <a:gd name="T27" fmla="*/ 2147483646 h 1326"/>
                  <a:gd name="T28" fmla="*/ 0 w 27"/>
                  <a:gd name="T29" fmla="*/ 2147483646 h 1326"/>
                  <a:gd name="T30" fmla="*/ 2147483646 w 27"/>
                  <a:gd name="T31" fmla="*/ 2147483646 h 1326"/>
                  <a:gd name="T32" fmla="*/ 0 w 27"/>
                  <a:gd name="T33" fmla="*/ 2147483646 h 1326"/>
                  <a:gd name="T34" fmla="*/ 2147483646 w 27"/>
                  <a:gd name="T35" fmla="*/ 2147483646 h 1326"/>
                  <a:gd name="T36" fmla="*/ 0 w 27"/>
                  <a:gd name="T37" fmla="*/ 2147483646 h 1326"/>
                  <a:gd name="T38" fmla="*/ 2147483646 w 27"/>
                  <a:gd name="T39" fmla="*/ 2147483646 h 1326"/>
                  <a:gd name="T40" fmla="*/ 0 w 27"/>
                  <a:gd name="T41" fmla="*/ 0 h 1326"/>
                  <a:gd name="T42" fmla="*/ 2147483646 w 27"/>
                  <a:gd name="T43" fmla="*/ 0 h 13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1326">
                    <a:moveTo>
                      <a:pt x="0" y="1326"/>
                    </a:moveTo>
                    <a:lnTo>
                      <a:pt x="27" y="1326"/>
                    </a:lnTo>
                    <a:moveTo>
                      <a:pt x="0" y="1192"/>
                    </a:moveTo>
                    <a:lnTo>
                      <a:pt x="27" y="1192"/>
                    </a:lnTo>
                    <a:moveTo>
                      <a:pt x="0" y="1058"/>
                    </a:moveTo>
                    <a:lnTo>
                      <a:pt x="27" y="1058"/>
                    </a:lnTo>
                    <a:moveTo>
                      <a:pt x="0" y="925"/>
                    </a:moveTo>
                    <a:lnTo>
                      <a:pt x="27" y="925"/>
                    </a:lnTo>
                    <a:moveTo>
                      <a:pt x="0" y="796"/>
                    </a:moveTo>
                    <a:lnTo>
                      <a:pt x="27" y="796"/>
                    </a:lnTo>
                    <a:moveTo>
                      <a:pt x="0" y="663"/>
                    </a:moveTo>
                    <a:lnTo>
                      <a:pt x="27" y="663"/>
                    </a:lnTo>
                    <a:moveTo>
                      <a:pt x="0" y="529"/>
                    </a:moveTo>
                    <a:lnTo>
                      <a:pt x="27" y="529"/>
                    </a:lnTo>
                    <a:moveTo>
                      <a:pt x="0" y="396"/>
                    </a:moveTo>
                    <a:lnTo>
                      <a:pt x="27" y="396"/>
                    </a:lnTo>
                    <a:moveTo>
                      <a:pt x="0" y="267"/>
                    </a:moveTo>
                    <a:lnTo>
                      <a:pt x="27" y="267"/>
                    </a:lnTo>
                    <a:moveTo>
                      <a:pt x="0" y="134"/>
                    </a:moveTo>
                    <a:lnTo>
                      <a:pt x="27" y="134"/>
                    </a:lnTo>
                    <a:moveTo>
                      <a:pt x="0" y="0"/>
                    </a:moveTo>
                    <a:lnTo>
                      <a:pt x="27" y="0"/>
                    </a:lnTo>
                  </a:path>
                </a:pathLst>
              </a:custGeom>
              <a:solidFill>
                <a:schemeClr val="bg1"/>
              </a:solidFill>
              <a:ln w="9525" cap="flat">
                <a:solidFill>
                  <a:schemeClr val="bg1"/>
                </a:solidFill>
                <a:prstDash val="solid"/>
                <a:round/>
                <a:headEnd/>
                <a:tailEnd/>
              </a:ln>
            </p:spPr>
            <p:txBody>
              <a:bodyPr/>
              <a:lstStyle/>
              <a:p>
                <a:endParaRPr lang="fr-FR"/>
              </a:p>
            </p:txBody>
          </p:sp>
          <p:sp>
            <p:nvSpPr>
              <p:cNvPr id="66811" name="Freeform 273"/>
              <p:cNvSpPr>
                <a:spLocks noEditPoints="1"/>
              </p:cNvSpPr>
              <p:nvPr/>
            </p:nvSpPr>
            <p:spPr bwMode="auto">
              <a:xfrm>
                <a:off x="4283968" y="3091630"/>
                <a:ext cx="52388" cy="222250"/>
              </a:xfrm>
              <a:custGeom>
                <a:avLst/>
                <a:gdLst>
                  <a:gd name="T0" fmla="*/ 2147483646 w 33"/>
                  <a:gd name="T1" fmla="*/ 2147483646 h 140"/>
                  <a:gd name="T2" fmla="*/ 2147483646 w 33"/>
                  <a:gd name="T3" fmla="*/ 2147483646 h 140"/>
                  <a:gd name="T4" fmla="*/ 2147483646 w 33"/>
                  <a:gd name="T5" fmla="*/ 2147483646 h 140"/>
                  <a:gd name="T6" fmla="*/ 2147483646 w 33"/>
                  <a:gd name="T7" fmla="*/ 0 h 140"/>
                  <a:gd name="T8" fmla="*/ 0 w 33"/>
                  <a:gd name="T9" fmla="*/ 2147483646 h 140"/>
                  <a:gd name="T10" fmla="*/ 2147483646 w 33"/>
                  <a:gd name="T11" fmla="*/ 2147483646 h 140"/>
                  <a:gd name="T12" fmla="*/ 0 w 33"/>
                  <a:gd name="T13" fmla="*/ 0 h 140"/>
                  <a:gd name="T14" fmla="*/ 2147483646 w 33"/>
                  <a:gd name="T15" fmla="*/ 0 h 1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3" h="140">
                    <a:moveTo>
                      <a:pt x="16" y="73"/>
                    </a:moveTo>
                    <a:lnTo>
                      <a:pt x="16" y="140"/>
                    </a:lnTo>
                    <a:moveTo>
                      <a:pt x="16" y="73"/>
                    </a:moveTo>
                    <a:lnTo>
                      <a:pt x="16" y="0"/>
                    </a:lnTo>
                    <a:moveTo>
                      <a:pt x="0" y="140"/>
                    </a:moveTo>
                    <a:lnTo>
                      <a:pt x="33" y="140"/>
                    </a:lnTo>
                    <a:moveTo>
                      <a:pt x="0" y="0"/>
                    </a:moveTo>
                    <a:lnTo>
                      <a:pt x="33"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6812" name="Freeform 274"/>
              <p:cNvSpPr>
                <a:spLocks noEditPoints="1"/>
              </p:cNvSpPr>
              <p:nvPr/>
            </p:nvSpPr>
            <p:spPr bwMode="auto">
              <a:xfrm>
                <a:off x="5614293" y="3710755"/>
                <a:ext cx="53975" cy="212725"/>
              </a:xfrm>
              <a:custGeom>
                <a:avLst/>
                <a:gdLst>
                  <a:gd name="T0" fmla="*/ 2147483646 w 34"/>
                  <a:gd name="T1" fmla="*/ 2147483646 h 134"/>
                  <a:gd name="T2" fmla="*/ 2147483646 w 34"/>
                  <a:gd name="T3" fmla="*/ 2147483646 h 134"/>
                  <a:gd name="T4" fmla="*/ 2147483646 w 34"/>
                  <a:gd name="T5" fmla="*/ 2147483646 h 134"/>
                  <a:gd name="T6" fmla="*/ 2147483646 w 34"/>
                  <a:gd name="T7" fmla="*/ 0 h 134"/>
                  <a:gd name="T8" fmla="*/ 0 w 34"/>
                  <a:gd name="T9" fmla="*/ 2147483646 h 134"/>
                  <a:gd name="T10" fmla="*/ 2147483646 w 34"/>
                  <a:gd name="T11" fmla="*/ 2147483646 h 134"/>
                  <a:gd name="T12" fmla="*/ 0 w 34"/>
                  <a:gd name="T13" fmla="*/ 0 h 134"/>
                  <a:gd name="T14" fmla="*/ 2147483646 w 34"/>
                  <a:gd name="T15" fmla="*/ 0 h 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4" h="134">
                    <a:moveTo>
                      <a:pt x="17" y="67"/>
                    </a:moveTo>
                    <a:lnTo>
                      <a:pt x="17" y="134"/>
                    </a:lnTo>
                    <a:moveTo>
                      <a:pt x="17" y="67"/>
                    </a:moveTo>
                    <a:lnTo>
                      <a:pt x="17" y="0"/>
                    </a:lnTo>
                    <a:moveTo>
                      <a:pt x="0" y="134"/>
                    </a:moveTo>
                    <a:lnTo>
                      <a:pt x="34" y="134"/>
                    </a:lnTo>
                    <a:moveTo>
                      <a:pt x="0" y="0"/>
                    </a:moveTo>
                    <a:lnTo>
                      <a:pt x="34"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6813" name="Freeform 275"/>
              <p:cNvSpPr>
                <a:spLocks noEditPoints="1"/>
              </p:cNvSpPr>
              <p:nvPr/>
            </p:nvSpPr>
            <p:spPr bwMode="auto">
              <a:xfrm>
                <a:off x="4283968" y="3339280"/>
                <a:ext cx="52388" cy="212725"/>
              </a:xfrm>
              <a:custGeom>
                <a:avLst/>
                <a:gdLst>
                  <a:gd name="T0" fmla="*/ 2147483646 w 33"/>
                  <a:gd name="T1" fmla="*/ 2147483646 h 134"/>
                  <a:gd name="T2" fmla="*/ 2147483646 w 33"/>
                  <a:gd name="T3" fmla="*/ 2147483646 h 134"/>
                  <a:gd name="T4" fmla="*/ 2147483646 w 33"/>
                  <a:gd name="T5" fmla="*/ 2147483646 h 134"/>
                  <a:gd name="T6" fmla="*/ 2147483646 w 33"/>
                  <a:gd name="T7" fmla="*/ 0 h 134"/>
                  <a:gd name="T8" fmla="*/ 0 w 33"/>
                  <a:gd name="T9" fmla="*/ 2147483646 h 134"/>
                  <a:gd name="T10" fmla="*/ 2147483646 w 33"/>
                  <a:gd name="T11" fmla="*/ 2147483646 h 134"/>
                  <a:gd name="T12" fmla="*/ 0 w 33"/>
                  <a:gd name="T13" fmla="*/ 0 h 134"/>
                  <a:gd name="T14" fmla="*/ 2147483646 w 33"/>
                  <a:gd name="T15" fmla="*/ 0 h 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3" h="134">
                    <a:moveTo>
                      <a:pt x="16" y="67"/>
                    </a:moveTo>
                    <a:lnTo>
                      <a:pt x="16" y="134"/>
                    </a:lnTo>
                    <a:moveTo>
                      <a:pt x="16" y="67"/>
                    </a:moveTo>
                    <a:lnTo>
                      <a:pt x="16" y="0"/>
                    </a:lnTo>
                    <a:moveTo>
                      <a:pt x="0" y="134"/>
                    </a:moveTo>
                    <a:lnTo>
                      <a:pt x="33" y="134"/>
                    </a:lnTo>
                    <a:moveTo>
                      <a:pt x="0" y="0"/>
                    </a:moveTo>
                    <a:lnTo>
                      <a:pt x="33"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6814" name="Freeform 276"/>
              <p:cNvSpPr>
                <a:spLocks noEditPoints="1"/>
              </p:cNvSpPr>
              <p:nvPr/>
            </p:nvSpPr>
            <p:spPr bwMode="auto">
              <a:xfrm>
                <a:off x="5614293" y="4037779"/>
                <a:ext cx="53975" cy="195263"/>
              </a:xfrm>
              <a:custGeom>
                <a:avLst/>
                <a:gdLst>
                  <a:gd name="T0" fmla="*/ 2147483646 w 34"/>
                  <a:gd name="T1" fmla="*/ 2147483646 h 123"/>
                  <a:gd name="T2" fmla="*/ 2147483646 w 34"/>
                  <a:gd name="T3" fmla="*/ 2147483646 h 123"/>
                  <a:gd name="T4" fmla="*/ 2147483646 w 34"/>
                  <a:gd name="T5" fmla="*/ 2147483646 h 123"/>
                  <a:gd name="T6" fmla="*/ 2147483646 w 34"/>
                  <a:gd name="T7" fmla="*/ 0 h 123"/>
                  <a:gd name="T8" fmla="*/ 0 w 34"/>
                  <a:gd name="T9" fmla="*/ 2147483646 h 123"/>
                  <a:gd name="T10" fmla="*/ 2147483646 w 34"/>
                  <a:gd name="T11" fmla="*/ 2147483646 h 123"/>
                  <a:gd name="T12" fmla="*/ 0 w 34"/>
                  <a:gd name="T13" fmla="*/ 0 h 123"/>
                  <a:gd name="T14" fmla="*/ 2147483646 w 34"/>
                  <a:gd name="T15" fmla="*/ 0 h 1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4" h="123">
                    <a:moveTo>
                      <a:pt x="17" y="62"/>
                    </a:moveTo>
                    <a:lnTo>
                      <a:pt x="17" y="123"/>
                    </a:lnTo>
                    <a:moveTo>
                      <a:pt x="17" y="62"/>
                    </a:moveTo>
                    <a:lnTo>
                      <a:pt x="17" y="0"/>
                    </a:lnTo>
                    <a:moveTo>
                      <a:pt x="0" y="123"/>
                    </a:moveTo>
                    <a:lnTo>
                      <a:pt x="34" y="123"/>
                    </a:lnTo>
                    <a:moveTo>
                      <a:pt x="0" y="0"/>
                    </a:moveTo>
                    <a:lnTo>
                      <a:pt x="34"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6815" name="Freeform 277"/>
              <p:cNvSpPr>
                <a:spLocks noEditPoints="1"/>
              </p:cNvSpPr>
              <p:nvPr/>
            </p:nvSpPr>
            <p:spPr bwMode="auto">
              <a:xfrm>
                <a:off x="4283968" y="3136080"/>
                <a:ext cx="52388" cy="133350"/>
              </a:xfrm>
              <a:custGeom>
                <a:avLst/>
                <a:gdLst>
                  <a:gd name="T0" fmla="*/ 2147483646 w 33"/>
                  <a:gd name="T1" fmla="*/ 2147483646 h 84"/>
                  <a:gd name="T2" fmla="*/ 2147483646 w 33"/>
                  <a:gd name="T3" fmla="*/ 2147483646 h 84"/>
                  <a:gd name="T4" fmla="*/ 2147483646 w 33"/>
                  <a:gd name="T5" fmla="*/ 2147483646 h 84"/>
                  <a:gd name="T6" fmla="*/ 2147483646 w 33"/>
                  <a:gd name="T7" fmla="*/ 0 h 84"/>
                  <a:gd name="T8" fmla="*/ 0 w 33"/>
                  <a:gd name="T9" fmla="*/ 2147483646 h 84"/>
                  <a:gd name="T10" fmla="*/ 2147483646 w 33"/>
                  <a:gd name="T11" fmla="*/ 2147483646 h 84"/>
                  <a:gd name="T12" fmla="*/ 0 w 33"/>
                  <a:gd name="T13" fmla="*/ 0 h 84"/>
                  <a:gd name="T14" fmla="*/ 2147483646 w 33"/>
                  <a:gd name="T15" fmla="*/ 0 h 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3" h="84">
                    <a:moveTo>
                      <a:pt x="16" y="45"/>
                    </a:moveTo>
                    <a:lnTo>
                      <a:pt x="16" y="84"/>
                    </a:lnTo>
                    <a:moveTo>
                      <a:pt x="16" y="45"/>
                    </a:moveTo>
                    <a:lnTo>
                      <a:pt x="16" y="0"/>
                    </a:lnTo>
                    <a:moveTo>
                      <a:pt x="0" y="84"/>
                    </a:moveTo>
                    <a:lnTo>
                      <a:pt x="33" y="84"/>
                    </a:lnTo>
                    <a:moveTo>
                      <a:pt x="0" y="0"/>
                    </a:moveTo>
                    <a:lnTo>
                      <a:pt x="33"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6816" name="Freeform 278"/>
              <p:cNvSpPr>
                <a:spLocks noEditPoints="1"/>
              </p:cNvSpPr>
              <p:nvPr/>
            </p:nvSpPr>
            <p:spPr bwMode="auto">
              <a:xfrm>
                <a:off x="5614293" y="3418655"/>
                <a:ext cx="53975" cy="142875"/>
              </a:xfrm>
              <a:custGeom>
                <a:avLst/>
                <a:gdLst>
                  <a:gd name="T0" fmla="*/ 2147483646 w 34"/>
                  <a:gd name="T1" fmla="*/ 2147483646 h 90"/>
                  <a:gd name="T2" fmla="*/ 2147483646 w 34"/>
                  <a:gd name="T3" fmla="*/ 2147483646 h 90"/>
                  <a:gd name="T4" fmla="*/ 2147483646 w 34"/>
                  <a:gd name="T5" fmla="*/ 2147483646 h 90"/>
                  <a:gd name="T6" fmla="*/ 2147483646 w 34"/>
                  <a:gd name="T7" fmla="*/ 0 h 90"/>
                  <a:gd name="T8" fmla="*/ 0 w 34"/>
                  <a:gd name="T9" fmla="*/ 2147483646 h 90"/>
                  <a:gd name="T10" fmla="*/ 2147483646 w 34"/>
                  <a:gd name="T11" fmla="*/ 2147483646 h 90"/>
                  <a:gd name="T12" fmla="*/ 0 w 34"/>
                  <a:gd name="T13" fmla="*/ 0 h 90"/>
                  <a:gd name="T14" fmla="*/ 2147483646 w 34"/>
                  <a:gd name="T15" fmla="*/ 0 h 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4" h="90">
                    <a:moveTo>
                      <a:pt x="17" y="45"/>
                    </a:moveTo>
                    <a:lnTo>
                      <a:pt x="17" y="90"/>
                    </a:lnTo>
                    <a:moveTo>
                      <a:pt x="17" y="45"/>
                    </a:moveTo>
                    <a:lnTo>
                      <a:pt x="17" y="0"/>
                    </a:lnTo>
                    <a:moveTo>
                      <a:pt x="0" y="90"/>
                    </a:moveTo>
                    <a:lnTo>
                      <a:pt x="34" y="90"/>
                    </a:lnTo>
                    <a:moveTo>
                      <a:pt x="0" y="0"/>
                    </a:moveTo>
                    <a:lnTo>
                      <a:pt x="34"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6817" name="Line 279"/>
              <p:cNvSpPr>
                <a:spLocks noChangeShapeType="1"/>
              </p:cNvSpPr>
              <p:nvPr/>
            </p:nvSpPr>
            <p:spPr bwMode="auto">
              <a:xfrm>
                <a:off x="4309368" y="3207517"/>
                <a:ext cx="1331913" cy="609600"/>
              </a:xfrm>
              <a:prstGeom prst="line">
                <a:avLst/>
              </a:prstGeom>
              <a:noFill/>
              <a:ln w="26988" cap="rnd">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6818" name="Line 280"/>
              <p:cNvSpPr>
                <a:spLocks noChangeShapeType="1"/>
              </p:cNvSpPr>
              <p:nvPr/>
            </p:nvSpPr>
            <p:spPr bwMode="auto">
              <a:xfrm>
                <a:off x="4309368" y="3445642"/>
                <a:ext cx="1331913" cy="690563"/>
              </a:xfrm>
              <a:prstGeom prst="line">
                <a:avLst/>
              </a:prstGeom>
              <a:noFill/>
              <a:ln w="26988" cap="rnd">
                <a:solidFill>
                  <a:srgbClr val="5B9BD5"/>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6819" name="Line 281"/>
              <p:cNvSpPr>
                <a:spLocks noChangeShapeType="1"/>
              </p:cNvSpPr>
              <p:nvPr/>
            </p:nvSpPr>
            <p:spPr bwMode="auto">
              <a:xfrm>
                <a:off x="4309368" y="3207517"/>
                <a:ext cx="1331913" cy="282575"/>
              </a:xfrm>
              <a:prstGeom prst="line">
                <a:avLst/>
              </a:prstGeom>
              <a:noFill/>
              <a:ln w="26988" cap="rnd">
                <a:solidFill>
                  <a:srgbClr val="00B05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6820" name="Rectangle 282"/>
              <p:cNvSpPr>
                <a:spLocks noChangeArrowheads="1"/>
              </p:cNvSpPr>
              <p:nvPr/>
            </p:nvSpPr>
            <p:spPr bwMode="auto">
              <a:xfrm>
                <a:off x="3788296" y="4679129"/>
                <a:ext cx="22762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0,5</a:t>
                </a:r>
              </a:p>
            </p:txBody>
          </p:sp>
          <p:sp>
            <p:nvSpPr>
              <p:cNvPr id="66821" name="Rectangle 283"/>
              <p:cNvSpPr>
                <a:spLocks noChangeArrowheads="1"/>
              </p:cNvSpPr>
              <p:nvPr/>
            </p:nvSpPr>
            <p:spPr bwMode="auto">
              <a:xfrm>
                <a:off x="3716859" y="4469579"/>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0,55</a:t>
                </a:r>
              </a:p>
            </p:txBody>
          </p:sp>
          <p:sp>
            <p:nvSpPr>
              <p:cNvPr id="66822" name="Rectangle 284"/>
              <p:cNvSpPr>
                <a:spLocks noChangeArrowheads="1"/>
              </p:cNvSpPr>
              <p:nvPr/>
            </p:nvSpPr>
            <p:spPr bwMode="auto">
              <a:xfrm>
                <a:off x="3788296" y="4261616"/>
                <a:ext cx="22762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0,6</a:t>
                </a:r>
              </a:p>
            </p:txBody>
          </p:sp>
          <p:sp>
            <p:nvSpPr>
              <p:cNvPr id="66823" name="Rectangle 285"/>
              <p:cNvSpPr>
                <a:spLocks noChangeArrowheads="1"/>
              </p:cNvSpPr>
              <p:nvPr/>
            </p:nvSpPr>
            <p:spPr bwMode="auto">
              <a:xfrm>
                <a:off x="3716859" y="4048891"/>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0,65</a:t>
                </a:r>
              </a:p>
            </p:txBody>
          </p:sp>
          <p:sp>
            <p:nvSpPr>
              <p:cNvPr id="66824" name="Rectangle 286"/>
              <p:cNvSpPr>
                <a:spLocks noChangeArrowheads="1"/>
              </p:cNvSpPr>
              <p:nvPr/>
            </p:nvSpPr>
            <p:spPr bwMode="auto">
              <a:xfrm>
                <a:off x="3788296" y="3840930"/>
                <a:ext cx="22762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0,7</a:t>
                </a:r>
              </a:p>
            </p:txBody>
          </p:sp>
          <p:sp>
            <p:nvSpPr>
              <p:cNvPr id="66825" name="Rectangle 287"/>
              <p:cNvSpPr>
                <a:spLocks noChangeArrowheads="1"/>
              </p:cNvSpPr>
              <p:nvPr/>
            </p:nvSpPr>
            <p:spPr bwMode="auto">
              <a:xfrm>
                <a:off x="3716859" y="3628205"/>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0,75</a:t>
                </a:r>
              </a:p>
            </p:txBody>
          </p:sp>
          <p:sp>
            <p:nvSpPr>
              <p:cNvPr id="66826" name="Rectangle 288"/>
              <p:cNvSpPr>
                <a:spLocks noChangeArrowheads="1"/>
              </p:cNvSpPr>
              <p:nvPr/>
            </p:nvSpPr>
            <p:spPr bwMode="auto">
              <a:xfrm>
                <a:off x="3788296" y="3420242"/>
                <a:ext cx="22762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0,8</a:t>
                </a:r>
              </a:p>
            </p:txBody>
          </p:sp>
          <p:sp>
            <p:nvSpPr>
              <p:cNvPr id="66827" name="Rectangle 289"/>
              <p:cNvSpPr>
                <a:spLocks noChangeArrowheads="1"/>
              </p:cNvSpPr>
              <p:nvPr/>
            </p:nvSpPr>
            <p:spPr bwMode="auto">
              <a:xfrm>
                <a:off x="3716859" y="3207517"/>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0,85</a:t>
                </a:r>
              </a:p>
            </p:txBody>
          </p:sp>
          <p:sp>
            <p:nvSpPr>
              <p:cNvPr id="66828" name="Rectangle 290"/>
              <p:cNvSpPr>
                <a:spLocks noChangeArrowheads="1"/>
              </p:cNvSpPr>
              <p:nvPr/>
            </p:nvSpPr>
            <p:spPr bwMode="auto">
              <a:xfrm>
                <a:off x="3788296" y="2999555"/>
                <a:ext cx="22762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0,9</a:t>
                </a:r>
              </a:p>
            </p:txBody>
          </p:sp>
          <p:sp>
            <p:nvSpPr>
              <p:cNvPr id="66829" name="Rectangle 291"/>
              <p:cNvSpPr>
                <a:spLocks noChangeArrowheads="1"/>
              </p:cNvSpPr>
              <p:nvPr/>
            </p:nvSpPr>
            <p:spPr bwMode="auto">
              <a:xfrm>
                <a:off x="3716859" y="2786830"/>
                <a:ext cx="3189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0,95</a:t>
                </a:r>
              </a:p>
            </p:txBody>
          </p:sp>
          <p:sp>
            <p:nvSpPr>
              <p:cNvPr id="66830" name="Rectangle 292"/>
              <p:cNvSpPr>
                <a:spLocks noChangeArrowheads="1"/>
              </p:cNvSpPr>
              <p:nvPr/>
            </p:nvSpPr>
            <p:spPr bwMode="auto">
              <a:xfrm>
                <a:off x="3894659" y="2578867"/>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1</a:t>
                </a:r>
              </a:p>
            </p:txBody>
          </p:sp>
          <p:sp>
            <p:nvSpPr>
              <p:cNvPr id="66831" name="Rectangle 294"/>
              <p:cNvSpPr>
                <a:spLocks noChangeArrowheads="1"/>
              </p:cNvSpPr>
              <p:nvPr/>
            </p:nvSpPr>
            <p:spPr bwMode="auto">
              <a:xfrm>
                <a:off x="5520060" y="4863279"/>
                <a:ext cx="26122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Dys</a:t>
                </a:r>
              </a:p>
            </p:txBody>
          </p:sp>
          <p:sp>
            <p:nvSpPr>
              <p:cNvPr id="66832" name="Line 296"/>
              <p:cNvSpPr>
                <a:spLocks noChangeShapeType="1"/>
              </p:cNvSpPr>
              <p:nvPr/>
            </p:nvSpPr>
            <p:spPr bwMode="auto">
              <a:xfrm>
                <a:off x="5149081" y="2851168"/>
                <a:ext cx="228600" cy="0"/>
              </a:xfrm>
              <a:prstGeom prst="line">
                <a:avLst/>
              </a:prstGeom>
              <a:noFill/>
              <a:ln w="26988" cap="rnd">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6833" name="Rectangle 297"/>
              <p:cNvSpPr>
                <a:spLocks noChangeArrowheads="1"/>
              </p:cNvSpPr>
              <p:nvPr/>
            </p:nvSpPr>
            <p:spPr bwMode="auto">
              <a:xfrm>
                <a:off x="5422131" y="2767031"/>
                <a:ext cx="51616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English</a:t>
                </a:r>
              </a:p>
            </p:txBody>
          </p:sp>
          <p:sp>
            <p:nvSpPr>
              <p:cNvPr id="66834" name="Line 298"/>
              <p:cNvSpPr>
                <a:spLocks noChangeShapeType="1"/>
              </p:cNvSpPr>
              <p:nvPr/>
            </p:nvSpPr>
            <p:spPr bwMode="auto">
              <a:xfrm>
                <a:off x="5160194" y="3008974"/>
                <a:ext cx="228600" cy="0"/>
              </a:xfrm>
              <a:prstGeom prst="line">
                <a:avLst/>
              </a:prstGeom>
              <a:noFill/>
              <a:ln w="26988" cap="rnd">
                <a:solidFill>
                  <a:srgbClr val="5B9BD5"/>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6835" name="Rectangle 299"/>
              <p:cNvSpPr>
                <a:spLocks noChangeArrowheads="1"/>
              </p:cNvSpPr>
              <p:nvPr/>
            </p:nvSpPr>
            <p:spPr bwMode="auto">
              <a:xfrm>
                <a:off x="5417369" y="2920074"/>
                <a:ext cx="496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French</a:t>
                </a:r>
              </a:p>
            </p:txBody>
          </p:sp>
          <p:sp>
            <p:nvSpPr>
              <p:cNvPr id="66836" name="Line 300"/>
              <p:cNvSpPr>
                <a:spLocks noChangeShapeType="1"/>
              </p:cNvSpPr>
              <p:nvPr/>
            </p:nvSpPr>
            <p:spPr bwMode="auto">
              <a:xfrm>
                <a:off x="5137969" y="2680361"/>
                <a:ext cx="228600" cy="0"/>
              </a:xfrm>
              <a:prstGeom prst="line">
                <a:avLst/>
              </a:prstGeom>
              <a:noFill/>
              <a:ln w="26988" cap="rnd">
                <a:solidFill>
                  <a:srgbClr val="00B05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6837" name="Rectangle 301"/>
              <p:cNvSpPr>
                <a:spLocks noChangeArrowheads="1"/>
              </p:cNvSpPr>
              <p:nvPr/>
            </p:nvSpPr>
            <p:spPr bwMode="auto">
              <a:xfrm>
                <a:off x="5395144" y="2593049"/>
                <a:ext cx="45467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Italian</a:t>
                </a:r>
              </a:p>
            </p:txBody>
          </p:sp>
          <p:sp>
            <p:nvSpPr>
              <p:cNvPr id="66838" name="Rectangle 302"/>
              <p:cNvSpPr>
                <a:spLocks noChangeArrowheads="1"/>
              </p:cNvSpPr>
              <p:nvPr/>
            </p:nvSpPr>
            <p:spPr bwMode="auto">
              <a:xfrm>
                <a:off x="3640659" y="2526480"/>
                <a:ext cx="324485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cxnSp>
            <p:nvCxnSpPr>
              <p:cNvPr id="5" name="Connecteur droit 4"/>
              <p:cNvCxnSpPr>
                <a:stCxn id="66809" idx="0"/>
              </p:cNvCxnSpPr>
              <p:nvPr/>
            </p:nvCxnSpPr>
            <p:spPr>
              <a:xfrm>
                <a:off x="4089597" y="4772312"/>
                <a:ext cx="172755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66806" name="Rectangle 291"/>
            <p:cNvSpPr>
              <a:spLocks noChangeArrowheads="1"/>
            </p:cNvSpPr>
            <p:nvPr/>
          </p:nvSpPr>
          <p:spPr bwMode="auto">
            <a:xfrm>
              <a:off x="4516438" y="5253038"/>
              <a:ext cx="4254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Cntrls</a:t>
              </a:r>
            </a:p>
          </p:txBody>
        </p:sp>
        <p:sp>
          <p:nvSpPr>
            <p:cNvPr id="66807" name="ZoneTexte 308"/>
            <p:cNvSpPr txBox="1">
              <a:spLocks noChangeArrowheads="1"/>
            </p:cNvSpPr>
            <p:nvPr/>
          </p:nvSpPr>
          <p:spPr bwMode="auto">
            <a:xfrm rot="-5400000">
              <a:off x="2455863" y="3192463"/>
              <a:ext cx="20145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Proportion correct</a:t>
              </a:r>
            </a:p>
          </p:txBody>
        </p:sp>
      </p:grpSp>
      <p:sp>
        <p:nvSpPr>
          <p:cNvPr id="66804" name="Rectangle 132"/>
          <p:cNvSpPr>
            <a:spLocks noChangeArrowheads="1"/>
          </p:cNvSpPr>
          <p:nvPr/>
        </p:nvSpPr>
        <p:spPr bwMode="auto">
          <a:xfrm>
            <a:off x="1042988" y="3257550"/>
            <a:ext cx="196850" cy="18573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a:solidFill>
                  <a:srgbClr val="FFFFFF"/>
                </a:solidFill>
                <a:latin typeface="Calibri" panose="020F0502020204030204" pitchFamily="34" charset="0"/>
              </a:rPr>
              <a:t>0,8</a:t>
            </a:r>
            <a:endParaRPr lang="en-US" altLang="en-US" sz="1800">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273" name="Connecteur droit 272"/>
          <p:cNvCxnSpPr/>
          <p:nvPr/>
        </p:nvCxnSpPr>
        <p:spPr bwMode="auto">
          <a:xfrm>
            <a:off x="1042988" y="3352800"/>
            <a:ext cx="1598612" cy="30163"/>
          </a:xfrm>
          <a:prstGeom prst="line">
            <a:avLst/>
          </a:prstGeom>
          <a:ln w="25400">
            <a:solidFill>
              <a:srgbClr val="FFC000"/>
            </a:solidFill>
            <a:prstDash val="sysDash"/>
          </a:ln>
        </p:spPr>
        <p:style>
          <a:lnRef idx="3">
            <a:schemeClr val="accent6"/>
          </a:lnRef>
          <a:fillRef idx="0">
            <a:schemeClr val="accent6"/>
          </a:fillRef>
          <a:effectRef idx="2">
            <a:schemeClr val="accent6"/>
          </a:effectRef>
          <a:fontRef idx="minor">
            <a:schemeClr val="tx1"/>
          </a:fontRef>
        </p:style>
      </p:cxnSp>
      <p:sp>
        <p:nvSpPr>
          <p:cNvPr id="67587" name="Line 8"/>
          <p:cNvSpPr>
            <a:spLocks noChangeShapeType="1"/>
          </p:cNvSpPr>
          <p:nvPr/>
        </p:nvSpPr>
        <p:spPr bwMode="auto">
          <a:xfrm flipH="1" flipV="1">
            <a:off x="1331913" y="2133600"/>
            <a:ext cx="28575" cy="300355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7588" name="Oval 10"/>
          <p:cNvSpPr>
            <a:spLocks noChangeArrowheads="1"/>
          </p:cNvSpPr>
          <p:nvPr/>
        </p:nvSpPr>
        <p:spPr bwMode="auto">
          <a:xfrm>
            <a:off x="1511300" y="32051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89" name="Oval 11"/>
          <p:cNvSpPr>
            <a:spLocks noChangeArrowheads="1"/>
          </p:cNvSpPr>
          <p:nvPr/>
        </p:nvSpPr>
        <p:spPr bwMode="auto">
          <a:xfrm>
            <a:off x="1511300" y="32051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0" name="Oval 12"/>
          <p:cNvSpPr>
            <a:spLocks noChangeArrowheads="1"/>
          </p:cNvSpPr>
          <p:nvPr/>
        </p:nvSpPr>
        <p:spPr bwMode="auto">
          <a:xfrm>
            <a:off x="1524000"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1" name="Oval 13"/>
          <p:cNvSpPr>
            <a:spLocks noChangeArrowheads="1"/>
          </p:cNvSpPr>
          <p:nvPr/>
        </p:nvSpPr>
        <p:spPr bwMode="auto">
          <a:xfrm>
            <a:off x="1524000"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2" name="Oval 14"/>
          <p:cNvSpPr>
            <a:spLocks noChangeArrowheads="1"/>
          </p:cNvSpPr>
          <p:nvPr/>
        </p:nvSpPr>
        <p:spPr bwMode="auto">
          <a:xfrm>
            <a:off x="1524000" y="26701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3" name="Oval 15"/>
          <p:cNvSpPr>
            <a:spLocks noChangeArrowheads="1"/>
          </p:cNvSpPr>
          <p:nvPr/>
        </p:nvSpPr>
        <p:spPr bwMode="auto">
          <a:xfrm>
            <a:off x="1524000" y="26701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4" name="Oval 16"/>
          <p:cNvSpPr>
            <a:spLocks noChangeArrowheads="1"/>
          </p:cNvSpPr>
          <p:nvPr/>
        </p:nvSpPr>
        <p:spPr bwMode="auto">
          <a:xfrm>
            <a:off x="1536700" y="31035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5" name="Oval 17"/>
          <p:cNvSpPr>
            <a:spLocks noChangeArrowheads="1"/>
          </p:cNvSpPr>
          <p:nvPr/>
        </p:nvSpPr>
        <p:spPr bwMode="auto">
          <a:xfrm>
            <a:off x="1536700" y="31035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6" name="Oval 18"/>
          <p:cNvSpPr>
            <a:spLocks noChangeArrowheads="1"/>
          </p:cNvSpPr>
          <p:nvPr/>
        </p:nvSpPr>
        <p:spPr bwMode="auto">
          <a:xfrm>
            <a:off x="1536700" y="27717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7" name="Oval 19"/>
          <p:cNvSpPr>
            <a:spLocks noChangeArrowheads="1"/>
          </p:cNvSpPr>
          <p:nvPr/>
        </p:nvSpPr>
        <p:spPr bwMode="auto">
          <a:xfrm>
            <a:off x="1536700" y="27717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8" name="Oval 20"/>
          <p:cNvSpPr>
            <a:spLocks noChangeArrowheads="1"/>
          </p:cNvSpPr>
          <p:nvPr/>
        </p:nvSpPr>
        <p:spPr bwMode="auto">
          <a:xfrm>
            <a:off x="1549400" y="27717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599" name="Oval 21"/>
          <p:cNvSpPr>
            <a:spLocks noChangeArrowheads="1"/>
          </p:cNvSpPr>
          <p:nvPr/>
        </p:nvSpPr>
        <p:spPr bwMode="auto">
          <a:xfrm>
            <a:off x="1549400" y="27717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0" name="Oval 22"/>
          <p:cNvSpPr>
            <a:spLocks noChangeArrowheads="1"/>
          </p:cNvSpPr>
          <p:nvPr/>
        </p:nvSpPr>
        <p:spPr bwMode="auto">
          <a:xfrm>
            <a:off x="1549400" y="29876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1" name="Oval 23"/>
          <p:cNvSpPr>
            <a:spLocks noChangeArrowheads="1"/>
          </p:cNvSpPr>
          <p:nvPr/>
        </p:nvSpPr>
        <p:spPr bwMode="auto">
          <a:xfrm>
            <a:off x="1549400" y="29876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2" name="Oval 24"/>
          <p:cNvSpPr>
            <a:spLocks noChangeArrowheads="1"/>
          </p:cNvSpPr>
          <p:nvPr/>
        </p:nvSpPr>
        <p:spPr bwMode="auto">
          <a:xfrm>
            <a:off x="1562100" y="245268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3" name="Oval 25"/>
          <p:cNvSpPr>
            <a:spLocks noChangeArrowheads="1"/>
          </p:cNvSpPr>
          <p:nvPr/>
        </p:nvSpPr>
        <p:spPr bwMode="auto">
          <a:xfrm>
            <a:off x="1562100" y="245268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4" name="Oval 26"/>
          <p:cNvSpPr>
            <a:spLocks noChangeArrowheads="1"/>
          </p:cNvSpPr>
          <p:nvPr/>
        </p:nvSpPr>
        <p:spPr bwMode="auto">
          <a:xfrm>
            <a:off x="1562100" y="37528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5" name="Oval 27"/>
          <p:cNvSpPr>
            <a:spLocks noChangeArrowheads="1"/>
          </p:cNvSpPr>
          <p:nvPr/>
        </p:nvSpPr>
        <p:spPr bwMode="auto">
          <a:xfrm>
            <a:off x="1562100" y="37528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6" name="Oval 28"/>
          <p:cNvSpPr>
            <a:spLocks noChangeArrowheads="1"/>
          </p:cNvSpPr>
          <p:nvPr/>
        </p:nvSpPr>
        <p:spPr bwMode="auto">
          <a:xfrm>
            <a:off x="1562100" y="26701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7" name="Oval 29"/>
          <p:cNvSpPr>
            <a:spLocks noChangeArrowheads="1"/>
          </p:cNvSpPr>
          <p:nvPr/>
        </p:nvSpPr>
        <p:spPr bwMode="auto">
          <a:xfrm>
            <a:off x="1562100" y="26701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8" name="Oval 30"/>
          <p:cNvSpPr>
            <a:spLocks noChangeArrowheads="1"/>
          </p:cNvSpPr>
          <p:nvPr/>
        </p:nvSpPr>
        <p:spPr bwMode="auto">
          <a:xfrm>
            <a:off x="1574800"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09" name="Oval 31"/>
          <p:cNvSpPr>
            <a:spLocks noChangeArrowheads="1"/>
          </p:cNvSpPr>
          <p:nvPr/>
        </p:nvSpPr>
        <p:spPr bwMode="auto">
          <a:xfrm>
            <a:off x="1574800"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0" name="Oval 32"/>
          <p:cNvSpPr>
            <a:spLocks noChangeArrowheads="1"/>
          </p:cNvSpPr>
          <p:nvPr/>
        </p:nvSpPr>
        <p:spPr bwMode="auto">
          <a:xfrm>
            <a:off x="1574800" y="3421063"/>
            <a:ext cx="76200" cy="77787"/>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1" name="Oval 33"/>
          <p:cNvSpPr>
            <a:spLocks noChangeArrowheads="1"/>
          </p:cNvSpPr>
          <p:nvPr/>
        </p:nvSpPr>
        <p:spPr bwMode="auto">
          <a:xfrm>
            <a:off x="1574800" y="3421063"/>
            <a:ext cx="76200" cy="77787"/>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2" name="Oval 34"/>
          <p:cNvSpPr>
            <a:spLocks noChangeArrowheads="1"/>
          </p:cNvSpPr>
          <p:nvPr/>
        </p:nvSpPr>
        <p:spPr bwMode="auto">
          <a:xfrm>
            <a:off x="1600200" y="30130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3" name="Oval 35"/>
          <p:cNvSpPr>
            <a:spLocks noChangeArrowheads="1"/>
          </p:cNvSpPr>
          <p:nvPr/>
        </p:nvSpPr>
        <p:spPr bwMode="auto">
          <a:xfrm>
            <a:off x="1600200" y="30130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4" name="Oval 36"/>
          <p:cNvSpPr>
            <a:spLocks noChangeArrowheads="1"/>
          </p:cNvSpPr>
          <p:nvPr/>
        </p:nvSpPr>
        <p:spPr bwMode="auto">
          <a:xfrm>
            <a:off x="1600200"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5" name="Oval 37"/>
          <p:cNvSpPr>
            <a:spLocks noChangeArrowheads="1"/>
          </p:cNvSpPr>
          <p:nvPr/>
        </p:nvSpPr>
        <p:spPr bwMode="auto">
          <a:xfrm>
            <a:off x="1600200"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6" name="Oval 38"/>
          <p:cNvSpPr>
            <a:spLocks noChangeArrowheads="1"/>
          </p:cNvSpPr>
          <p:nvPr/>
        </p:nvSpPr>
        <p:spPr bwMode="auto">
          <a:xfrm>
            <a:off x="1600200" y="35623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7" name="Oval 39"/>
          <p:cNvSpPr>
            <a:spLocks noChangeArrowheads="1"/>
          </p:cNvSpPr>
          <p:nvPr/>
        </p:nvSpPr>
        <p:spPr bwMode="auto">
          <a:xfrm>
            <a:off x="1600200" y="35623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8" name="Oval 40"/>
          <p:cNvSpPr>
            <a:spLocks noChangeArrowheads="1"/>
          </p:cNvSpPr>
          <p:nvPr/>
        </p:nvSpPr>
        <p:spPr bwMode="auto">
          <a:xfrm>
            <a:off x="1612900" y="27463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19" name="Oval 41"/>
          <p:cNvSpPr>
            <a:spLocks noChangeArrowheads="1"/>
          </p:cNvSpPr>
          <p:nvPr/>
        </p:nvSpPr>
        <p:spPr bwMode="auto">
          <a:xfrm>
            <a:off x="1612900" y="27463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0" name="Oval 42"/>
          <p:cNvSpPr>
            <a:spLocks noChangeArrowheads="1"/>
          </p:cNvSpPr>
          <p:nvPr/>
        </p:nvSpPr>
        <p:spPr bwMode="auto">
          <a:xfrm>
            <a:off x="1612900" y="30130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1" name="Oval 43"/>
          <p:cNvSpPr>
            <a:spLocks noChangeArrowheads="1"/>
          </p:cNvSpPr>
          <p:nvPr/>
        </p:nvSpPr>
        <p:spPr bwMode="auto">
          <a:xfrm>
            <a:off x="1612900" y="30130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2" name="Oval 44"/>
          <p:cNvSpPr>
            <a:spLocks noChangeArrowheads="1"/>
          </p:cNvSpPr>
          <p:nvPr/>
        </p:nvSpPr>
        <p:spPr bwMode="auto">
          <a:xfrm>
            <a:off x="1625600" y="3154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3" name="Oval 45"/>
          <p:cNvSpPr>
            <a:spLocks noChangeArrowheads="1"/>
          </p:cNvSpPr>
          <p:nvPr/>
        </p:nvSpPr>
        <p:spPr bwMode="auto">
          <a:xfrm>
            <a:off x="1625600" y="3154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4" name="Oval 46"/>
          <p:cNvSpPr>
            <a:spLocks noChangeArrowheads="1"/>
          </p:cNvSpPr>
          <p:nvPr/>
        </p:nvSpPr>
        <p:spPr bwMode="auto">
          <a:xfrm>
            <a:off x="1625600" y="233838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5" name="Oval 47"/>
          <p:cNvSpPr>
            <a:spLocks noChangeArrowheads="1"/>
          </p:cNvSpPr>
          <p:nvPr/>
        </p:nvSpPr>
        <p:spPr bwMode="auto">
          <a:xfrm>
            <a:off x="1625600" y="233838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6" name="Oval 48"/>
          <p:cNvSpPr>
            <a:spLocks noChangeArrowheads="1"/>
          </p:cNvSpPr>
          <p:nvPr/>
        </p:nvSpPr>
        <p:spPr bwMode="auto">
          <a:xfrm>
            <a:off x="1638300" y="27463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7" name="Oval 49"/>
          <p:cNvSpPr>
            <a:spLocks noChangeArrowheads="1"/>
          </p:cNvSpPr>
          <p:nvPr/>
        </p:nvSpPr>
        <p:spPr bwMode="auto">
          <a:xfrm>
            <a:off x="1638300" y="27463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8" name="Oval 50"/>
          <p:cNvSpPr>
            <a:spLocks noChangeArrowheads="1"/>
          </p:cNvSpPr>
          <p:nvPr/>
        </p:nvSpPr>
        <p:spPr bwMode="auto">
          <a:xfrm>
            <a:off x="1638300" y="3281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29" name="Oval 51"/>
          <p:cNvSpPr>
            <a:spLocks noChangeArrowheads="1"/>
          </p:cNvSpPr>
          <p:nvPr/>
        </p:nvSpPr>
        <p:spPr bwMode="auto">
          <a:xfrm>
            <a:off x="1638300" y="3281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0" name="Oval 52"/>
          <p:cNvSpPr>
            <a:spLocks noChangeArrowheads="1"/>
          </p:cNvSpPr>
          <p:nvPr/>
        </p:nvSpPr>
        <p:spPr bwMode="auto">
          <a:xfrm>
            <a:off x="1651000" y="30130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1" name="Oval 53"/>
          <p:cNvSpPr>
            <a:spLocks noChangeArrowheads="1"/>
          </p:cNvSpPr>
          <p:nvPr/>
        </p:nvSpPr>
        <p:spPr bwMode="auto">
          <a:xfrm>
            <a:off x="1651000" y="30130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2" name="Oval 54"/>
          <p:cNvSpPr>
            <a:spLocks noChangeArrowheads="1"/>
          </p:cNvSpPr>
          <p:nvPr/>
        </p:nvSpPr>
        <p:spPr bwMode="auto">
          <a:xfrm>
            <a:off x="1651000" y="3154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3" name="Oval 55"/>
          <p:cNvSpPr>
            <a:spLocks noChangeArrowheads="1"/>
          </p:cNvSpPr>
          <p:nvPr/>
        </p:nvSpPr>
        <p:spPr bwMode="auto">
          <a:xfrm>
            <a:off x="1651000" y="3154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4" name="Oval 56"/>
          <p:cNvSpPr>
            <a:spLocks noChangeArrowheads="1"/>
          </p:cNvSpPr>
          <p:nvPr/>
        </p:nvSpPr>
        <p:spPr bwMode="auto">
          <a:xfrm>
            <a:off x="1651000" y="27463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5" name="Oval 57"/>
          <p:cNvSpPr>
            <a:spLocks noChangeArrowheads="1"/>
          </p:cNvSpPr>
          <p:nvPr/>
        </p:nvSpPr>
        <p:spPr bwMode="auto">
          <a:xfrm>
            <a:off x="1651000" y="27463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6" name="Oval 58"/>
          <p:cNvSpPr>
            <a:spLocks noChangeArrowheads="1"/>
          </p:cNvSpPr>
          <p:nvPr/>
        </p:nvSpPr>
        <p:spPr bwMode="auto">
          <a:xfrm>
            <a:off x="1663700" y="3421063"/>
            <a:ext cx="76200" cy="77787"/>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7" name="Oval 59"/>
          <p:cNvSpPr>
            <a:spLocks noChangeArrowheads="1"/>
          </p:cNvSpPr>
          <p:nvPr/>
        </p:nvSpPr>
        <p:spPr bwMode="auto">
          <a:xfrm>
            <a:off x="1663700" y="3421063"/>
            <a:ext cx="76200" cy="77787"/>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8" name="Oval 60"/>
          <p:cNvSpPr>
            <a:spLocks noChangeArrowheads="1"/>
          </p:cNvSpPr>
          <p:nvPr/>
        </p:nvSpPr>
        <p:spPr bwMode="auto">
          <a:xfrm>
            <a:off x="1663700" y="3281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39" name="Oval 61"/>
          <p:cNvSpPr>
            <a:spLocks noChangeArrowheads="1"/>
          </p:cNvSpPr>
          <p:nvPr/>
        </p:nvSpPr>
        <p:spPr bwMode="auto">
          <a:xfrm>
            <a:off x="1663700" y="3281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0" name="Oval 62"/>
          <p:cNvSpPr>
            <a:spLocks noChangeArrowheads="1"/>
          </p:cNvSpPr>
          <p:nvPr/>
        </p:nvSpPr>
        <p:spPr bwMode="auto">
          <a:xfrm>
            <a:off x="1676400" y="27463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1" name="Oval 63"/>
          <p:cNvSpPr>
            <a:spLocks noChangeArrowheads="1"/>
          </p:cNvSpPr>
          <p:nvPr/>
        </p:nvSpPr>
        <p:spPr bwMode="auto">
          <a:xfrm>
            <a:off x="1676400" y="27463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2" name="Oval 64"/>
          <p:cNvSpPr>
            <a:spLocks noChangeArrowheads="1"/>
          </p:cNvSpPr>
          <p:nvPr/>
        </p:nvSpPr>
        <p:spPr bwMode="auto">
          <a:xfrm>
            <a:off x="1676400" y="3013075"/>
            <a:ext cx="77788"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3" name="Oval 65"/>
          <p:cNvSpPr>
            <a:spLocks noChangeArrowheads="1"/>
          </p:cNvSpPr>
          <p:nvPr/>
        </p:nvSpPr>
        <p:spPr bwMode="auto">
          <a:xfrm>
            <a:off x="1676400" y="3013075"/>
            <a:ext cx="77788"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4" name="Oval 66"/>
          <p:cNvSpPr>
            <a:spLocks noChangeArrowheads="1"/>
          </p:cNvSpPr>
          <p:nvPr/>
        </p:nvSpPr>
        <p:spPr bwMode="auto">
          <a:xfrm>
            <a:off x="1689100" y="3013075"/>
            <a:ext cx="77788"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5" name="Oval 67"/>
          <p:cNvSpPr>
            <a:spLocks noChangeArrowheads="1"/>
          </p:cNvSpPr>
          <p:nvPr/>
        </p:nvSpPr>
        <p:spPr bwMode="auto">
          <a:xfrm>
            <a:off x="1689100" y="3013075"/>
            <a:ext cx="77788"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6" name="Oval 68"/>
          <p:cNvSpPr>
            <a:spLocks noChangeArrowheads="1"/>
          </p:cNvSpPr>
          <p:nvPr/>
        </p:nvSpPr>
        <p:spPr bwMode="auto">
          <a:xfrm>
            <a:off x="1689100" y="3154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7" name="Oval 69"/>
          <p:cNvSpPr>
            <a:spLocks noChangeArrowheads="1"/>
          </p:cNvSpPr>
          <p:nvPr/>
        </p:nvSpPr>
        <p:spPr bwMode="auto">
          <a:xfrm>
            <a:off x="1689100" y="3154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8" name="Oval 70"/>
          <p:cNvSpPr>
            <a:spLocks noChangeArrowheads="1"/>
          </p:cNvSpPr>
          <p:nvPr/>
        </p:nvSpPr>
        <p:spPr bwMode="auto">
          <a:xfrm>
            <a:off x="1701800" y="3281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49" name="Oval 71"/>
          <p:cNvSpPr>
            <a:spLocks noChangeArrowheads="1"/>
          </p:cNvSpPr>
          <p:nvPr/>
        </p:nvSpPr>
        <p:spPr bwMode="auto">
          <a:xfrm>
            <a:off x="1701800" y="3281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50" name="Oval 72"/>
          <p:cNvSpPr>
            <a:spLocks noChangeArrowheads="1"/>
          </p:cNvSpPr>
          <p:nvPr/>
        </p:nvSpPr>
        <p:spPr bwMode="auto">
          <a:xfrm>
            <a:off x="1701800" y="3013075"/>
            <a:ext cx="77788"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51" name="Oval 73"/>
          <p:cNvSpPr>
            <a:spLocks noChangeArrowheads="1"/>
          </p:cNvSpPr>
          <p:nvPr/>
        </p:nvSpPr>
        <p:spPr bwMode="auto">
          <a:xfrm>
            <a:off x="1701800" y="3013075"/>
            <a:ext cx="77788"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52" name="Oval 74"/>
          <p:cNvSpPr>
            <a:spLocks noChangeArrowheads="1"/>
          </p:cNvSpPr>
          <p:nvPr/>
        </p:nvSpPr>
        <p:spPr bwMode="auto">
          <a:xfrm>
            <a:off x="1701800" y="3281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53" name="Oval 75"/>
          <p:cNvSpPr>
            <a:spLocks noChangeArrowheads="1"/>
          </p:cNvSpPr>
          <p:nvPr/>
        </p:nvSpPr>
        <p:spPr bwMode="auto">
          <a:xfrm>
            <a:off x="1701800" y="3281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54" name="Oval 76"/>
          <p:cNvSpPr>
            <a:spLocks noChangeArrowheads="1"/>
          </p:cNvSpPr>
          <p:nvPr/>
        </p:nvSpPr>
        <p:spPr bwMode="auto">
          <a:xfrm>
            <a:off x="1714500" y="27463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55" name="Oval 77"/>
          <p:cNvSpPr>
            <a:spLocks noChangeArrowheads="1"/>
          </p:cNvSpPr>
          <p:nvPr/>
        </p:nvSpPr>
        <p:spPr bwMode="auto">
          <a:xfrm>
            <a:off x="1714500" y="27463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56" name="Oval 78"/>
          <p:cNvSpPr>
            <a:spLocks noChangeArrowheads="1"/>
          </p:cNvSpPr>
          <p:nvPr/>
        </p:nvSpPr>
        <p:spPr bwMode="auto">
          <a:xfrm>
            <a:off x="1714500" y="28860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57" name="Oval 79"/>
          <p:cNvSpPr>
            <a:spLocks noChangeArrowheads="1"/>
          </p:cNvSpPr>
          <p:nvPr/>
        </p:nvSpPr>
        <p:spPr bwMode="auto">
          <a:xfrm>
            <a:off x="1714500" y="28860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sp>
        <p:nvSpPr>
          <p:cNvPr id="67658" name="Oval 80"/>
          <p:cNvSpPr>
            <a:spLocks noChangeArrowheads="1"/>
          </p:cNvSpPr>
          <p:nvPr/>
        </p:nvSpPr>
        <p:spPr bwMode="auto">
          <a:xfrm>
            <a:off x="1727200" y="3154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59" name="Oval 81"/>
          <p:cNvSpPr>
            <a:spLocks noChangeArrowheads="1"/>
          </p:cNvSpPr>
          <p:nvPr/>
        </p:nvSpPr>
        <p:spPr bwMode="auto">
          <a:xfrm>
            <a:off x="1727200" y="3154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0" name="Oval 82"/>
          <p:cNvSpPr>
            <a:spLocks noChangeArrowheads="1"/>
          </p:cNvSpPr>
          <p:nvPr/>
        </p:nvSpPr>
        <p:spPr bwMode="auto">
          <a:xfrm>
            <a:off x="1727200" y="26066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1" name="Oval 83"/>
          <p:cNvSpPr>
            <a:spLocks noChangeArrowheads="1"/>
          </p:cNvSpPr>
          <p:nvPr/>
        </p:nvSpPr>
        <p:spPr bwMode="auto">
          <a:xfrm>
            <a:off x="1727200" y="26066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2" name="Oval 84"/>
          <p:cNvSpPr>
            <a:spLocks noChangeArrowheads="1"/>
          </p:cNvSpPr>
          <p:nvPr/>
        </p:nvSpPr>
        <p:spPr bwMode="auto">
          <a:xfrm>
            <a:off x="1739900" y="2746375"/>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3" name="Oval 85"/>
          <p:cNvSpPr>
            <a:spLocks noChangeArrowheads="1"/>
          </p:cNvSpPr>
          <p:nvPr/>
        </p:nvSpPr>
        <p:spPr bwMode="auto">
          <a:xfrm>
            <a:off x="1739900" y="2746375"/>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4" name="Oval 86"/>
          <p:cNvSpPr>
            <a:spLocks noChangeArrowheads="1"/>
          </p:cNvSpPr>
          <p:nvPr/>
        </p:nvSpPr>
        <p:spPr bwMode="auto">
          <a:xfrm>
            <a:off x="1739900" y="3281363"/>
            <a:ext cx="77788"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5" name="Oval 87"/>
          <p:cNvSpPr>
            <a:spLocks noChangeArrowheads="1"/>
          </p:cNvSpPr>
          <p:nvPr/>
        </p:nvSpPr>
        <p:spPr bwMode="auto">
          <a:xfrm>
            <a:off x="1739900" y="3281363"/>
            <a:ext cx="77788"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6" name="Oval 88"/>
          <p:cNvSpPr>
            <a:spLocks noChangeArrowheads="1"/>
          </p:cNvSpPr>
          <p:nvPr/>
        </p:nvSpPr>
        <p:spPr bwMode="auto">
          <a:xfrm>
            <a:off x="1754188" y="247808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7" name="Oval 89"/>
          <p:cNvSpPr>
            <a:spLocks noChangeArrowheads="1"/>
          </p:cNvSpPr>
          <p:nvPr/>
        </p:nvSpPr>
        <p:spPr bwMode="auto">
          <a:xfrm>
            <a:off x="1754188" y="247808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8" name="Oval 90"/>
          <p:cNvSpPr>
            <a:spLocks noChangeArrowheads="1"/>
          </p:cNvSpPr>
          <p:nvPr/>
        </p:nvSpPr>
        <p:spPr bwMode="auto">
          <a:xfrm>
            <a:off x="1754188" y="30130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69" name="Oval 91"/>
          <p:cNvSpPr>
            <a:spLocks noChangeArrowheads="1"/>
          </p:cNvSpPr>
          <p:nvPr/>
        </p:nvSpPr>
        <p:spPr bwMode="auto">
          <a:xfrm>
            <a:off x="1754188" y="30130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0" name="Oval 92"/>
          <p:cNvSpPr>
            <a:spLocks noChangeArrowheads="1"/>
          </p:cNvSpPr>
          <p:nvPr/>
        </p:nvSpPr>
        <p:spPr bwMode="auto">
          <a:xfrm>
            <a:off x="1754188" y="26066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1" name="Oval 93"/>
          <p:cNvSpPr>
            <a:spLocks noChangeArrowheads="1"/>
          </p:cNvSpPr>
          <p:nvPr/>
        </p:nvSpPr>
        <p:spPr bwMode="auto">
          <a:xfrm>
            <a:off x="1754188" y="26066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2" name="Oval 94"/>
          <p:cNvSpPr>
            <a:spLocks noChangeArrowheads="1"/>
          </p:cNvSpPr>
          <p:nvPr/>
        </p:nvSpPr>
        <p:spPr bwMode="auto">
          <a:xfrm>
            <a:off x="1766888"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3" name="Oval 95"/>
          <p:cNvSpPr>
            <a:spLocks noChangeArrowheads="1"/>
          </p:cNvSpPr>
          <p:nvPr/>
        </p:nvSpPr>
        <p:spPr bwMode="auto">
          <a:xfrm>
            <a:off x="1766888"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4" name="Oval 96"/>
          <p:cNvSpPr>
            <a:spLocks noChangeArrowheads="1"/>
          </p:cNvSpPr>
          <p:nvPr/>
        </p:nvSpPr>
        <p:spPr bwMode="auto">
          <a:xfrm>
            <a:off x="1766888" y="27463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5" name="Oval 97"/>
          <p:cNvSpPr>
            <a:spLocks noChangeArrowheads="1"/>
          </p:cNvSpPr>
          <p:nvPr/>
        </p:nvSpPr>
        <p:spPr bwMode="auto">
          <a:xfrm>
            <a:off x="1766888" y="27463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6" name="Oval 98"/>
          <p:cNvSpPr>
            <a:spLocks noChangeArrowheads="1"/>
          </p:cNvSpPr>
          <p:nvPr/>
        </p:nvSpPr>
        <p:spPr bwMode="auto">
          <a:xfrm>
            <a:off x="1779588"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7" name="Oval 99"/>
          <p:cNvSpPr>
            <a:spLocks noChangeArrowheads="1"/>
          </p:cNvSpPr>
          <p:nvPr/>
        </p:nvSpPr>
        <p:spPr bwMode="auto">
          <a:xfrm>
            <a:off x="1779588"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8" name="Oval 100"/>
          <p:cNvSpPr>
            <a:spLocks noChangeArrowheads="1"/>
          </p:cNvSpPr>
          <p:nvPr/>
        </p:nvSpPr>
        <p:spPr bwMode="auto">
          <a:xfrm>
            <a:off x="1779588" y="28860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79" name="Oval 101"/>
          <p:cNvSpPr>
            <a:spLocks noChangeArrowheads="1"/>
          </p:cNvSpPr>
          <p:nvPr/>
        </p:nvSpPr>
        <p:spPr bwMode="auto">
          <a:xfrm>
            <a:off x="1779588" y="28860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0" name="Oval 102"/>
          <p:cNvSpPr>
            <a:spLocks noChangeArrowheads="1"/>
          </p:cNvSpPr>
          <p:nvPr/>
        </p:nvSpPr>
        <p:spPr bwMode="auto">
          <a:xfrm>
            <a:off x="1792288" y="34861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1" name="Oval 103"/>
          <p:cNvSpPr>
            <a:spLocks noChangeArrowheads="1"/>
          </p:cNvSpPr>
          <p:nvPr/>
        </p:nvSpPr>
        <p:spPr bwMode="auto">
          <a:xfrm>
            <a:off x="1792288" y="34861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2" name="Oval 104"/>
          <p:cNvSpPr>
            <a:spLocks noChangeArrowheads="1"/>
          </p:cNvSpPr>
          <p:nvPr/>
        </p:nvSpPr>
        <p:spPr bwMode="auto">
          <a:xfrm>
            <a:off x="1792288" y="33321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3" name="Oval 105"/>
          <p:cNvSpPr>
            <a:spLocks noChangeArrowheads="1"/>
          </p:cNvSpPr>
          <p:nvPr/>
        </p:nvSpPr>
        <p:spPr bwMode="auto">
          <a:xfrm>
            <a:off x="1792288" y="33321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4" name="Oval 106"/>
          <p:cNvSpPr>
            <a:spLocks noChangeArrowheads="1"/>
          </p:cNvSpPr>
          <p:nvPr/>
        </p:nvSpPr>
        <p:spPr bwMode="auto">
          <a:xfrm>
            <a:off x="1804988" y="29495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5" name="Oval 107"/>
          <p:cNvSpPr>
            <a:spLocks noChangeArrowheads="1"/>
          </p:cNvSpPr>
          <p:nvPr/>
        </p:nvSpPr>
        <p:spPr bwMode="auto">
          <a:xfrm>
            <a:off x="1804988" y="29495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6" name="Oval 108"/>
          <p:cNvSpPr>
            <a:spLocks noChangeArrowheads="1"/>
          </p:cNvSpPr>
          <p:nvPr/>
        </p:nvSpPr>
        <p:spPr bwMode="auto">
          <a:xfrm>
            <a:off x="1804988" y="31797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7" name="Oval 109"/>
          <p:cNvSpPr>
            <a:spLocks noChangeArrowheads="1"/>
          </p:cNvSpPr>
          <p:nvPr/>
        </p:nvSpPr>
        <p:spPr bwMode="auto">
          <a:xfrm>
            <a:off x="1804988" y="31797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8" name="Oval 110"/>
          <p:cNvSpPr>
            <a:spLocks noChangeArrowheads="1"/>
          </p:cNvSpPr>
          <p:nvPr/>
        </p:nvSpPr>
        <p:spPr bwMode="auto">
          <a:xfrm>
            <a:off x="1804988" y="31797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89" name="Oval 111"/>
          <p:cNvSpPr>
            <a:spLocks noChangeArrowheads="1"/>
          </p:cNvSpPr>
          <p:nvPr/>
        </p:nvSpPr>
        <p:spPr bwMode="auto">
          <a:xfrm>
            <a:off x="1804988" y="31797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0" name="Oval 112"/>
          <p:cNvSpPr>
            <a:spLocks noChangeArrowheads="1"/>
          </p:cNvSpPr>
          <p:nvPr/>
        </p:nvSpPr>
        <p:spPr bwMode="auto">
          <a:xfrm>
            <a:off x="1817688" y="3027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1" name="Oval 113"/>
          <p:cNvSpPr>
            <a:spLocks noChangeArrowheads="1"/>
          </p:cNvSpPr>
          <p:nvPr/>
        </p:nvSpPr>
        <p:spPr bwMode="auto">
          <a:xfrm>
            <a:off x="1817688" y="3027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2" name="Oval 114"/>
          <p:cNvSpPr>
            <a:spLocks noChangeArrowheads="1"/>
          </p:cNvSpPr>
          <p:nvPr/>
        </p:nvSpPr>
        <p:spPr bwMode="auto">
          <a:xfrm>
            <a:off x="1817688" y="34861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3" name="Oval 115"/>
          <p:cNvSpPr>
            <a:spLocks noChangeArrowheads="1"/>
          </p:cNvSpPr>
          <p:nvPr/>
        </p:nvSpPr>
        <p:spPr bwMode="auto">
          <a:xfrm>
            <a:off x="1817688" y="34861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4" name="Oval 116"/>
          <p:cNvSpPr>
            <a:spLocks noChangeArrowheads="1"/>
          </p:cNvSpPr>
          <p:nvPr/>
        </p:nvSpPr>
        <p:spPr bwMode="auto">
          <a:xfrm>
            <a:off x="1830388" y="31797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5" name="Oval 117"/>
          <p:cNvSpPr>
            <a:spLocks noChangeArrowheads="1"/>
          </p:cNvSpPr>
          <p:nvPr/>
        </p:nvSpPr>
        <p:spPr bwMode="auto">
          <a:xfrm>
            <a:off x="1830388" y="31797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6" name="Oval 118"/>
          <p:cNvSpPr>
            <a:spLocks noChangeArrowheads="1"/>
          </p:cNvSpPr>
          <p:nvPr/>
        </p:nvSpPr>
        <p:spPr bwMode="auto">
          <a:xfrm>
            <a:off x="1830388" y="294957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7" name="Oval 119"/>
          <p:cNvSpPr>
            <a:spLocks noChangeArrowheads="1"/>
          </p:cNvSpPr>
          <p:nvPr/>
        </p:nvSpPr>
        <p:spPr bwMode="auto">
          <a:xfrm>
            <a:off x="1830388" y="294957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8" name="Oval 120"/>
          <p:cNvSpPr>
            <a:spLocks noChangeArrowheads="1"/>
          </p:cNvSpPr>
          <p:nvPr/>
        </p:nvSpPr>
        <p:spPr bwMode="auto">
          <a:xfrm>
            <a:off x="1843088" y="37909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699" name="Oval 121"/>
          <p:cNvSpPr>
            <a:spLocks noChangeArrowheads="1"/>
          </p:cNvSpPr>
          <p:nvPr/>
        </p:nvSpPr>
        <p:spPr bwMode="auto">
          <a:xfrm>
            <a:off x="1843088" y="37909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00" name="Oval 122"/>
          <p:cNvSpPr>
            <a:spLocks noChangeArrowheads="1"/>
          </p:cNvSpPr>
          <p:nvPr/>
        </p:nvSpPr>
        <p:spPr bwMode="auto">
          <a:xfrm>
            <a:off x="1843088" y="3027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01" name="Oval 123"/>
          <p:cNvSpPr>
            <a:spLocks noChangeArrowheads="1"/>
          </p:cNvSpPr>
          <p:nvPr/>
        </p:nvSpPr>
        <p:spPr bwMode="auto">
          <a:xfrm>
            <a:off x="1843088" y="3027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02" name="Oval 124"/>
          <p:cNvSpPr>
            <a:spLocks noChangeArrowheads="1"/>
          </p:cNvSpPr>
          <p:nvPr/>
        </p:nvSpPr>
        <p:spPr bwMode="auto">
          <a:xfrm>
            <a:off x="1843088" y="302736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03" name="Oval 125"/>
          <p:cNvSpPr>
            <a:spLocks noChangeArrowheads="1"/>
          </p:cNvSpPr>
          <p:nvPr/>
        </p:nvSpPr>
        <p:spPr bwMode="auto">
          <a:xfrm>
            <a:off x="1843088" y="302736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04" name="Oval 126"/>
          <p:cNvSpPr>
            <a:spLocks noChangeArrowheads="1"/>
          </p:cNvSpPr>
          <p:nvPr/>
        </p:nvSpPr>
        <p:spPr bwMode="auto">
          <a:xfrm>
            <a:off x="1855788" y="35623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05" name="Oval 127"/>
          <p:cNvSpPr>
            <a:spLocks noChangeArrowheads="1"/>
          </p:cNvSpPr>
          <p:nvPr/>
        </p:nvSpPr>
        <p:spPr bwMode="auto">
          <a:xfrm>
            <a:off x="1855788" y="35623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06" name="Rectangle 131"/>
          <p:cNvSpPr>
            <a:spLocks noChangeArrowheads="1"/>
          </p:cNvSpPr>
          <p:nvPr/>
        </p:nvSpPr>
        <p:spPr bwMode="auto">
          <a:xfrm>
            <a:off x="1042988" y="4230688"/>
            <a:ext cx="1968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a:solidFill>
                  <a:srgbClr val="FFFFFF"/>
                </a:solidFill>
                <a:latin typeface="Calibri" panose="020F0502020204030204" pitchFamily="34" charset="0"/>
              </a:rPr>
              <a:t>0,6</a:t>
            </a:r>
            <a:endParaRPr lang="en-US" altLang="en-US" sz="1800">
              <a:solidFill>
                <a:srgbClr val="FFFFFF"/>
              </a:solidFill>
            </a:endParaRPr>
          </a:p>
        </p:txBody>
      </p:sp>
      <p:sp>
        <p:nvSpPr>
          <p:cNvPr id="67707" name="Rectangle 132"/>
          <p:cNvSpPr>
            <a:spLocks noChangeArrowheads="1"/>
          </p:cNvSpPr>
          <p:nvPr/>
        </p:nvSpPr>
        <p:spPr bwMode="auto">
          <a:xfrm>
            <a:off x="1042988" y="3257550"/>
            <a:ext cx="19685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a:solidFill>
                  <a:srgbClr val="FFFFFF"/>
                </a:solidFill>
                <a:latin typeface="Calibri" panose="020F0502020204030204" pitchFamily="34" charset="0"/>
              </a:rPr>
              <a:t>0,8</a:t>
            </a:r>
            <a:endParaRPr lang="en-US" altLang="en-US" sz="1800">
              <a:solidFill>
                <a:srgbClr val="FFFFFF"/>
              </a:solidFill>
            </a:endParaRPr>
          </a:p>
        </p:txBody>
      </p:sp>
      <p:sp>
        <p:nvSpPr>
          <p:cNvPr id="67708" name="Rectangle 133"/>
          <p:cNvSpPr>
            <a:spLocks noChangeArrowheads="1"/>
          </p:cNvSpPr>
          <p:nvPr/>
        </p:nvSpPr>
        <p:spPr bwMode="auto">
          <a:xfrm>
            <a:off x="1158875" y="2282825"/>
            <a:ext cx="79375"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200">
                <a:solidFill>
                  <a:srgbClr val="FFFFFF"/>
                </a:solidFill>
                <a:latin typeface="Calibri" panose="020F0502020204030204" pitchFamily="34" charset="0"/>
              </a:rPr>
              <a:t>1</a:t>
            </a:r>
            <a:endParaRPr lang="en-US" altLang="en-US" sz="1800">
              <a:solidFill>
                <a:srgbClr val="FFFFFF"/>
              </a:solidFill>
            </a:endParaRPr>
          </a:p>
        </p:txBody>
      </p:sp>
      <p:sp>
        <p:nvSpPr>
          <p:cNvPr id="67709" name="Rectangle 136"/>
          <p:cNvSpPr>
            <a:spLocks noChangeArrowheads="1"/>
          </p:cNvSpPr>
          <p:nvPr/>
        </p:nvSpPr>
        <p:spPr bwMode="auto">
          <a:xfrm>
            <a:off x="1463675" y="1711325"/>
            <a:ext cx="573088"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Cntrls</a:t>
            </a:r>
            <a:endParaRPr lang="en-US" altLang="en-US" sz="1800">
              <a:solidFill>
                <a:srgbClr val="FFFFFF"/>
              </a:solidFill>
            </a:endParaRPr>
          </a:p>
        </p:txBody>
      </p:sp>
      <p:sp>
        <p:nvSpPr>
          <p:cNvPr id="67710" name="Oval 143"/>
          <p:cNvSpPr>
            <a:spLocks noChangeArrowheads="1"/>
          </p:cNvSpPr>
          <p:nvPr/>
        </p:nvSpPr>
        <p:spPr bwMode="auto">
          <a:xfrm>
            <a:off x="2079625" y="27717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11" name="Oval 144"/>
          <p:cNvSpPr>
            <a:spLocks noChangeArrowheads="1"/>
          </p:cNvSpPr>
          <p:nvPr/>
        </p:nvSpPr>
        <p:spPr bwMode="auto">
          <a:xfrm>
            <a:off x="2079625" y="27717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12" name="Oval 145"/>
          <p:cNvSpPr>
            <a:spLocks noChangeArrowheads="1"/>
          </p:cNvSpPr>
          <p:nvPr/>
        </p:nvSpPr>
        <p:spPr bwMode="auto">
          <a:xfrm>
            <a:off x="2079625" y="41735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13" name="Oval 146"/>
          <p:cNvSpPr>
            <a:spLocks noChangeArrowheads="1"/>
          </p:cNvSpPr>
          <p:nvPr/>
        </p:nvSpPr>
        <p:spPr bwMode="auto">
          <a:xfrm>
            <a:off x="2079625" y="41735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14" name="Oval 147"/>
          <p:cNvSpPr>
            <a:spLocks noChangeArrowheads="1"/>
          </p:cNvSpPr>
          <p:nvPr/>
        </p:nvSpPr>
        <p:spPr bwMode="auto">
          <a:xfrm>
            <a:off x="2092325" y="3854450"/>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15" name="Oval 148"/>
          <p:cNvSpPr>
            <a:spLocks noChangeArrowheads="1"/>
          </p:cNvSpPr>
          <p:nvPr/>
        </p:nvSpPr>
        <p:spPr bwMode="auto">
          <a:xfrm>
            <a:off x="2092325" y="3854450"/>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16" name="Oval 149"/>
          <p:cNvSpPr>
            <a:spLocks noChangeArrowheads="1"/>
          </p:cNvSpPr>
          <p:nvPr/>
        </p:nvSpPr>
        <p:spPr bwMode="auto">
          <a:xfrm>
            <a:off x="2092325" y="27717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17" name="Oval 150"/>
          <p:cNvSpPr>
            <a:spLocks noChangeArrowheads="1"/>
          </p:cNvSpPr>
          <p:nvPr/>
        </p:nvSpPr>
        <p:spPr bwMode="auto">
          <a:xfrm>
            <a:off x="2092325" y="27717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18" name="Oval 151"/>
          <p:cNvSpPr>
            <a:spLocks noChangeArrowheads="1"/>
          </p:cNvSpPr>
          <p:nvPr/>
        </p:nvSpPr>
        <p:spPr bwMode="auto">
          <a:xfrm>
            <a:off x="2105025" y="37401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19" name="Oval 152"/>
          <p:cNvSpPr>
            <a:spLocks noChangeArrowheads="1"/>
          </p:cNvSpPr>
          <p:nvPr/>
        </p:nvSpPr>
        <p:spPr bwMode="auto">
          <a:xfrm>
            <a:off x="2105025" y="37401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0" name="Oval 153"/>
          <p:cNvSpPr>
            <a:spLocks noChangeArrowheads="1"/>
          </p:cNvSpPr>
          <p:nvPr/>
        </p:nvSpPr>
        <p:spPr bwMode="auto">
          <a:xfrm>
            <a:off x="2105025" y="4287838"/>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1" name="Oval 154"/>
          <p:cNvSpPr>
            <a:spLocks noChangeArrowheads="1"/>
          </p:cNvSpPr>
          <p:nvPr/>
        </p:nvSpPr>
        <p:spPr bwMode="auto">
          <a:xfrm>
            <a:off x="2105025" y="4287838"/>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2" name="Oval 155"/>
          <p:cNvSpPr>
            <a:spLocks noChangeArrowheads="1"/>
          </p:cNvSpPr>
          <p:nvPr/>
        </p:nvSpPr>
        <p:spPr bwMode="auto">
          <a:xfrm>
            <a:off x="2105025" y="3854450"/>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3" name="Oval 156"/>
          <p:cNvSpPr>
            <a:spLocks noChangeArrowheads="1"/>
          </p:cNvSpPr>
          <p:nvPr/>
        </p:nvSpPr>
        <p:spPr bwMode="auto">
          <a:xfrm>
            <a:off x="2105025" y="3854450"/>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4" name="Oval 157"/>
          <p:cNvSpPr>
            <a:spLocks noChangeArrowheads="1"/>
          </p:cNvSpPr>
          <p:nvPr/>
        </p:nvSpPr>
        <p:spPr bwMode="auto">
          <a:xfrm>
            <a:off x="2117725" y="4287838"/>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5" name="Oval 158"/>
          <p:cNvSpPr>
            <a:spLocks noChangeArrowheads="1"/>
          </p:cNvSpPr>
          <p:nvPr/>
        </p:nvSpPr>
        <p:spPr bwMode="auto">
          <a:xfrm>
            <a:off x="2117725" y="4287838"/>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6" name="Oval 159"/>
          <p:cNvSpPr>
            <a:spLocks noChangeArrowheads="1"/>
          </p:cNvSpPr>
          <p:nvPr/>
        </p:nvSpPr>
        <p:spPr bwMode="auto">
          <a:xfrm>
            <a:off x="2117725" y="32051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7" name="Oval 160"/>
          <p:cNvSpPr>
            <a:spLocks noChangeArrowheads="1"/>
          </p:cNvSpPr>
          <p:nvPr/>
        </p:nvSpPr>
        <p:spPr bwMode="auto">
          <a:xfrm>
            <a:off x="2117725" y="32051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8" name="Oval 161"/>
          <p:cNvSpPr>
            <a:spLocks noChangeArrowheads="1"/>
          </p:cNvSpPr>
          <p:nvPr/>
        </p:nvSpPr>
        <p:spPr bwMode="auto">
          <a:xfrm>
            <a:off x="2130425" y="33067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29" name="Oval 162"/>
          <p:cNvSpPr>
            <a:spLocks noChangeArrowheads="1"/>
          </p:cNvSpPr>
          <p:nvPr/>
        </p:nvSpPr>
        <p:spPr bwMode="auto">
          <a:xfrm>
            <a:off x="2130425" y="33067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0" name="Oval 163"/>
          <p:cNvSpPr>
            <a:spLocks noChangeArrowheads="1"/>
          </p:cNvSpPr>
          <p:nvPr/>
        </p:nvSpPr>
        <p:spPr bwMode="auto">
          <a:xfrm>
            <a:off x="2130425" y="46069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1" name="Oval 164"/>
          <p:cNvSpPr>
            <a:spLocks noChangeArrowheads="1"/>
          </p:cNvSpPr>
          <p:nvPr/>
        </p:nvSpPr>
        <p:spPr bwMode="auto">
          <a:xfrm>
            <a:off x="2130425" y="46069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2" name="Oval 165"/>
          <p:cNvSpPr>
            <a:spLocks noChangeArrowheads="1"/>
          </p:cNvSpPr>
          <p:nvPr/>
        </p:nvSpPr>
        <p:spPr bwMode="auto">
          <a:xfrm>
            <a:off x="2130425" y="30908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3" name="Oval 166"/>
          <p:cNvSpPr>
            <a:spLocks noChangeArrowheads="1"/>
          </p:cNvSpPr>
          <p:nvPr/>
        </p:nvSpPr>
        <p:spPr bwMode="auto">
          <a:xfrm>
            <a:off x="2130425" y="30908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4" name="Oval 167"/>
          <p:cNvSpPr>
            <a:spLocks noChangeArrowheads="1"/>
          </p:cNvSpPr>
          <p:nvPr/>
        </p:nvSpPr>
        <p:spPr bwMode="auto">
          <a:xfrm>
            <a:off x="2143125" y="3740150"/>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5" name="Oval 168"/>
          <p:cNvSpPr>
            <a:spLocks noChangeArrowheads="1"/>
          </p:cNvSpPr>
          <p:nvPr/>
        </p:nvSpPr>
        <p:spPr bwMode="auto">
          <a:xfrm>
            <a:off x="2143125" y="3740150"/>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6" name="Oval 169"/>
          <p:cNvSpPr>
            <a:spLocks noChangeArrowheads="1"/>
          </p:cNvSpPr>
          <p:nvPr/>
        </p:nvSpPr>
        <p:spPr bwMode="auto">
          <a:xfrm>
            <a:off x="2155825" y="328136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7" name="Oval 170"/>
          <p:cNvSpPr>
            <a:spLocks noChangeArrowheads="1"/>
          </p:cNvSpPr>
          <p:nvPr/>
        </p:nvSpPr>
        <p:spPr bwMode="auto">
          <a:xfrm>
            <a:off x="2155825" y="328136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8" name="Oval 171"/>
          <p:cNvSpPr>
            <a:spLocks noChangeArrowheads="1"/>
          </p:cNvSpPr>
          <p:nvPr/>
        </p:nvSpPr>
        <p:spPr bwMode="auto">
          <a:xfrm>
            <a:off x="2155825" y="273367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39" name="Oval 172"/>
          <p:cNvSpPr>
            <a:spLocks noChangeArrowheads="1"/>
          </p:cNvSpPr>
          <p:nvPr/>
        </p:nvSpPr>
        <p:spPr bwMode="auto">
          <a:xfrm>
            <a:off x="2155825" y="273367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0" name="Oval 173"/>
          <p:cNvSpPr>
            <a:spLocks noChangeArrowheads="1"/>
          </p:cNvSpPr>
          <p:nvPr/>
        </p:nvSpPr>
        <p:spPr bwMode="auto">
          <a:xfrm>
            <a:off x="2168525" y="3689350"/>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1" name="Oval 174"/>
          <p:cNvSpPr>
            <a:spLocks noChangeArrowheads="1"/>
          </p:cNvSpPr>
          <p:nvPr/>
        </p:nvSpPr>
        <p:spPr bwMode="auto">
          <a:xfrm>
            <a:off x="2168525" y="3689350"/>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2" name="Oval 175"/>
          <p:cNvSpPr>
            <a:spLocks noChangeArrowheads="1"/>
          </p:cNvSpPr>
          <p:nvPr/>
        </p:nvSpPr>
        <p:spPr bwMode="auto">
          <a:xfrm>
            <a:off x="2168525" y="3421063"/>
            <a:ext cx="77788"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3" name="Oval 176"/>
          <p:cNvSpPr>
            <a:spLocks noChangeArrowheads="1"/>
          </p:cNvSpPr>
          <p:nvPr/>
        </p:nvSpPr>
        <p:spPr bwMode="auto">
          <a:xfrm>
            <a:off x="2168525" y="3421063"/>
            <a:ext cx="77788"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4" name="Oval 177"/>
          <p:cNvSpPr>
            <a:spLocks noChangeArrowheads="1"/>
          </p:cNvSpPr>
          <p:nvPr/>
        </p:nvSpPr>
        <p:spPr bwMode="auto">
          <a:xfrm>
            <a:off x="2181225" y="328136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5" name="Oval 178"/>
          <p:cNvSpPr>
            <a:spLocks noChangeArrowheads="1"/>
          </p:cNvSpPr>
          <p:nvPr/>
        </p:nvSpPr>
        <p:spPr bwMode="auto">
          <a:xfrm>
            <a:off x="2181225" y="328136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6" name="Oval 179"/>
          <p:cNvSpPr>
            <a:spLocks noChangeArrowheads="1"/>
          </p:cNvSpPr>
          <p:nvPr/>
        </p:nvSpPr>
        <p:spPr bwMode="auto">
          <a:xfrm>
            <a:off x="2181225" y="436562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7" name="Oval 180"/>
          <p:cNvSpPr>
            <a:spLocks noChangeArrowheads="1"/>
          </p:cNvSpPr>
          <p:nvPr/>
        </p:nvSpPr>
        <p:spPr bwMode="auto">
          <a:xfrm>
            <a:off x="2181225" y="436562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8" name="Oval 181"/>
          <p:cNvSpPr>
            <a:spLocks noChangeArrowheads="1"/>
          </p:cNvSpPr>
          <p:nvPr/>
        </p:nvSpPr>
        <p:spPr bwMode="auto">
          <a:xfrm>
            <a:off x="2193925" y="287337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49" name="Oval 182"/>
          <p:cNvSpPr>
            <a:spLocks noChangeArrowheads="1"/>
          </p:cNvSpPr>
          <p:nvPr/>
        </p:nvSpPr>
        <p:spPr bwMode="auto">
          <a:xfrm>
            <a:off x="2193925" y="287337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0" name="Oval 183"/>
          <p:cNvSpPr>
            <a:spLocks noChangeArrowheads="1"/>
          </p:cNvSpPr>
          <p:nvPr/>
        </p:nvSpPr>
        <p:spPr bwMode="auto">
          <a:xfrm>
            <a:off x="2193925" y="287337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1" name="Oval 184"/>
          <p:cNvSpPr>
            <a:spLocks noChangeArrowheads="1"/>
          </p:cNvSpPr>
          <p:nvPr/>
        </p:nvSpPr>
        <p:spPr bwMode="auto">
          <a:xfrm>
            <a:off x="2193925" y="287337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2" name="Oval 185"/>
          <p:cNvSpPr>
            <a:spLocks noChangeArrowheads="1"/>
          </p:cNvSpPr>
          <p:nvPr/>
        </p:nvSpPr>
        <p:spPr bwMode="auto">
          <a:xfrm>
            <a:off x="2193925" y="3421063"/>
            <a:ext cx="77788"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3" name="Oval 186"/>
          <p:cNvSpPr>
            <a:spLocks noChangeArrowheads="1"/>
          </p:cNvSpPr>
          <p:nvPr/>
        </p:nvSpPr>
        <p:spPr bwMode="auto">
          <a:xfrm>
            <a:off x="2193925" y="3421063"/>
            <a:ext cx="77788"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4" name="Oval 187"/>
          <p:cNvSpPr>
            <a:spLocks noChangeArrowheads="1"/>
          </p:cNvSpPr>
          <p:nvPr/>
        </p:nvSpPr>
        <p:spPr bwMode="auto">
          <a:xfrm>
            <a:off x="2206625" y="273367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5" name="Oval 188"/>
          <p:cNvSpPr>
            <a:spLocks noChangeArrowheads="1"/>
          </p:cNvSpPr>
          <p:nvPr/>
        </p:nvSpPr>
        <p:spPr bwMode="auto">
          <a:xfrm>
            <a:off x="2206625" y="273367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6" name="Oval 189"/>
          <p:cNvSpPr>
            <a:spLocks noChangeArrowheads="1"/>
          </p:cNvSpPr>
          <p:nvPr/>
        </p:nvSpPr>
        <p:spPr bwMode="auto">
          <a:xfrm>
            <a:off x="2206625" y="3549650"/>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7" name="Oval 190"/>
          <p:cNvSpPr>
            <a:spLocks noChangeArrowheads="1"/>
          </p:cNvSpPr>
          <p:nvPr/>
        </p:nvSpPr>
        <p:spPr bwMode="auto">
          <a:xfrm>
            <a:off x="2206625" y="3549650"/>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8" name="Oval 191"/>
          <p:cNvSpPr>
            <a:spLocks noChangeArrowheads="1"/>
          </p:cNvSpPr>
          <p:nvPr/>
        </p:nvSpPr>
        <p:spPr bwMode="auto">
          <a:xfrm>
            <a:off x="2220913" y="3829050"/>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59" name="Oval 192"/>
          <p:cNvSpPr>
            <a:spLocks noChangeArrowheads="1"/>
          </p:cNvSpPr>
          <p:nvPr/>
        </p:nvSpPr>
        <p:spPr bwMode="auto">
          <a:xfrm>
            <a:off x="2220913" y="3829050"/>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0" name="Oval 193"/>
          <p:cNvSpPr>
            <a:spLocks noChangeArrowheads="1"/>
          </p:cNvSpPr>
          <p:nvPr/>
        </p:nvSpPr>
        <p:spPr bwMode="auto">
          <a:xfrm>
            <a:off x="22209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1" name="Oval 194"/>
          <p:cNvSpPr>
            <a:spLocks noChangeArrowheads="1"/>
          </p:cNvSpPr>
          <p:nvPr/>
        </p:nvSpPr>
        <p:spPr bwMode="auto">
          <a:xfrm>
            <a:off x="22209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2" name="Oval 195"/>
          <p:cNvSpPr>
            <a:spLocks noChangeArrowheads="1"/>
          </p:cNvSpPr>
          <p:nvPr/>
        </p:nvSpPr>
        <p:spPr bwMode="auto">
          <a:xfrm>
            <a:off x="2220913" y="35496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3" name="Oval 196"/>
          <p:cNvSpPr>
            <a:spLocks noChangeArrowheads="1"/>
          </p:cNvSpPr>
          <p:nvPr/>
        </p:nvSpPr>
        <p:spPr bwMode="auto">
          <a:xfrm>
            <a:off x="2220913" y="35496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4" name="Oval 197"/>
          <p:cNvSpPr>
            <a:spLocks noChangeArrowheads="1"/>
          </p:cNvSpPr>
          <p:nvPr/>
        </p:nvSpPr>
        <p:spPr bwMode="auto">
          <a:xfrm>
            <a:off x="2233613" y="3013075"/>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5" name="Oval 198"/>
          <p:cNvSpPr>
            <a:spLocks noChangeArrowheads="1"/>
          </p:cNvSpPr>
          <p:nvPr/>
        </p:nvSpPr>
        <p:spPr bwMode="auto">
          <a:xfrm>
            <a:off x="2233613" y="3013075"/>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6" name="Oval 199"/>
          <p:cNvSpPr>
            <a:spLocks noChangeArrowheads="1"/>
          </p:cNvSpPr>
          <p:nvPr/>
        </p:nvSpPr>
        <p:spPr bwMode="auto">
          <a:xfrm>
            <a:off x="2233613" y="31416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7" name="Oval 200"/>
          <p:cNvSpPr>
            <a:spLocks noChangeArrowheads="1"/>
          </p:cNvSpPr>
          <p:nvPr/>
        </p:nvSpPr>
        <p:spPr bwMode="auto">
          <a:xfrm>
            <a:off x="2233613" y="31416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8" name="Oval 201"/>
          <p:cNvSpPr>
            <a:spLocks noChangeArrowheads="1"/>
          </p:cNvSpPr>
          <p:nvPr/>
        </p:nvSpPr>
        <p:spPr bwMode="auto">
          <a:xfrm>
            <a:off x="2246313" y="45053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69" name="Oval 202"/>
          <p:cNvSpPr>
            <a:spLocks noChangeArrowheads="1"/>
          </p:cNvSpPr>
          <p:nvPr/>
        </p:nvSpPr>
        <p:spPr bwMode="auto">
          <a:xfrm>
            <a:off x="2246313" y="45053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0" name="Oval 203"/>
          <p:cNvSpPr>
            <a:spLocks noChangeArrowheads="1"/>
          </p:cNvSpPr>
          <p:nvPr/>
        </p:nvSpPr>
        <p:spPr bwMode="auto">
          <a:xfrm>
            <a:off x="22463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1" name="Oval 204"/>
          <p:cNvSpPr>
            <a:spLocks noChangeArrowheads="1"/>
          </p:cNvSpPr>
          <p:nvPr/>
        </p:nvSpPr>
        <p:spPr bwMode="auto">
          <a:xfrm>
            <a:off x="22463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2" name="Oval 206"/>
          <p:cNvSpPr>
            <a:spLocks noChangeArrowheads="1"/>
          </p:cNvSpPr>
          <p:nvPr/>
        </p:nvSpPr>
        <p:spPr bwMode="auto">
          <a:xfrm>
            <a:off x="2246313" y="43656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3" name="Oval 207"/>
          <p:cNvSpPr>
            <a:spLocks noChangeArrowheads="1"/>
          </p:cNvSpPr>
          <p:nvPr/>
        </p:nvSpPr>
        <p:spPr bwMode="auto">
          <a:xfrm>
            <a:off x="2246313" y="43656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4" name="Oval 208"/>
          <p:cNvSpPr>
            <a:spLocks noChangeArrowheads="1"/>
          </p:cNvSpPr>
          <p:nvPr/>
        </p:nvSpPr>
        <p:spPr bwMode="auto">
          <a:xfrm>
            <a:off x="2259013" y="3013075"/>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5" name="Oval 209"/>
          <p:cNvSpPr>
            <a:spLocks noChangeArrowheads="1"/>
          </p:cNvSpPr>
          <p:nvPr/>
        </p:nvSpPr>
        <p:spPr bwMode="auto">
          <a:xfrm>
            <a:off x="2259013" y="3013075"/>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6" name="Oval 210"/>
          <p:cNvSpPr>
            <a:spLocks noChangeArrowheads="1"/>
          </p:cNvSpPr>
          <p:nvPr/>
        </p:nvSpPr>
        <p:spPr bwMode="auto">
          <a:xfrm>
            <a:off x="22590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7" name="Oval 211"/>
          <p:cNvSpPr>
            <a:spLocks noChangeArrowheads="1"/>
          </p:cNvSpPr>
          <p:nvPr/>
        </p:nvSpPr>
        <p:spPr bwMode="auto">
          <a:xfrm>
            <a:off x="22590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8" name="Oval 212"/>
          <p:cNvSpPr>
            <a:spLocks noChangeArrowheads="1"/>
          </p:cNvSpPr>
          <p:nvPr/>
        </p:nvSpPr>
        <p:spPr bwMode="auto">
          <a:xfrm>
            <a:off x="22717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79" name="Oval 213"/>
          <p:cNvSpPr>
            <a:spLocks noChangeArrowheads="1"/>
          </p:cNvSpPr>
          <p:nvPr/>
        </p:nvSpPr>
        <p:spPr bwMode="auto">
          <a:xfrm>
            <a:off x="22717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0" name="Oval 214"/>
          <p:cNvSpPr>
            <a:spLocks noChangeArrowheads="1"/>
          </p:cNvSpPr>
          <p:nvPr/>
        </p:nvSpPr>
        <p:spPr bwMode="auto">
          <a:xfrm>
            <a:off x="2271713" y="26066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1" name="Oval 215"/>
          <p:cNvSpPr>
            <a:spLocks noChangeArrowheads="1"/>
          </p:cNvSpPr>
          <p:nvPr/>
        </p:nvSpPr>
        <p:spPr bwMode="auto">
          <a:xfrm>
            <a:off x="2271713" y="26066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2" name="Oval 216"/>
          <p:cNvSpPr>
            <a:spLocks noChangeArrowheads="1"/>
          </p:cNvSpPr>
          <p:nvPr/>
        </p:nvSpPr>
        <p:spPr bwMode="auto">
          <a:xfrm>
            <a:off x="2271713" y="27336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3" name="Oval 217"/>
          <p:cNvSpPr>
            <a:spLocks noChangeArrowheads="1"/>
          </p:cNvSpPr>
          <p:nvPr/>
        </p:nvSpPr>
        <p:spPr bwMode="auto">
          <a:xfrm>
            <a:off x="2271713" y="27336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4" name="Oval 218"/>
          <p:cNvSpPr>
            <a:spLocks noChangeArrowheads="1"/>
          </p:cNvSpPr>
          <p:nvPr/>
        </p:nvSpPr>
        <p:spPr bwMode="auto">
          <a:xfrm>
            <a:off x="2284413" y="3421063"/>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5" name="Oval 219"/>
          <p:cNvSpPr>
            <a:spLocks noChangeArrowheads="1"/>
          </p:cNvSpPr>
          <p:nvPr/>
        </p:nvSpPr>
        <p:spPr bwMode="auto">
          <a:xfrm>
            <a:off x="2284413" y="3421063"/>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6" name="Oval 220"/>
          <p:cNvSpPr>
            <a:spLocks noChangeArrowheads="1"/>
          </p:cNvSpPr>
          <p:nvPr/>
        </p:nvSpPr>
        <p:spPr bwMode="auto">
          <a:xfrm>
            <a:off x="2284413" y="3013075"/>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7" name="Oval 221"/>
          <p:cNvSpPr>
            <a:spLocks noChangeArrowheads="1"/>
          </p:cNvSpPr>
          <p:nvPr/>
        </p:nvSpPr>
        <p:spPr bwMode="auto">
          <a:xfrm>
            <a:off x="2284413" y="3013075"/>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8" name="Oval 222"/>
          <p:cNvSpPr>
            <a:spLocks noChangeArrowheads="1"/>
          </p:cNvSpPr>
          <p:nvPr/>
        </p:nvSpPr>
        <p:spPr bwMode="auto">
          <a:xfrm>
            <a:off x="2297113" y="233838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89" name="Oval 223"/>
          <p:cNvSpPr>
            <a:spLocks noChangeArrowheads="1"/>
          </p:cNvSpPr>
          <p:nvPr/>
        </p:nvSpPr>
        <p:spPr bwMode="auto">
          <a:xfrm>
            <a:off x="2297113" y="233838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0" name="Oval 224"/>
          <p:cNvSpPr>
            <a:spLocks noChangeArrowheads="1"/>
          </p:cNvSpPr>
          <p:nvPr/>
        </p:nvSpPr>
        <p:spPr bwMode="auto">
          <a:xfrm>
            <a:off x="2297113" y="3281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1" name="Oval 225"/>
          <p:cNvSpPr>
            <a:spLocks noChangeArrowheads="1"/>
          </p:cNvSpPr>
          <p:nvPr/>
        </p:nvSpPr>
        <p:spPr bwMode="auto">
          <a:xfrm>
            <a:off x="2297113" y="3281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2" name="Oval 226"/>
          <p:cNvSpPr>
            <a:spLocks noChangeArrowheads="1"/>
          </p:cNvSpPr>
          <p:nvPr/>
        </p:nvSpPr>
        <p:spPr bwMode="auto">
          <a:xfrm>
            <a:off x="2309813" y="32432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3" name="Oval 227"/>
          <p:cNvSpPr>
            <a:spLocks noChangeArrowheads="1"/>
          </p:cNvSpPr>
          <p:nvPr/>
        </p:nvSpPr>
        <p:spPr bwMode="auto">
          <a:xfrm>
            <a:off x="2309813" y="32432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4" name="Oval 228"/>
          <p:cNvSpPr>
            <a:spLocks noChangeArrowheads="1"/>
          </p:cNvSpPr>
          <p:nvPr/>
        </p:nvSpPr>
        <p:spPr bwMode="auto">
          <a:xfrm>
            <a:off x="2309813" y="44672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5" name="Oval 229"/>
          <p:cNvSpPr>
            <a:spLocks noChangeArrowheads="1"/>
          </p:cNvSpPr>
          <p:nvPr/>
        </p:nvSpPr>
        <p:spPr bwMode="auto">
          <a:xfrm>
            <a:off x="2309813" y="44672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6" name="Oval 230"/>
          <p:cNvSpPr>
            <a:spLocks noChangeArrowheads="1"/>
          </p:cNvSpPr>
          <p:nvPr/>
        </p:nvSpPr>
        <p:spPr bwMode="auto">
          <a:xfrm>
            <a:off x="2309813" y="33194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7" name="Oval 231"/>
          <p:cNvSpPr>
            <a:spLocks noChangeArrowheads="1"/>
          </p:cNvSpPr>
          <p:nvPr/>
        </p:nvSpPr>
        <p:spPr bwMode="auto">
          <a:xfrm>
            <a:off x="2309813" y="33194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8" name="Oval 232"/>
          <p:cNvSpPr>
            <a:spLocks noChangeArrowheads="1"/>
          </p:cNvSpPr>
          <p:nvPr/>
        </p:nvSpPr>
        <p:spPr bwMode="auto">
          <a:xfrm>
            <a:off x="2322513" y="43910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799" name="Oval 233"/>
          <p:cNvSpPr>
            <a:spLocks noChangeArrowheads="1"/>
          </p:cNvSpPr>
          <p:nvPr/>
        </p:nvSpPr>
        <p:spPr bwMode="auto">
          <a:xfrm>
            <a:off x="2322513" y="43910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0" name="Oval 234"/>
          <p:cNvSpPr>
            <a:spLocks noChangeArrowheads="1"/>
          </p:cNvSpPr>
          <p:nvPr/>
        </p:nvSpPr>
        <p:spPr bwMode="auto">
          <a:xfrm>
            <a:off x="2322513" y="4313238"/>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1" name="Oval 235"/>
          <p:cNvSpPr>
            <a:spLocks noChangeArrowheads="1"/>
          </p:cNvSpPr>
          <p:nvPr/>
        </p:nvSpPr>
        <p:spPr bwMode="auto">
          <a:xfrm>
            <a:off x="2322513" y="4313238"/>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2" name="Oval 236"/>
          <p:cNvSpPr>
            <a:spLocks noChangeArrowheads="1"/>
          </p:cNvSpPr>
          <p:nvPr/>
        </p:nvSpPr>
        <p:spPr bwMode="auto">
          <a:xfrm>
            <a:off x="2335213" y="37782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3" name="Oval 237"/>
          <p:cNvSpPr>
            <a:spLocks noChangeArrowheads="1"/>
          </p:cNvSpPr>
          <p:nvPr/>
        </p:nvSpPr>
        <p:spPr bwMode="auto">
          <a:xfrm>
            <a:off x="2335213" y="37782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4" name="Oval 238"/>
          <p:cNvSpPr>
            <a:spLocks noChangeArrowheads="1"/>
          </p:cNvSpPr>
          <p:nvPr/>
        </p:nvSpPr>
        <p:spPr bwMode="auto">
          <a:xfrm>
            <a:off x="2335213" y="43910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5" name="Oval 239"/>
          <p:cNvSpPr>
            <a:spLocks noChangeArrowheads="1"/>
          </p:cNvSpPr>
          <p:nvPr/>
        </p:nvSpPr>
        <p:spPr bwMode="auto">
          <a:xfrm>
            <a:off x="2335213" y="43910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6" name="Oval 240"/>
          <p:cNvSpPr>
            <a:spLocks noChangeArrowheads="1"/>
          </p:cNvSpPr>
          <p:nvPr/>
        </p:nvSpPr>
        <p:spPr bwMode="auto">
          <a:xfrm>
            <a:off x="2335213" y="3854450"/>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7" name="Oval 241"/>
          <p:cNvSpPr>
            <a:spLocks noChangeArrowheads="1"/>
          </p:cNvSpPr>
          <p:nvPr/>
        </p:nvSpPr>
        <p:spPr bwMode="auto">
          <a:xfrm>
            <a:off x="2335213" y="3854450"/>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8" name="Oval 242"/>
          <p:cNvSpPr>
            <a:spLocks noChangeArrowheads="1"/>
          </p:cNvSpPr>
          <p:nvPr/>
        </p:nvSpPr>
        <p:spPr bwMode="auto">
          <a:xfrm>
            <a:off x="2347913" y="40084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09" name="Oval 243"/>
          <p:cNvSpPr>
            <a:spLocks noChangeArrowheads="1"/>
          </p:cNvSpPr>
          <p:nvPr/>
        </p:nvSpPr>
        <p:spPr bwMode="auto">
          <a:xfrm>
            <a:off x="2347913" y="40084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0" name="Oval 244"/>
          <p:cNvSpPr>
            <a:spLocks noChangeArrowheads="1"/>
          </p:cNvSpPr>
          <p:nvPr/>
        </p:nvSpPr>
        <p:spPr bwMode="auto">
          <a:xfrm>
            <a:off x="2347913" y="36258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1" name="Oval 245"/>
          <p:cNvSpPr>
            <a:spLocks noChangeArrowheads="1"/>
          </p:cNvSpPr>
          <p:nvPr/>
        </p:nvSpPr>
        <p:spPr bwMode="auto">
          <a:xfrm>
            <a:off x="2347913" y="36258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2" name="Oval 246"/>
          <p:cNvSpPr>
            <a:spLocks noChangeArrowheads="1"/>
          </p:cNvSpPr>
          <p:nvPr/>
        </p:nvSpPr>
        <p:spPr bwMode="auto">
          <a:xfrm>
            <a:off x="2360613" y="4695825"/>
            <a:ext cx="76200"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3" name="Oval 247"/>
          <p:cNvSpPr>
            <a:spLocks noChangeArrowheads="1"/>
          </p:cNvSpPr>
          <p:nvPr/>
        </p:nvSpPr>
        <p:spPr bwMode="auto">
          <a:xfrm>
            <a:off x="2360613" y="4695825"/>
            <a:ext cx="76200"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4" name="Oval 248"/>
          <p:cNvSpPr>
            <a:spLocks noChangeArrowheads="1"/>
          </p:cNvSpPr>
          <p:nvPr/>
        </p:nvSpPr>
        <p:spPr bwMode="auto">
          <a:xfrm>
            <a:off x="2360613" y="45434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5" name="Oval 249"/>
          <p:cNvSpPr>
            <a:spLocks noChangeArrowheads="1"/>
          </p:cNvSpPr>
          <p:nvPr/>
        </p:nvSpPr>
        <p:spPr bwMode="auto">
          <a:xfrm>
            <a:off x="2360613" y="45434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6" name="Oval 250"/>
          <p:cNvSpPr>
            <a:spLocks noChangeArrowheads="1"/>
          </p:cNvSpPr>
          <p:nvPr/>
        </p:nvSpPr>
        <p:spPr bwMode="auto">
          <a:xfrm>
            <a:off x="2360613" y="33194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7" name="Oval 251"/>
          <p:cNvSpPr>
            <a:spLocks noChangeArrowheads="1"/>
          </p:cNvSpPr>
          <p:nvPr/>
        </p:nvSpPr>
        <p:spPr bwMode="auto">
          <a:xfrm>
            <a:off x="2360613" y="33194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8" name="Oval 252"/>
          <p:cNvSpPr>
            <a:spLocks noChangeArrowheads="1"/>
          </p:cNvSpPr>
          <p:nvPr/>
        </p:nvSpPr>
        <p:spPr bwMode="auto">
          <a:xfrm>
            <a:off x="2373313" y="46196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19" name="Oval 253"/>
          <p:cNvSpPr>
            <a:spLocks noChangeArrowheads="1"/>
          </p:cNvSpPr>
          <p:nvPr/>
        </p:nvSpPr>
        <p:spPr bwMode="auto">
          <a:xfrm>
            <a:off x="2373313" y="46196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20" name="Oval 254"/>
          <p:cNvSpPr>
            <a:spLocks noChangeArrowheads="1"/>
          </p:cNvSpPr>
          <p:nvPr/>
        </p:nvSpPr>
        <p:spPr bwMode="auto">
          <a:xfrm>
            <a:off x="2373313" y="39322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21" name="Oval 255"/>
          <p:cNvSpPr>
            <a:spLocks noChangeArrowheads="1"/>
          </p:cNvSpPr>
          <p:nvPr/>
        </p:nvSpPr>
        <p:spPr bwMode="auto">
          <a:xfrm>
            <a:off x="2373313" y="39322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7822" name="Rectangle 264"/>
          <p:cNvSpPr>
            <a:spLocks noChangeArrowheads="1"/>
          </p:cNvSpPr>
          <p:nvPr/>
        </p:nvSpPr>
        <p:spPr bwMode="auto">
          <a:xfrm>
            <a:off x="2119313" y="1695450"/>
            <a:ext cx="35401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Dys</a:t>
            </a:r>
            <a:endParaRPr lang="en-US" altLang="en-US" sz="1800">
              <a:solidFill>
                <a:srgbClr val="FFFFFF"/>
              </a:solidFill>
            </a:endParaRPr>
          </a:p>
        </p:txBody>
      </p:sp>
      <p:cxnSp>
        <p:nvCxnSpPr>
          <p:cNvPr id="272" name="Connecteur droit 271"/>
          <p:cNvCxnSpPr/>
          <p:nvPr/>
        </p:nvCxnSpPr>
        <p:spPr bwMode="auto">
          <a:xfrm flipV="1">
            <a:off x="1042988" y="3082925"/>
            <a:ext cx="1598612" cy="7938"/>
          </a:xfrm>
          <a:prstGeom prst="line">
            <a:avLst/>
          </a:prstGeom>
          <a:ln w="25400">
            <a:solidFill>
              <a:srgbClr val="00B0F0"/>
            </a:solidFill>
            <a:prstDash val="sysDash"/>
          </a:ln>
        </p:spPr>
        <p:style>
          <a:lnRef idx="3">
            <a:schemeClr val="accent6"/>
          </a:lnRef>
          <a:fillRef idx="0">
            <a:schemeClr val="accent6"/>
          </a:fillRef>
          <a:effectRef idx="2">
            <a:schemeClr val="accent6"/>
          </a:effectRef>
          <a:fontRef idx="minor">
            <a:schemeClr val="tx1"/>
          </a:fontRef>
        </p:style>
      </p:cxnSp>
      <p:sp>
        <p:nvSpPr>
          <p:cNvPr id="67824" name="ZoneTexte 273"/>
          <p:cNvSpPr txBox="1">
            <a:spLocks noChangeArrowheads="1"/>
          </p:cNvSpPr>
          <p:nvPr/>
        </p:nvSpPr>
        <p:spPr bwMode="auto">
          <a:xfrm>
            <a:off x="306388" y="2906713"/>
            <a:ext cx="6556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mean</a:t>
            </a:r>
          </a:p>
        </p:txBody>
      </p:sp>
      <p:sp>
        <p:nvSpPr>
          <p:cNvPr id="67825" name="ZoneTexte 274"/>
          <p:cNvSpPr txBox="1">
            <a:spLocks noChangeArrowheads="1"/>
          </p:cNvSpPr>
          <p:nvPr/>
        </p:nvSpPr>
        <p:spPr bwMode="auto">
          <a:xfrm>
            <a:off x="296863" y="3179763"/>
            <a:ext cx="6651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- 1 SD</a:t>
            </a:r>
          </a:p>
        </p:txBody>
      </p:sp>
      <p:sp>
        <p:nvSpPr>
          <p:cNvPr id="67826" name="ZoneTexte 279"/>
          <p:cNvSpPr txBox="1">
            <a:spLocks noChangeArrowheads="1"/>
          </p:cNvSpPr>
          <p:nvPr/>
        </p:nvSpPr>
        <p:spPr bwMode="auto">
          <a:xfrm>
            <a:off x="339725" y="34925"/>
            <a:ext cx="84963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2000">
                <a:solidFill>
                  <a:srgbClr val="FFFFFF"/>
                </a:solidFill>
                <a:latin typeface="Calibri" panose="020F0502020204030204" pitchFamily="34" charset="0"/>
              </a:rPr>
              <a:t>Phoneme-in-noise perception for </a:t>
            </a:r>
            <a:r>
              <a:rPr lang="en-US" altLang="en-US" sz="2000">
                <a:solidFill>
                  <a:srgbClr val="FFFFFF"/>
                </a:solidFill>
                <a:latin typeface="Calibri" panose="020F0502020204030204" pitchFamily="34" charset="0"/>
              </a:rPr>
              <a:t>voicing (/aba/ vs. /apa/), manner (/aba/ vs. /ava/) and place (/aba/ vs. /ada/) (see </a:t>
            </a:r>
            <a:r>
              <a:rPr lang="fr-FR" altLang="en-US" sz="1600">
                <a:solidFill>
                  <a:srgbClr val="FFFFFF"/>
                </a:solidFill>
                <a:latin typeface="Calibri" panose="020F0502020204030204" pitchFamily="34" charset="0"/>
              </a:rPr>
              <a:t>Ziegler et 2009, Dev Sci; Ziegler et al., 2011, JECP)</a:t>
            </a:r>
          </a:p>
        </p:txBody>
      </p:sp>
      <p:sp>
        <p:nvSpPr>
          <p:cNvPr id="67827" name="AutoShape 267"/>
          <p:cNvSpPr>
            <a:spLocks noChangeAspect="1" noChangeArrowheads="1" noTextEdit="1"/>
          </p:cNvSpPr>
          <p:nvPr/>
        </p:nvSpPr>
        <p:spPr bwMode="auto">
          <a:xfrm>
            <a:off x="3640138" y="2525713"/>
            <a:ext cx="324485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p>
        </p:txBody>
      </p:sp>
      <p:sp>
        <p:nvSpPr>
          <p:cNvPr id="67828" name="Rectangle 302"/>
          <p:cNvSpPr>
            <a:spLocks noChangeArrowheads="1"/>
          </p:cNvSpPr>
          <p:nvPr/>
        </p:nvSpPr>
        <p:spPr bwMode="auto">
          <a:xfrm>
            <a:off x="3640138" y="2525713"/>
            <a:ext cx="324485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cxnSp>
        <p:nvCxnSpPr>
          <p:cNvPr id="3" name="Connecteur droit 2"/>
          <p:cNvCxnSpPr/>
          <p:nvPr/>
        </p:nvCxnSpPr>
        <p:spPr>
          <a:xfrm>
            <a:off x="1403350" y="5157788"/>
            <a:ext cx="887413" cy="0"/>
          </a:xfrm>
          <a:prstGeom prst="line">
            <a:avLst/>
          </a:prstGeom>
        </p:spPr>
        <p:style>
          <a:lnRef idx="1">
            <a:schemeClr val="accent1"/>
          </a:lnRef>
          <a:fillRef idx="0">
            <a:schemeClr val="accent1"/>
          </a:fillRef>
          <a:effectRef idx="0">
            <a:schemeClr val="accent1"/>
          </a:effectRef>
          <a:fontRef idx="minor">
            <a:schemeClr val="tx1"/>
          </a:fontRef>
        </p:style>
      </p:cxnSp>
      <p:sp>
        <p:nvSpPr>
          <p:cNvPr id="67830" name="ZoneTexte 43"/>
          <p:cNvSpPr txBox="1">
            <a:spLocks noChangeArrowheads="1"/>
          </p:cNvSpPr>
          <p:nvPr/>
        </p:nvSpPr>
        <p:spPr bwMode="auto">
          <a:xfrm rot="-5400000">
            <a:off x="3338512" y="2890838"/>
            <a:ext cx="19034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rPr>
              <a:t>% words learned</a:t>
            </a:r>
          </a:p>
        </p:txBody>
      </p:sp>
      <p:sp>
        <p:nvSpPr>
          <p:cNvPr id="278" name="Rectangle 387"/>
          <p:cNvSpPr>
            <a:spLocks noChangeArrowheads="1"/>
          </p:cNvSpPr>
          <p:nvPr/>
        </p:nvSpPr>
        <p:spPr bwMode="auto">
          <a:xfrm>
            <a:off x="6824663" y="2493963"/>
            <a:ext cx="407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0.05</a:t>
            </a:r>
            <a:endParaRPr lang="fr-FR" altLang="fr-FR" sz="1800">
              <a:solidFill>
                <a:srgbClr val="FFFFFF"/>
              </a:solidFill>
            </a:endParaRPr>
          </a:p>
        </p:txBody>
      </p:sp>
      <p:sp>
        <p:nvSpPr>
          <p:cNvPr id="279" name="Rectangle 389"/>
          <p:cNvSpPr>
            <a:spLocks noChangeArrowheads="1"/>
          </p:cNvSpPr>
          <p:nvPr/>
        </p:nvSpPr>
        <p:spPr bwMode="auto">
          <a:xfrm>
            <a:off x="6824663" y="2927350"/>
            <a:ext cx="407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0.15</a:t>
            </a:r>
            <a:endParaRPr lang="fr-FR" altLang="fr-FR" sz="1800">
              <a:solidFill>
                <a:srgbClr val="FFFFFF"/>
              </a:solidFill>
            </a:endParaRPr>
          </a:p>
        </p:txBody>
      </p:sp>
      <p:sp>
        <p:nvSpPr>
          <p:cNvPr id="280" name="Rectangle 391"/>
          <p:cNvSpPr>
            <a:spLocks noChangeArrowheads="1"/>
          </p:cNvSpPr>
          <p:nvPr/>
        </p:nvSpPr>
        <p:spPr bwMode="auto">
          <a:xfrm>
            <a:off x="6824663" y="3470275"/>
            <a:ext cx="407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0.25</a:t>
            </a:r>
            <a:endParaRPr lang="fr-FR" altLang="fr-FR" sz="1800">
              <a:solidFill>
                <a:srgbClr val="FFFFFF"/>
              </a:solidFill>
            </a:endParaRPr>
          </a:p>
        </p:txBody>
      </p:sp>
      <p:sp>
        <p:nvSpPr>
          <p:cNvPr id="281" name="Rectangle 393"/>
          <p:cNvSpPr>
            <a:spLocks noChangeArrowheads="1"/>
          </p:cNvSpPr>
          <p:nvPr/>
        </p:nvSpPr>
        <p:spPr bwMode="auto">
          <a:xfrm>
            <a:off x="6824663" y="4230688"/>
            <a:ext cx="407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0.35</a:t>
            </a:r>
            <a:endParaRPr lang="fr-FR" altLang="fr-FR" sz="1800">
              <a:solidFill>
                <a:srgbClr val="FFFFFF"/>
              </a:solidFill>
            </a:endParaRPr>
          </a:p>
        </p:txBody>
      </p:sp>
      <p:sp>
        <p:nvSpPr>
          <p:cNvPr id="282" name="Rectangle 395"/>
          <p:cNvSpPr>
            <a:spLocks noChangeArrowheads="1"/>
          </p:cNvSpPr>
          <p:nvPr/>
        </p:nvSpPr>
        <p:spPr bwMode="auto">
          <a:xfrm>
            <a:off x="6824663" y="5022850"/>
            <a:ext cx="407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0.45</a:t>
            </a:r>
            <a:endParaRPr lang="fr-FR" altLang="fr-FR" sz="1800">
              <a:solidFill>
                <a:srgbClr val="FFFFFF"/>
              </a:solidFill>
            </a:endParaRPr>
          </a:p>
        </p:txBody>
      </p:sp>
      <p:sp>
        <p:nvSpPr>
          <p:cNvPr id="67836" name="Rectangle 8"/>
          <p:cNvSpPr>
            <a:spLocks noChangeArrowheads="1"/>
          </p:cNvSpPr>
          <p:nvPr/>
        </p:nvSpPr>
        <p:spPr bwMode="auto">
          <a:xfrm>
            <a:off x="4889500" y="1646238"/>
            <a:ext cx="11113" cy="3646487"/>
          </a:xfrm>
          <a:prstGeom prst="rect">
            <a:avLst/>
          </a:prstGeom>
          <a:solidFill>
            <a:schemeClr val="bg1"/>
          </a:solidFill>
          <a:ln w="7938">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800">
              <a:solidFill>
                <a:srgbClr val="FFFFFF"/>
              </a:solidFill>
            </a:endParaRPr>
          </a:p>
        </p:txBody>
      </p:sp>
      <p:sp>
        <p:nvSpPr>
          <p:cNvPr id="67837" name="Freeform 9"/>
          <p:cNvSpPr>
            <a:spLocks noEditPoints="1"/>
          </p:cNvSpPr>
          <p:nvPr/>
        </p:nvSpPr>
        <p:spPr bwMode="auto">
          <a:xfrm>
            <a:off x="4843463" y="1641475"/>
            <a:ext cx="53975" cy="3657600"/>
          </a:xfrm>
          <a:custGeom>
            <a:avLst/>
            <a:gdLst>
              <a:gd name="T0" fmla="*/ 0 w 24"/>
              <a:gd name="T1" fmla="*/ 2147483646 h 1618"/>
              <a:gd name="T2" fmla="*/ 2147483646 w 24"/>
              <a:gd name="T3" fmla="*/ 2147483646 h 1618"/>
              <a:gd name="T4" fmla="*/ 2147483646 w 24"/>
              <a:gd name="T5" fmla="*/ 2147483646 h 1618"/>
              <a:gd name="T6" fmla="*/ 0 w 24"/>
              <a:gd name="T7" fmla="*/ 2147483646 h 1618"/>
              <a:gd name="T8" fmla="*/ 0 w 24"/>
              <a:gd name="T9" fmla="*/ 2147483646 h 1618"/>
              <a:gd name="T10" fmla="*/ 0 w 24"/>
              <a:gd name="T11" fmla="*/ 2147483646 h 1618"/>
              <a:gd name="T12" fmla="*/ 2147483646 w 24"/>
              <a:gd name="T13" fmla="*/ 2147483646 h 1618"/>
              <a:gd name="T14" fmla="*/ 2147483646 w 24"/>
              <a:gd name="T15" fmla="*/ 2147483646 h 1618"/>
              <a:gd name="T16" fmla="*/ 0 w 24"/>
              <a:gd name="T17" fmla="*/ 2147483646 h 1618"/>
              <a:gd name="T18" fmla="*/ 0 w 24"/>
              <a:gd name="T19" fmla="*/ 2147483646 h 1618"/>
              <a:gd name="T20" fmla="*/ 0 w 24"/>
              <a:gd name="T21" fmla="*/ 2147483646 h 1618"/>
              <a:gd name="T22" fmla="*/ 2147483646 w 24"/>
              <a:gd name="T23" fmla="*/ 2147483646 h 1618"/>
              <a:gd name="T24" fmla="*/ 2147483646 w 24"/>
              <a:gd name="T25" fmla="*/ 2147483646 h 1618"/>
              <a:gd name="T26" fmla="*/ 0 w 24"/>
              <a:gd name="T27" fmla="*/ 2147483646 h 1618"/>
              <a:gd name="T28" fmla="*/ 0 w 24"/>
              <a:gd name="T29" fmla="*/ 2147483646 h 1618"/>
              <a:gd name="T30" fmla="*/ 0 w 24"/>
              <a:gd name="T31" fmla="*/ 2147483646 h 1618"/>
              <a:gd name="T32" fmla="*/ 2147483646 w 24"/>
              <a:gd name="T33" fmla="*/ 2147483646 h 1618"/>
              <a:gd name="T34" fmla="*/ 2147483646 w 24"/>
              <a:gd name="T35" fmla="*/ 2147483646 h 1618"/>
              <a:gd name="T36" fmla="*/ 0 w 24"/>
              <a:gd name="T37" fmla="*/ 2147483646 h 1618"/>
              <a:gd name="T38" fmla="*/ 0 w 24"/>
              <a:gd name="T39" fmla="*/ 2147483646 h 1618"/>
              <a:gd name="T40" fmla="*/ 0 w 24"/>
              <a:gd name="T41" fmla="*/ 2147483646 h 1618"/>
              <a:gd name="T42" fmla="*/ 2147483646 w 24"/>
              <a:gd name="T43" fmla="*/ 2147483646 h 1618"/>
              <a:gd name="T44" fmla="*/ 2147483646 w 24"/>
              <a:gd name="T45" fmla="*/ 2147483646 h 1618"/>
              <a:gd name="T46" fmla="*/ 0 w 24"/>
              <a:gd name="T47" fmla="*/ 2147483646 h 1618"/>
              <a:gd name="T48" fmla="*/ 0 w 24"/>
              <a:gd name="T49" fmla="*/ 2147483646 h 1618"/>
              <a:gd name="T50" fmla="*/ 0 w 24"/>
              <a:gd name="T51" fmla="*/ 2147483646 h 1618"/>
              <a:gd name="T52" fmla="*/ 2147483646 w 24"/>
              <a:gd name="T53" fmla="*/ 2147483646 h 1618"/>
              <a:gd name="T54" fmla="*/ 2147483646 w 24"/>
              <a:gd name="T55" fmla="*/ 2147483646 h 1618"/>
              <a:gd name="T56" fmla="*/ 0 w 24"/>
              <a:gd name="T57" fmla="*/ 2147483646 h 1618"/>
              <a:gd name="T58" fmla="*/ 0 w 24"/>
              <a:gd name="T59" fmla="*/ 2147483646 h 1618"/>
              <a:gd name="T60" fmla="*/ 0 w 24"/>
              <a:gd name="T61" fmla="*/ 2147483646 h 1618"/>
              <a:gd name="T62" fmla="*/ 2147483646 w 24"/>
              <a:gd name="T63" fmla="*/ 2147483646 h 1618"/>
              <a:gd name="T64" fmla="*/ 2147483646 w 24"/>
              <a:gd name="T65" fmla="*/ 2147483646 h 1618"/>
              <a:gd name="T66" fmla="*/ 0 w 24"/>
              <a:gd name="T67" fmla="*/ 2147483646 h 1618"/>
              <a:gd name="T68" fmla="*/ 0 w 24"/>
              <a:gd name="T69" fmla="*/ 2147483646 h 1618"/>
              <a:gd name="T70" fmla="*/ 0 w 24"/>
              <a:gd name="T71" fmla="*/ 2147483646 h 1618"/>
              <a:gd name="T72" fmla="*/ 2147483646 w 24"/>
              <a:gd name="T73" fmla="*/ 2147483646 h 1618"/>
              <a:gd name="T74" fmla="*/ 2147483646 w 24"/>
              <a:gd name="T75" fmla="*/ 2147483646 h 1618"/>
              <a:gd name="T76" fmla="*/ 0 w 24"/>
              <a:gd name="T77" fmla="*/ 2147483646 h 1618"/>
              <a:gd name="T78" fmla="*/ 0 w 24"/>
              <a:gd name="T79" fmla="*/ 2147483646 h 1618"/>
              <a:gd name="T80" fmla="*/ 0 w 24"/>
              <a:gd name="T81" fmla="*/ 2147483646 h 1618"/>
              <a:gd name="T82" fmla="*/ 2147483646 w 24"/>
              <a:gd name="T83" fmla="*/ 2147483646 h 1618"/>
              <a:gd name="T84" fmla="*/ 2147483646 w 24"/>
              <a:gd name="T85" fmla="*/ 2147483646 h 1618"/>
              <a:gd name="T86" fmla="*/ 0 w 24"/>
              <a:gd name="T87" fmla="*/ 2147483646 h 1618"/>
              <a:gd name="T88" fmla="*/ 0 w 24"/>
              <a:gd name="T89" fmla="*/ 2147483646 h 1618"/>
              <a:gd name="T90" fmla="*/ 0 w 24"/>
              <a:gd name="T91" fmla="*/ 2147483646 h 1618"/>
              <a:gd name="T92" fmla="*/ 2147483646 w 24"/>
              <a:gd name="T93" fmla="*/ 2147483646 h 1618"/>
              <a:gd name="T94" fmla="*/ 2147483646 w 24"/>
              <a:gd name="T95" fmla="*/ 2147483646 h 1618"/>
              <a:gd name="T96" fmla="*/ 0 w 24"/>
              <a:gd name="T97" fmla="*/ 2147483646 h 1618"/>
              <a:gd name="T98" fmla="*/ 0 w 24"/>
              <a:gd name="T99" fmla="*/ 2147483646 h 1618"/>
              <a:gd name="T100" fmla="*/ 0 w 24"/>
              <a:gd name="T101" fmla="*/ 0 h 1618"/>
              <a:gd name="T102" fmla="*/ 2147483646 w 24"/>
              <a:gd name="T103" fmla="*/ 0 h 1618"/>
              <a:gd name="T104" fmla="*/ 2147483646 w 24"/>
              <a:gd name="T105" fmla="*/ 2147483646 h 1618"/>
              <a:gd name="T106" fmla="*/ 0 w 24"/>
              <a:gd name="T107" fmla="*/ 2147483646 h 1618"/>
              <a:gd name="T108" fmla="*/ 0 w 24"/>
              <a:gd name="T109" fmla="*/ 0 h 1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1618"/>
              <a:gd name="T167" fmla="*/ 24 w 24"/>
              <a:gd name="T168" fmla="*/ 1618 h 1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1618">
                <a:moveTo>
                  <a:pt x="0" y="1613"/>
                </a:moveTo>
                <a:lnTo>
                  <a:pt x="24" y="1613"/>
                </a:lnTo>
                <a:lnTo>
                  <a:pt x="24" y="1618"/>
                </a:lnTo>
                <a:lnTo>
                  <a:pt x="0" y="1618"/>
                </a:lnTo>
                <a:lnTo>
                  <a:pt x="0" y="1613"/>
                </a:lnTo>
                <a:close/>
                <a:moveTo>
                  <a:pt x="0" y="1450"/>
                </a:moveTo>
                <a:lnTo>
                  <a:pt x="24" y="1450"/>
                </a:lnTo>
                <a:lnTo>
                  <a:pt x="24" y="1455"/>
                </a:lnTo>
                <a:lnTo>
                  <a:pt x="0" y="1455"/>
                </a:lnTo>
                <a:lnTo>
                  <a:pt x="0" y="1450"/>
                </a:lnTo>
                <a:close/>
                <a:moveTo>
                  <a:pt x="0" y="1291"/>
                </a:moveTo>
                <a:lnTo>
                  <a:pt x="24" y="1291"/>
                </a:lnTo>
                <a:lnTo>
                  <a:pt x="24" y="1296"/>
                </a:lnTo>
                <a:lnTo>
                  <a:pt x="0" y="1296"/>
                </a:lnTo>
                <a:lnTo>
                  <a:pt x="0" y="1291"/>
                </a:lnTo>
                <a:close/>
                <a:moveTo>
                  <a:pt x="0" y="1128"/>
                </a:moveTo>
                <a:lnTo>
                  <a:pt x="24" y="1128"/>
                </a:lnTo>
                <a:lnTo>
                  <a:pt x="24" y="1133"/>
                </a:lnTo>
                <a:lnTo>
                  <a:pt x="0" y="1133"/>
                </a:lnTo>
                <a:lnTo>
                  <a:pt x="0" y="1128"/>
                </a:lnTo>
                <a:close/>
                <a:moveTo>
                  <a:pt x="0" y="965"/>
                </a:moveTo>
                <a:lnTo>
                  <a:pt x="24" y="965"/>
                </a:lnTo>
                <a:lnTo>
                  <a:pt x="24" y="970"/>
                </a:lnTo>
                <a:lnTo>
                  <a:pt x="0" y="970"/>
                </a:lnTo>
                <a:lnTo>
                  <a:pt x="0" y="965"/>
                </a:lnTo>
                <a:close/>
                <a:moveTo>
                  <a:pt x="0" y="806"/>
                </a:moveTo>
                <a:lnTo>
                  <a:pt x="24" y="806"/>
                </a:lnTo>
                <a:lnTo>
                  <a:pt x="24" y="811"/>
                </a:lnTo>
                <a:lnTo>
                  <a:pt x="0" y="811"/>
                </a:lnTo>
                <a:lnTo>
                  <a:pt x="0" y="806"/>
                </a:lnTo>
                <a:close/>
                <a:moveTo>
                  <a:pt x="0" y="643"/>
                </a:moveTo>
                <a:lnTo>
                  <a:pt x="24" y="643"/>
                </a:lnTo>
                <a:lnTo>
                  <a:pt x="24" y="648"/>
                </a:lnTo>
                <a:lnTo>
                  <a:pt x="0" y="648"/>
                </a:lnTo>
                <a:lnTo>
                  <a:pt x="0" y="643"/>
                </a:lnTo>
                <a:close/>
                <a:moveTo>
                  <a:pt x="0" y="485"/>
                </a:moveTo>
                <a:lnTo>
                  <a:pt x="24" y="485"/>
                </a:lnTo>
                <a:lnTo>
                  <a:pt x="24" y="490"/>
                </a:lnTo>
                <a:lnTo>
                  <a:pt x="0" y="490"/>
                </a:lnTo>
                <a:lnTo>
                  <a:pt x="0" y="485"/>
                </a:lnTo>
                <a:close/>
                <a:moveTo>
                  <a:pt x="0" y="321"/>
                </a:moveTo>
                <a:lnTo>
                  <a:pt x="24" y="321"/>
                </a:lnTo>
                <a:lnTo>
                  <a:pt x="24" y="326"/>
                </a:lnTo>
                <a:lnTo>
                  <a:pt x="0" y="326"/>
                </a:lnTo>
                <a:lnTo>
                  <a:pt x="0" y="321"/>
                </a:lnTo>
                <a:close/>
                <a:moveTo>
                  <a:pt x="0" y="163"/>
                </a:moveTo>
                <a:lnTo>
                  <a:pt x="24" y="163"/>
                </a:lnTo>
                <a:lnTo>
                  <a:pt x="24" y="168"/>
                </a:lnTo>
                <a:lnTo>
                  <a:pt x="0" y="168"/>
                </a:lnTo>
                <a:lnTo>
                  <a:pt x="0" y="163"/>
                </a:lnTo>
                <a:close/>
                <a:moveTo>
                  <a:pt x="0" y="0"/>
                </a:moveTo>
                <a:lnTo>
                  <a:pt x="24" y="0"/>
                </a:lnTo>
                <a:lnTo>
                  <a:pt x="24" y="5"/>
                </a:lnTo>
                <a:lnTo>
                  <a:pt x="0" y="5"/>
                </a:lnTo>
                <a:lnTo>
                  <a:pt x="0" y="0"/>
                </a:lnTo>
                <a:close/>
              </a:path>
            </a:pathLst>
          </a:custGeom>
          <a:solidFill>
            <a:schemeClr val="bg1"/>
          </a:solidFill>
          <a:ln w="7938" cap="flat">
            <a:solidFill>
              <a:schemeClr val="bg1"/>
            </a:solidFill>
            <a:prstDash val="solid"/>
            <a:bevel/>
            <a:headEnd/>
            <a:tailEnd/>
          </a:ln>
        </p:spPr>
        <p:txBody>
          <a:bodyPr/>
          <a:lstStyle/>
          <a:p>
            <a:endParaRPr lang="fr-FR"/>
          </a:p>
        </p:txBody>
      </p:sp>
      <p:sp>
        <p:nvSpPr>
          <p:cNvPr id="67838" name="Rectangle 10"/>
          <p:cNvSpPr>
            <a:spLocks noChangeArrowheads="1"/>
          </p:cNvSpPr>
          <p:nvPr/>
        </p:nvSpPr>
        <p:spPr bwMode="auto">
          <a:xfrm>
            <a:off x="4897438" y="5287963"/>
            <a:ext cx="2433637" cy="11112"/>
          </a:xfrm>
          <a:prstGeom prst="rect">
            <a:avLst/>
          </a:prstGeom>
          <a:solidFill>
            <a:schemeClr val="bg1"/>
          </a:solidFill>
          <a:ln w="7938">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800">
              <a:solidFill>
                <a:srgbClr val="FFFFFF"/>
              </a:solidFill>
            </a:endParaRPr>
          </a:p>
        </p:txBody>
      </p:sp>
      <p:sp>
        <p:nvSpPr>
          <p:cNvPr id="67839" name="Freeform 11"/>
          <p:cNvSpPr>
            <a:spLocks noEditPoints="1"/>
          </p:cNvSpPr>
          <p:nvPr/>
        </p:nvSpPr>
        <p:spPr bwMode="auto">
          <a:xfrm>
            <a:off x="4954588" y="5292725"/>
            <a:ext cx="2381250" cy="44450"/>
          </a:xfrm>
          <a:custGeom>
            <a:avLst/>
            <a:gdLst>
              <a:gd name="T0" fmla="*/ 2147483646 w 1070"/>
              <a:gd name="T1" fmla="*/ 2147483646 h 20"/>
              <a:gd name="T2" fmla="*/ 0 w 1070"/>
              <a:gd name="T3" fmla="*/ 0 h 20"/>
              <a:gd name="T4" fmla="*/ 2147483646 w 1070"/>
              <a:gd name="T5" fmla="*/ 0 h 20"/>
              <a:gd name="T6" fmla="*/ 2147483646 w 1070"/>
              <a:gd name="T7" fmla="*/ 2147483646 h 20"/>
              <a:gd name="T8" fmla="*/ 2147483646 w 1070"/>
              <a:gd name="T9" fmla="*/ 0 h 20"/>
              <a:gd name="T10" fmla="*/ 2147483646 w 1070"/>
              <a:gd name="T11" fmla="*/ 2147483646 h 20"/>
              <a:gd name="T12" fmla="*/ 2147483646 w 1070"/>
              <a:gd name="T13" fmla="*/ 0 h 20"/>
              <a:gd name="T14" fmla="*/ 2147483646 w 1070"/>
              <a:gd name="T15" fmla="*/ 0 h 20"/>
              <a:gd name="T16" fmla="*/ 2147483646 w 1070"/>
              <a:gd name="T17" fmla="*/ 2147483646 h 20"/>
              <a:gd name="T18" fmla="*/ 2147483646 w 1070"/>
              <a:gd name="T19" fmla="*/ 0 h 20"/>
              <a:gd name="T20" fmla="*/ 2147483646 w 1070"/>
              <a:gd name="T21" fmla="*/ 2147483646 h 20"/>
              <a:gd name="T22" fmla="*/ 2147483646 w 1070"/>
              <a:gd name="T23" fmla="*/ 0 h 20"/>
              <a:gd name="T24" fmla="*/ 2147483646 w 1070"/>
              <a:gd name="T25" fmla="*/ 0 h 20"/>
              <a:gd name="T26" fmla="*/ 2147483646 w 1070"/>
              <a:gd name="T27" fmla="*/ 2147483646 h 20"/>
              <a:gd name="T28" fmla="*/ 2147483646 w 1070"/>
              <a:gd name="T29" fmla="*/ 0 h 20"/>
              <a:gd name="T30" fmla="*/ 2147483646 w 1070"/>
              <a:gd name="T31" fmla="*/ 2147483646 h 20"/>
              <a:gd name="T32" fmla="*/ 2147483646 w 1070"/>
              <a:gd name="T33" fmla="*/ 0 h 20"/>
              <a:gd name="T34" fmla="*/ 2147483646 w 1070"/>
              <a:gd name="T35" fmla="*/ 0 h 20"/>
              <a:gd name="T36" fmla="*/ 2147483646 w 1070"/>
              <a:gd name="T37" fmla="*/ 2147483646 h 20"/>
              <a:gd name="T38" fmla="*/ 2147483646 w 1070"/>
              <a:gd name="T39" fmla="*/ 0 h 20"/>
              <a:gd name="T40" fmla="*/ 2147483646 w 1070"/>
              <a:gd name="T41" fmla="*/ 2147483646 h 20"/>
              <a:gd name="T42" fmla="*/ 2147483646 w 1070"/>
              <a:gd name="T43" fmla="*/ 0 h 20"/>
              <a:gd name="T44" fmla="*/ 2147483646 w 1070"/>
              <a:gd name="T45" fmla="*/ 0 h 20"/>
              <a:gd name="T46" fmla="*/ 2147483646 w 1070"/>
              <a:gd name="T47" fmla="*/ 2147483646 h 20"/>
              <a:gd name="T48" fmla="*/ 2147483646 w 1070"/>
              <a:gd name="T49" fmla="*/ 0 h 20"/>
              <a:gd name="T50" fmla="*/ 2147483646 w 1070"/>
              <a:gd name="T51" fmla="*/ 2147483646 h 20"/>
              <a:gd name="T52" fmla="*/ 2147483646 w 1070"/>
              <a:gd name="T53" fmla="*/ 0 h 20"/>
              <a:gd name="T54" fmla="*/ 2147483646 w 1070"/>
              <a:gd name="T55" fmla="*/ 0 h 20"/>
              <a:gd name="T56" fmla="*/ 2147483646 w 1070"/>
              <a:gd name="T57" fmla="*/ 2147483646 h 20"/>
              <a:gd name="T58" fmla="*/ 2147483646 w 1070"/>
              <a:gd name="T59" fmla="*/ 0 h 20"/>
              <a:gd name="T60" fmla="*/ 2147483646 w 1070"/>
              <a:gd name="T61" fmla="*/ 2147483646 h 20"/>
              <a:gd name="T62" fmla="*/ 2147483646 w 1070"/>
              <a:gd name="T63" fmla="*/ 0 h 20"/>
              <a:gd name="T64" fmla="*/ 2147483646 w 1070"/>
              <a:gd name="T65" fmla="*/ 0 h 20"/>
              <a:gd name="T66" fmla="*/ 2147483646 w 1070"/>
              <a:gd name="T67" fmla="*/ 2147483646 h 20"/>
              <a:gd name="T68" fmla="*/ 2147483646 w 1070"/>
              <a:gd name="T69" fmla="*/ 0 h 20"/>
              <a:gd name="T70" fmla="*/ 2147483646 w 1070"/>
              <a:gd name="T71" fmla="*/ 2147483646 h 20"/>
              <a:gd name="T72" fmla="*/ 2147483646 w 1070"/>
              <a:gd name="T73" fmla="*/ 0 h 20"/>
              <a:gd name="T74" fmla="*/ 2147483646 w 1070"/>
              <a:gd name="T75" fmla="*/ 0 h 20"/>
              <a:gd name="T76" fmla="*/ 2147483646 w 1070"/>
              <a:gd name="T77" fmla="*/ 2147483646 h 20"/>
              <a:gd name="T78" fmla="*/ 2147483646 w 1070"/>
              <a:gd name="T79" fmla="*/ 0 h 20"/>
              <a:gd name="T80" fmla="*/ 2147483646 w 1070"/>
              <a:gd name="T81" fmla="*/ 2147483646 h 20"/>
              <a:gd name="T82" fmla="*/ 2147483646 w 1070"/>
              <a:gd name="T83" fmla="*/ 0 h 20"/>
              <a:gd name="T84" fmla="*/ 2147483646 w 1070"/>
              <a:gd name="T85" fmla="*/ 0 h 20"/>
              <a:gd name="T86" fmla="*/ 2147483646 w 1070"/>
              <a:gd name="T87" fmla="*/ 2147483646 h 20"/>
              <a:gd name="T88" fmla="*/ 2147483646 w 1070"/>
              <a:gd name="T89" fmla="*/ 0 h 20"/>
              <a:gd name="T90" fmla="*/ 2147483646 w 1070"/>
              <a:gd name="T91" fmla="*/ 2147483646 h 20"/>
              <a:gd name="T92" fmla="*/ 2147483646 w 1070"/>
              <a:gd name="T93" fmla="*/ 0 h 20"/>
              <a:gd name="T94" fmla="*/ 2147483646 w 1070"/>
              <a:gd name="T95" fmla="*/ 0 h 20"/>
              <a:gd name="T96" fmla="*/ 2147483646 w 1070"/>
              <a:gd name="T97" fmla="*/ 2147483646 h 20"/>
              <a:gd name="T98" fmla="*/ 2147483646 w 1070"/>
              <a:gd name="T99" fmla="*/ 0 h 20"/>
              <a:gd name="T100" fmla="*/ 2147483646 w 1070"/>
              <a:gd name="T101" fmla="*/ 2147483646 h 20"/>
              <a:gd name="T102" fmla="*/ 2147483646 w 1070"/>
              <a:gd name="T103" fmla="*/ 0 h 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0"/>
              <a:gd name="T157" fmla="*/ 0 h 20"/>
              <a:gd name="T158" fmla="*/ 1070 w 1070"/>
              <a:gd name="T159" fmla="*/ 20 h 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0" h="20">
                <a:moveTo>
                  <a:pt x="5" y="0"/>
                </a:moveTo>
                <a:lnTo>
                  <a:pt x="5" y="20"/>
                </a:lnTo>
                <a:lnTo>
                  <a:pt x="0" y="20"/>
                </a:lnTo>
                <a:lnTo>
                  <a:pt x="0" y="0"/>
                </a:lnTo>
                <a:lnTo>
                  <a:pt x="5" y="0"/>
                </a:lnTo>
                <a:close/>
                <a:moveTo>
                  <a:pt x="58" y="0"/>
                </a:moveTo>
                <a:lnTo>
                  <a:pt x="58" y="20"/>
                </a:lnTo>
                <a:lnTo>
                  <a:pt x="53" y="20"/>
                </a:lnTo>
                <a:lnTo>
                  <a:pt x="53" y="0"/>
                </a:lnTo>
                <a:lnTo>
                  <a:pt x="58" y="0"/>
                </a:lnTo>
                <a:close/>
                <a:moveTo>
                  <a:pt x="115" y="0"/>
                </a:moveTo>
                <a:lnTo>
                  <a:pt x="115" y="20"/>
                </a:lnTo>
                <a:lnTo>
                  <a:pt x="110" y="20"/>
                </a:lnTo>
                <a:lnTo>
                  <a:pt x="110" y="0"/>
                </a:lnTo>
                <a:lnTo>
                  <a:pt x="115" y="0"/>
                </a:lnTo>
                <a:close/>
                <a:moveTo>
                  <a:pt x="168" y="0"/>
                </a:moveTo>
                <a:lnTo>
                  <a:pt x="168" y="20"/>
                </a:lnTo>
                <a:lnTo>
                  <a:pt x="163" y="20"/>
                </a:lnTo>
                <a:lnTo>
                  <a:pt x="163" y="0"/>
                </a:lnTo>
                <a:lnTo>
                  <a:pt x="168" y="0"/>
                </a:lnTo>
                <a:close/>
                <a:moveTo>
                  <a:pt x="221" y="0"/>
                </a:moveTo>
                <a:lnTo>
                  <a:pt x="221" y="20"/>
                </a:lnTo>
                <a:lnTo>
                  <a:pt x="216" y="20"/>
                </a:lnTo>
                <a:lnTo>
                  <a:pt x="216" y="0"/>
                </a:lnTo>
                <a:lnTo>
                  <a:pt x="221" y="0"/>
                </a:lnTo>
                <a:close/>
                <a:moveTo>
                  <a:pt x="278" y="0"/>
                </a:moveTo>
                <a:lnTo>
                  <a:pt x="278" y="20"/>
                </a:lnTo>
                <a:lnTo>
                  <a:pt x="274" y="20"/>
                </a:lnTo>
                <a:lnTo>
                  <a:pt x="274" y="0"/>
                </a:lnTo>
                <a:lnTo>
                  <a:pt x="278" y="0"/>
                </a:lnTo>
                <a:close/>
                <a:moveTo>
                  <a:pt x="331" y="0"/>
                </a:moveTo>
                <a:lnTo>
                  <a:pt x="331" y="20"/>
                </a:lnTo>
                <a:lnTo>
                  <a:pt x="326" y="20"/>
                </a:lnTo>
                <a:lnTo>
                  <a:pt x="326" y="0"/>
                </a:lnTo>
                <a:lnTo>
                  <a:pt x="331" y="0"/>
                </a:lnTo>
                <a:close/>
                <a:moveTo>
                  <a:pt x="384" y="0"/>
                </a:moveTo>
                <a:lnTo>
                  <a:pt x="384" y="20"/>
                </a:lnTo>
                <a:lnTo>
                  <a:pt x="379" y="20"/>
                </a:lnTo>
                <a:lnTo>
                  <a:pt x="379" y="0"/>
                </a:lnTo>
                <a:lnTo>
                  <a:pt x="384" y="0"/>
                </a:lnTo>
                <a:close/>
                <a:moveTo>
                  <a:pt x="442" y="0"/>
                </a:moveTo>
                <a:lnTo>
                  <a:pt x="442" y="20"/>
                </a:lnTo>
                <a:lnTo>
                  <a:pt x="437" y="20"/>
                </a:lnTo>
                <a:lnTo>
                  <a:pt x="437" y="0"/>
                </a:lnTo>
                <a:lnTo>
                  <a:pt x="442" y="0"/>
                </a:lnTo>
                <a:close/>
                <a:moveTo>
                  <a:pt x="494" y="0"/>
                </a:moveTo>
                <a:lnTo>
                  <a:pt x="494" y="20"/>
                </a:lnTo>
                <a:lnTo>
                  <a:pt x="490" y="20"/>
                </a:lnTo>
                <a:lnTo>
                  <a:pt x="490" y="0"/>
                </a:lnTo>
                <a:lnTo>
                  <a:pt x="494" y="0"/>
                </a:lnTo>
                <a:close/>
                <a:moveTo>
                  <a:pt x="552" y="0"/>
                </a:moveTo>
                <a:lnTo>
                  <a:pt x="552" y="20"/>
                </a:lnTo>
                <a:lnTo>
                  <a:pt x="547" y="20"/>
                </a:lnTo>
                <a:lnTo>
                  <a:pt x="547" y="0"/>
                </a:lnTo>
                <a:lnTo>
                  <a:pt x="552" y="0"/>
                </a:lnTo>
                <a:close/>
                <a:moveTo>
                  <a:pt x="605" y="0"/>
                </a:moveTo>
                <a:lnTo>
                  <a:pt x="605" y="20"/>
                </a:lnTo>
                <a:lnTo>
                  <a:pt x="600" y="20"/>
                </a:lnTo>
                <a:lnTo>
                  <a:pt x="600" y="0"/>
                </a:lnTo>
                <a:lnTo>
                  <a:pt x="605" y="0"/>
                </a:lnTo>
                <a:close/>
                <a:moveTo>
                  <a:pt x="658" y="0"/>
                </a:moveTo>
                <a:lnTo>
                  <a:pt x="658" y="20"/>
                </a:lnTo>
                <a:lnTo>
                  <a:pt x="653" y="20"/>
                </a:lnTo>
                <a:lnTo>
                  <a:pt x="653" y="0"/>
                </a:lnTo>
                <a:lnTo>
                  <a:pt x="658" y="0"/>
                </a:lnTo>
                <a:close/>
                <a:moveTo>
                  <a:pt x="715" y="0"/>
                </a:moveTo>
                <a:lnTo>
                  <a:pt x="715" y="20"/>
                </a:lnTo>
                <a:lnTo>
                  <a:pt x="710" y="20"/>
                </a:lnTo>
                <a:lnTo>
                  <a:pt x="710" y="0"/>
                </a:lnTo>
                <a:lnTo>
                  <a:pt x="715" y="0"/>
                </a:lnTo>
                <a:close/>
                <a:moveTo>
                  <a:pt x="768" y="0"/>
                </a:moveTo>
                <a:lnTo>
                  <a:pt x="768" y="20"/>
                </a:lnTo>
                <a:lnTo>
                  <a:pt x="763" y="20"/>
                </a:lnTo>
                <a:lnTo>
                  <a:pt x="763" y="0"/>
                </a:lnTo>
                <a:lnTo>
                  <a:pt x="768" y="0"/>
                </a:lnTo>
                <a:close/>
                <a:moveTo>
                  <a:pt x="821" y="0"/>
                </a:moveTo>
                <a:lnTo>
                  <a:pt x="821" y="20"/>
                </a:lnTo>
                <a:lnTo>
                  <a:pt x="816" y="20"/>
                </a:lnTo>
                <a:lnTo>
                  <a:pt x="816" y="0"/>
                </a:lnTo>
                <a:lnTo>
                  <a:pt x="821" y="0"/>
                </a:lnTo>
                <a:close/>
                <a:moveTo>
                  <a:pt x="878" y="0"/>
                </a:moveTo>
                <a:lnTo>
                  <a:pt x="878" y="20"/>
                </a:lnTo>
                <a:lnTo>
                  <a:pt x="873" y="20"/>
                </a:lnTo>
                <a:lnTo>
                  <a:pt x="873" y="0"/>
                </a:lnTo>
                <a:lnTo>
                  <a:pt x="878" y="0"/>
                </a:lnTo>
                <a:close/>
                <a:moveTo>
                  <a:pt x="931" y="0"/>
                </a:moveTo>
                <a:lnTo>
                  <a:pt x="931" y="20"/>
                </a:lnTo>
                <a:lnTo>
                  <a:pt x="926" y="20"/>
                </a:lnTo>
                <a:lnTo>
                  <a:pt x="926" y="0"/>
                </a:lnTo>
                <a:lnTo>
                  <a:pt x="931" y="0"/>
                </a:lnTo>
                <a:close/>
                <a:moveTo>
                  <a:pt x="989" y="0"/>
                </a:moveTo>
                <a:lnTo>
                  <a:pt x="989" y="20"/>
                </a:lnTo>
                <a:lnTo>
                  <a:pt x="984" y="20"/>
                </a:lnTo>
                <a:lnTo>
                  <a:pt x="984" y="0"/>
                </a:lnTo>
                <a:lnTo>
                  <a:pt x="989" y="0"/>
                </a:lnTo>
                <a:close/>
                <a:moveTo>
                  <a:pt x="1041" y="0"/>
                </a:moveTo>
                <a:lnTo>
                  <a:pt x="1041" y="20"/>
                </a:lnTo>
                <a:lnTo>
                  <a:pt x="1037" y="20"/>
                </a:lnTo>
                <a:lnTo>
                  <a:pt x="1037" y="0"/>
                </a:lnTo>
                <a:lnTo>
                  <a:pt x="1041" y="0"/>
                </a:lnTo>
                <a:close/>
                <a:moveTo>
                  <a:pt x="1070" y="0"/>
                </a:moveTo>
                <a:lnTo>
                  <a:pt x="1070" y="20"/>
                </a:lnTo>
                <a:lnTo>
                  <a:pt x="1065" y="20"/>
                </a:lnTo>
                <a:lnTo>
                  <a:pt x="1065" y="0"/>
                </a:lnTo>
                <a:lnTo>
                  <a:pt x="1070" y="0"/>
                </a:lnTo>
                <a:close/>
              </a:path>
            </a:pathLst>
          </a:custGeom>
          <a:solidFill>
            <a:schemeClr val="bg1"/>
          </a:solidFill>
          <a:ln w="7938" cap="flat">
            <a:solidFill>
              <a:schemeClr val="bg1"/>
            </a:solidFill>
            <a:prstDash val="solid"/>
            <a:bevel/>
            <a:headEnd/>
            <a:tailEnd/>
          </a:ln>
        </p:spPr>
        <p:txBody>
          <a:bodyPr/>
          <a:lstStyle/>
          <a:p>
            <a:endParaRPr lang="fr-FR"/>
          </a:p>
        </p:txBody>
      </p:sp>
      <p:sp>
        <p:nvSpPr>
          <p:cNvPr id="287" name="Freeform 12"/>
          <p:cNvSpPr>
            <a:spLocks/>
          </p:cNvSpPr>
          <p:nvPr/>
        </p:nvSpPr>
        <p:spPr bwMode="auto">
          <a:xfrm>
            <a:off x="4943475" y="2420938"/>
            <a:ext cx="2341563" cy="2162175"/>
          </a:xfrm>
          <a:custGeom>
            <a:avLst/>
            <a:gdLst>
              <a:gd name="T0" fmla="*/ 2147483646 w 3507"/>
              <a:gd name="T1" fmla="*/ 2147483646 h 3187"/>
              <a:gd name="T2" fmla="*/ 2147483646 w 3507"/>
              <a:gd name="T3" fmla="*/ 2147483646 h 3187"/>
              <a:gd name="T4" fmla="*/ 2147483646 w 3507"/>
              <a:gd name="T5" fmla="*/ 2147483646 h 3187"/>
              <a:gd name="T6" fmla="*/ 2147483646 w 3507"/>
              <a:gd name="T7" fmla="*/ 2147483646 h 3187"/>
              <a:gd name="T8" fmla="*/ 2147483646 w 3507"/>
              <a:gd name="T9" fmla="*/ 2147483646 h 3187"/>
              <a:gd name="T10" fmla="*/ 2147483646 w 3507"/>
              <a:gd name="T11" fmla="*/ 2147483646 h 3187"/>
              <a:gd name="T12" fmla="*/ 2147483646 w 3507"/>
              <a:gd name="T13" fmla="*/ 2147483646 h 3187"/>
              <a:gd name="T14" fmla="*/ 2147483646 w 3507"/>
              <a:gd name="T15" fmla="*/ 2147483646 h 3187"/>
              <a:gd name="T16" fmla="*/ 2147483646 w 3507"/>
              <a:gd name="T17" fmla="*/ 2147483646 h 3187"/>
              <a:gd name="T18" fmla="*/ 2147483646 w 3507"/>
              <a:gd name="T19" fmla="*/ 2147483646 h 3187"/>
              <a:gd name="T20" fmla="*/ 2147483646 w 3507"/>
              <a:gd name="T21" fmla="*/ 2147483646 h 3187"/>
              <a:gd name="T22" fmla="*/ 2147483646 w 3507"/>
              <a:gd name="T23" fmla="*/ 2147483646 h 3187"/>
              <a:gd name="T24" fmla="*/ 2147483646 w 3507"/>
              <a:gd name="T25" fmla="*/ 2147483646 h 3187"/>
              <a:gd name="T26" fmla="*/ 2147483646 w 3507"/>
              <a:gd name="T27" fmla="*/ 2147483646 h 3187"/>
              <a:gd name="T28" fmla="*/ 2147483646 w 3507"/>
              <a:gd name="T29" fmla="*/ 2147483646 h 3187"/>
              <a:gd name="T30" fmla="*/ 2147483646 w 3507"/>
              <a:gd name="T31" fmla="*/ 2147483646 h 3187"/>
              <a:gd name="T32" fmla="*/ 2147483646 w 3507"/>
              <a:gd name="T33" fmla="*/ 2147483646 h 3187"/>
              <a:gd name="T34" fmla="*/ 2147483646 w 3507"/>
              <a:gd name="T35" fmla="*/ 2147483646 h 3187"/>
              <a:gd name="T36" fmla="*/ 2147483646 w 3507"/>
              <a:gd name="T37" fmla="*/ 2147483646 h 3187"/>
              <a:gd name="T38" fmla="*/ 2147483646 w 3507"/>
              <a:gd name="T39" fmla="*/ 2147483646 h 3187"/>
              <a:gd name="T40" fmla="*/ 2147483646 w 3507"/>
              <a:gd name="T41" fmla="*/ 2147483646 h 3187"/>
              <a:gd name="T42" fmla="*/ 2147483646 w 3507"/>
              <a:gd name="T43" fmla="*/ 2147483646 h 3187"/>
              <a:gd name="T44" fmla="*/ 2147483646 w 3507"/>
              <a:gd name="T45" fmla="*/ 2147483646 h 3187"/>
              <a:gd name="T46" fmla="*/ 2147483646 w 3507"/>
              <a:gd name="T47" fmla="*/ 2147483646 h 3187"/>
              <a:gd name="T48" fmla="*/ 2147483646 w 3507"/>
              <a:gd name="T49" fmla="*/ 2147483646 h 3187"/>
              <a:gd name="T50" fmla="*/ 2147483646 w 3507"/>
              <a:gd name="T51" fmla="*/ 2147483646 h 3187"/>
              <a:gd name="T52" fmla="*/ 2147483646 w 3507"/>
              <a:gd name="T53" fmla="*/ 2147483646 h 3187"/>
              <a:gd name="T54" fmla="*/ 2147483646 w 3507"/>
              <a:gd name="T55" fmla="*/ 2147483646 h 3187"/>
              <a:gd name="T56" fmla="*/ 2147483646 w 3507"/>
              <a:gd name="T57" fmla="*/ 2147483646 h 3187"/>
              <a:gd name="T58" fmla="*/ 2147483646 w 3507"/>
              <a:gd name="T59" fmla="*/ 2147483646 h 3187"/>
              <a:gd name="T60" fmla="*/ 2147483646 w 3507"/>
              <a:gd name="T61" fmla="*/ 2147483646 h 3187"/>
              <a:gd name="T62" fmla="*/ 2147483646 w 3507"/>
              <a:gd name="T63" fmla="*/ 2147483646 h 3187"/>
              <a:gd name="T64" fmla="*/ 2147483646 w 3507"/>
              <a:gd name="T65" fmla="*/ 2147483646 h 3187"/>
              <a:gd name="T66" fmla="*/ 2147483646 w 3507"/>
              <a:gd name="T67" fmla="*/ 2147483646 h 3187"/>
              <a:gd name="T68" fmla="*/ 2147483646 w 3507"/>
              <a:gd name="T69" fmla="*/ 2147483646 h 3187"/>
              <a:gd name="T70" fmla="*/ 2147483646 w 3507"/>
              <a:gd name="T71" fmla="*/ 2147483646 h 3187"/>
              <a:gd name="T72" fmla="*/ 2147483646 w 3507"/>
              <a:gd name="T73" fmla="*/ 2147483646 h 3187"/>
              <a:gd name="T74" fmla="*/ 2147483646 w 3507"/>
              <a:gd name="T75" fmla="*/ 2147483646 h 3187"/>
              <a:gd name="T76" fmla="*/ 2147483646 w 3507"/>
              <a:gd name="T77" fmla="*/ 2147483646 h 3187"/>
              <a:gd name="T78" fmla="*/ 2147483646 w 3507"/>
              <a:gd name="T79" fmla="*/ 2147483646 h 3187"/>
              <a:gd name="T80" fmla="*/ 2147483646 w 3507"/>
              <a:gd name="T81" fmla="*/ 2147483646 h 3187"/>
              <a:gd name="T82" fmla="*/ 2147483646 w 3507"/>
              <a:gd name="T83" fmla="*/ 2147483646 h 3187"/>
              <a:gd name="T84" fmla="*/ 2147483646 w 3507"/>
              <a:gd name="T85" fmla="*/ 2147483646 h 3187"/>
              <a:gd name="T86" fmla="*/ 2147483646 w 3507"/>
              <a:gd name="T87" fmla="*/ 2147483646 h 3187"/>
              <a:gd name="T88" fmla="*/ 2147483646 w 3507"/>
              <a:gd name="T89" fmla="*/ 2147483646 h 3187"/>
              <a:gd name="T90" fmla="*/ 2147483646 w 3507"/>
              <a:gd name="T91" fmla="*/ 2147483646 h 3187"/>
              <a:gd name="T92" fmla="*/ 2147483646 w 3507"/>
              <a:gd name="T93" fmla="*/ 2147483646 h 3187"/>
              <a:gd name="T94" fmla="*/ 2147483646 w 3507"/>
              <a:gd name="T95" fmla="*/ 2147483646 h 3187"/>
              <a:gd name="T96" fmla="*/ 2147483646 w 3507"/>
              <a:gd name="T97" fmla="*/ 2147483646 h 3187"/>
              <a:gd name="T98" fmla="*/ 2147483646 w 3507"/>
              <a:gd name="T99" fmla="*/ 2147483646 h 3187"/>
              <a:gd name="T100" fmla="*/ 2147483646 w 3507"/>
              <a:gd name="T101" fmla="*/ 2147483646 h 3187"/>
              <a:gd name="T102" fmla="*/ 2147483646 w 3507"/>
              <a:gd name="T103" fmla="*/ 2147483646 h 3187"/>
              <a:gd name="T104" fmla="*/ 2147483646 w 3507"/>
              <a:gd name="T105" fmla="*/ 2147483646 h 3187"/>
              <a:gd name="T106" fmla="*/ 2147483646 w 3507"/>
              <a:gd name="T107" fmla="*/ 2147483646 h 3187"/>
              <a:gd name="T108" fmla="*/ 2147483646 w 3507"/>
              <a:gd name="T109" fmla="*/ 2147483646 h 3187"/>
              <a:gd name="T110" fmla="*/ 2147483646 w 3507"/>
              <a:gd name="T111" fmla="*/ 2147483646 h 3187"/>
              <a:gd name="T112" fmla="*/ 2147483646 w 3507"/>
              <a:gd name="T113" fmla="*/ 2147483646 h 31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07"/>
              <a:gd name="T172" fmla="*/ 0 h 3187"/>
              <a:gd name="T173" fmla="*/ 3507 w 3507"/>
              <a:gd name="T174" fmla="*/ 3187 h 318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07" h="3187">
                <a:moveTo>
                  <a:pt x="2" y="3158"/>
                </a:moveTo>
                <a:lnTo>
                  <a:pt x="178" y="1750"/>
                </a:lnTo>
                <a:cubicBezTo>
                  <a:pt x="178" y="1749"/>
                  <a:pt x="178" y="1748"/>
                  <a:pt x="179" y="1746"/>
                </a:cubicBezTo>
                <a:lnTo>
                  <a:pt x="371" y="1154"/>
                </a:lnTo>
                <a:cubicBezTo>
                  <a:pt x="371" y="1152"/>
                  <a:pt x="373" y="1149"/>
                  <a:pt x="374" y="1147"/>
                </a:cubicBezTo>
                <a:lnTo>
                  <a:pt x="550" y="907"/>
                </a:lnTo>
                <a:cubicBezTo>
                  <a:pt x="552" y="905"/>
                  <a:pt x="554" y="903"/>
                  <a:pt x="557" y="901"/>
                </a:cubicBezTo>
                <a:lnTo>
                  <a:pt x="733" y="789"/>
                </a:lnTo>
                <a:lnTo>
                  <a:pt x="927" y="692"/>
                </a:lnTo>
                <a:cubicBezTo>
                  <a:pt x="928" y="691"/>
                  <a:pt x="930" y="691"/>
                  <a:pt x="931" y="690"/>
                </a:cubicBezTo>
                <a:lnTo>
                  <a:pt x="1107" y="642"/>
                </a:lnTo>
                <a:lnTo>
                  <a:pt x="1283" y="594"/>
                </a:lnTo>
                <a:lnTo>
                  <a:pt x="1478" y="562"/>
                </a:lnTo>
                <a:lnTo>
                  <a:pt x="1653" y="530"/>
                </a:lnTo>
                <a:lnTo>
                  <a:pt x="1846" y="498"/>
                </a:lnTo>
                <a:lnTo>
                  <a:pt x="2019" y="450"/>
                </a:lnTo>
                <a:cubicBezTo>
                  <a:pt x="2021" y="450"/>
                  <a:pt x="2022" y="450"/>
                  <a:pt x="2023" y="450"/>
                </a:cubicBezTo>
                <a:lnTo>
                  <a:pt x="2199" y="434"/>
                </a:lnTo>
                <a:lnTo>
                  <a:pt x="2191" y="436"/>
                </a:lnTo>
                <a:lnTo>
                  <a:pt x="2383" y="340"/>
                </a:lnTo>
                <a:lnTo>
                  <a:pt x="2557" y="229"/>
                </a:lnTo>
                <a:lnTo>
                  <a:pt x="2736" y="148"/>
                </a:lnTo>
                <a:cubicBezTo>
                  <a:pt x="2737" y="147"/>
                  <a:pt x="2738" y="147"/>
                  <a:pt x="2740" y="146"/>
                </a:cubicBezTo>
                <a:lnTo>
                  <a:pt x="2932" y="98"/>
                </a:lnTo>
                <a:lnTo>
                  <a:pt x="3107" y="50"/>
                </a:lnTo>
                <a:lnTo>
                  <a:pt x="3302" y="18"/>
                </a:lnTo>
                <a:lnTo>
                  <a:pt x="3479" y="2"/>
                </a:lnTo>
                <a:cubicBezTo>
                  <a:pt x="3492" y="0"/>
                  <a:pt x="3504" y="10"/>
                  <a:pt x="3505" y="23"/>
                </a:cubicBezTo>
                <a:cubicBezTo>
                  <a:pt x="3507" y="36"/>
                  <a:pt x="3497" y="48"/>
                  <a:pt x="3484" y="49"/>
                </a:cubicBezTo>
                <a:lnTo>
                  <a:pt x="3309" y="65"/>
                </a:lnTo>
                <a:lnTo>
                  <a:pt x="3120" y="97"/>
                </a:lnTo>
                <a:lnTo>
                  <a:pt x="2943" y="145"/>
                </a:lnTo>
                <a:lnTo>
                  <a:pt x="2751" y="193"/>
                </a:lnTo>
                <a:lnTo>
                  <a:pt x="2755" y="191"/>
                </a:lnTo>
                <a:lnTo>
                  <a:pt x="2582" y="270"/>
                </a:lnTo>
                <a:lnTo>
                  <a:pt x="2404" y="383"/>
                </a:lnTo>
                <a:lnTo>
                  <a:pt x="2212" y="479"/>
                </a:lnTo>
                <a:cubicBezTo>
                  <a:pt x="2210" y="480"/>
                  <a:pt x="2207" y="481"/>
                  <a:pt x="2204" y="481"/>
                </a:cubicBezTo>
                <a:lnTo>
                  <a:pt x="2028" y="497"/>
                </a:lnTo>
                <a:lnTo>
                  <a:pt x="2032" y="497"/>
                </a:lnTo>
                <a:lnTo>
                  <a:pt x="1853" y="545"/>
                </a:lnTo>
                <a:lnTo>
                  <a:pt x="1662" y="577"/>
                </a:lnTo>
                <a:lnTo>
                  <a:pt x="1485" y="609"/>
                </a:lnTo>
                <a:lnTo>
                  <a:pt x="1296" y="641"/>
                </a:lnTo>
                <a:lnTo>
                  <a:pt x="1120" y="689"/>
                </a:lnTo>
                <a:lnTo>
                  <a:pt x="944" y="737"/>
                </a:lnTo>
                <a:lnTo>
                  <a:pt x="948" y="735"/>
                </a:lnTo>
                <a:lnTo>
                  <a:pt x="758" y="830"/>
                </a:lnTo>
                <a:lnTo>
                  <a:pt x="582" y="942"/>
                </a:lnTo>
                <a:lnTo>
                  <a:pt x="589" y="936"/>
                </a:lnTo>
                <a:lnTo>
                  <a:pt x="413" y="1176"/>
                </a:lnTo>
                <a:lnTo>
                  <a:pt x="416" y="1169"/>
                </a:lnTo>
                <a:lnTo>
                  <a:pt x="224" y="1761"/>
                </a:lnTo>
                <a:lnTo>
                  <a:pt x="225" y="1756"/>
                </a:lnTo>
                <a:lnTo>
                  <a:pt x="49" y="3164"/>
                </a:lnTo>
                <a:cubicBezTo>
                  <a:pt x="48" y="3178"/>
                  <a:pt x="36" y="3187"/>
                  <a:pt x="22" y="3185"/>
                </a:cubicBezTo>
                <a:cubicBezTo>
                  <a:pt x="9" y="3184"/>
                  <a:pt x="0" y="3172"/>
                  <a:pt x="2" y="3158"/>
                </a:cubicBezTo>
                <a:close/>
              </a:path>
            </a:pathLst>
          </a:custGeom>
          <a:solidFill>
            <a:srgbClr val="FFC000"/>
          </a:solidFill>
          <a:ln w="7938" cap="flat">
            <a:solidFill>
              <a:srgbClr val="FFC000"/>
            </a:solidFill>
            <a:prstDash val="solid"/>
            <a:bevel/>
            <a:headEnd/>
            <a:tailEnd/>
          </a:ln>
        </p:spPr>
        <p:txBody>
          <a:bodyPr/>
          <a:lstStyle/>
          <a:p>
            <a:endParaRPr lang="fr-FR"/>
          </a:p>
        </p:txBody>
      </p:sp>
      <p:sp>
        <p:nvSpPr>
          <p:cNvPr id="288" name="Freeform 13"/>
          <p:cNvSpPr>
            <a:spLocks/>
          </p:cNvSpPr>
          <p:nvPr/>
        </p:nvSpPr>
        <p:spPr bwMode="auto">
          <a:xfrm>
            <a:off x="4943475" y="2746375"/>
            <a:ext cx="2341563" cy="2065338"/>
          </a:xfrm>
          <a:custGeom>
            <a:avLst/>
            <a:gdLst>
              <a:gd name="T0" fmla="*/ 2147483646 w 3510"/>
              <a:gd name="T1" fmla="*/ 2147483646 h 3045"/>
              <a:gd name="T2" fmla="*/ 2147483646 w 3510"/>
              <a:gd name="T3" fmla="*/ 2147483646 h 3045"/>
              <a:gd name="T4" fmla="*/ 2147483646 w 3510"/>
              <a:gd name="T5" fmla="*/ 2147483646 h 3045"/>
              <a:gd name="T6" fmla="*/ 2147483646 w 3510"/>
              <a:gd name="T7" fmla="*/ 2147483646 h 3045"/>
              <a:gd name="T8" fmla="*/ 2147483646 w 3510"/>
              <a:gd name="T9" fmla="*/ 2147483646 h 3045"/>
              <a:gd name="T10" fmla="*/ 2147483646 w 3510"/>
              <a:gd name="T11" fmla="*/ 2147483646 h 3045"/>
              <a:gd name="T12" fmla="*/ 2147483646 w 3510"/>
              <a:gd name="T13" fmla="*/ 2147483646 h 3045"/>
              <a:gd name="T14" fmla="*/ 2147483646 w 3510"/>
              <a:gd name="T15" fmla="*/ 2147483646 h 3045"/>
              <a:gd name="T16" fmla="*/ 2147483646 w 3510"/>
              <a:gd name="T17" fmla="*/ 2147483646 h 3045"/>
              <a:gd name="T18" fmla="*/ 2147483646 w 3510"/>
              <a:gd name="T19" fmla="*/ 2147483646 h 3045"/>
              <a:gd name="T20" fmla="*/ 2147483646 w 3510"/>
              <a:gd name="T21" fmla="*/ 2147483646 h 3045"/>
              <a:gd name="T22" fmla="*/ 2147483646 w 3510"/>
              <a:gd name="T23" fmla="*/ 2147483646 h 3045"/>
              <a:gd name="T24" fmla="*/ 2147483646 w 3510"/>
              <a:gd name="T25" fmla="*/ 2147483646 h 3045"/>
              <a:gd name="T26" fmla="*/ 2147483646 w 3510"/>
              <a:gd name="T27" fmla="*/ 2147483646 h 3045"/>
              <a:gd name="T28" fmla="*/ 2147483646 w 3510"/>
              <a:gd name="T29" fmla="*/ 2147483646 h 3045"/>
              <a:gd name="T30" fmla="*/ 2147483646 w 3510"/>
              <a:gd name="T31" fmla="*/ 2147483646 h 3045"/>
              <a:gd name="T32" fmla="*/ 2147483646 w 3510"/>
              <a:gd name="T33" fmla="*/ 2147483646 h 3045"/>
              <a:gd name="T34" fmla="*/ 2147483646 w 3510"/>
              <a:gd name="T35" fmla="*/ 2147483646 h 3045"/>
              <a:gd name="T36" fmla="*/ 2147483646 w 3510"/>
              <a:gd name="T37" fmla="*/ 2147483646 h 3045"/>
              <a:gd name="T38" fmla="*/ 2147483646 w 3510"/>
              <a:gd name="T39" fmla="*/ 2147483646 h 3045"/>
              <a:gd name="T40" fmla="*/ 2147483646 w 3510"/>
              <a:gd name="T41" fmla="*/ 2147483646 h 3045"/>
              <a:gd name="T42" fmla="*/ 2147483646 w 3510"/>
              <a:gd name="T43" fmla="*/ 2147483646 h 3045"/>
              <a:gd name="T44" fmla="*/ 2147483646 w 3510"/>
              <a:gd name="T45" fmla="*/ 2147483646 h 3045"/>
              <a:gd name="T46" fmla="*/ 2147483646 w 3510"/>
              <a:gd name="T47" fmla="*/ 2147483646 h 3045"/>
              <a:gd name="T48" fmla="*/ 2147483646 w 3510"/>
              <a:gd name="T49" fmla="*/ 2147483646 h 3045"/>
              <a:gd name="T50" fmla="*/ 2147483646 w 3510"/>
              <a:gd name="T51" fmla="*/ 2147483646 h 3045"/>
              <a:gd name="T52" fmla="*/ 2147483646 w 3510"/>
              <a:gd name="T53" fmla="*/ 2147483646 h 3045"/>
              <a:gd name="T54" fmla="*/ 2147483646 w 3510"/>
              <a:gd name="T55" fmla="*/ 2147483646 h 3045"/>
              <a:gd name="T56" fmla="*/ 2147483646 w 3510"/>
              <a:gd name="T57" fmla="*/ 2147483646 h 3045"/>
              <a:gd name="T58" fmla="*/ 2147483646 w 3510"/>
              <a:gd name="T59" fmla="*/ 2147483646 h 3045"/>
              <a:gd name="T60" fmla="*/ 2147483646 w 3510"/>
              <a:gd name="T61" fmla="*/ 2147483646 h 3045"/>
              <a:gd name="T62" fmla="*/ 2147483646 w 3510"/>
              <a:gd name="T63" fmla="*/ 2147483646 h 3045"/>
              <a:gd name="T64" fmla="*/ 2147483646 w 3510"/>
              <a:gd name="T65" fmla="*/ 2147483646 h 3045"/>
              <a:gd name="T66" fmla="*/ 2147483646 w 3510"/>
              <a:gd name="T67" fmla="*/ 2147483646 h 3045"/>
              <a:gd name="T68" fmla="*/ 2147483646 w 3510"/>
              <a:gd name="T69" fmla="*/ 2147483646 h 3045"/>
              <a:gd name="T70" fmla="*/ 2147483646 w 3510"/>
              <a:gd name="T71" fmla="*/ 2147483646 h 3045"/>
              <a:gd name="T72" fmla="*/ 2147483646 w 3510"/>
              <a:gd name="T73" fmla="*/ 2147483646 h 3045"/>
              <a:gd name="T74" fmla="*/ 2147483646 w 3510"/>
              <a:gd name="T75" fmla="*/ 2147483646 h 3045"/>
              <a:gd name="T76" fmla="*/ 2147483646 w 3510"/>
              <a:gd name="T77" fmla="*/ 2147483646 h 3045"/>
              <a:gd name="T78" fmla="*/ 2147483646 w 3510"/>
              <a:gd name="T79" fmla="*/ 2147483646 h 3045"/>
              <a:gd name="T80" fmla="*/ 2147483646 w 3510"/>
              <a:gd name="T81" fmla="*/ 2147483646 h 3045"/>
              <a:gd name="T82" fmla="*/ 2147483646 w 3510"/>
              <a:gd name="T83" fmla="*/ 2147483646 h 3045"/>
              <a:gd name="T84" fmla="*/ 2147483646 w 3510"/>
              <a:gd name="T85" fmla="*/ 2147483646 h 3045"/>
              <a:gd name="T86" fmla="*/ 2147483646 w 3510"/>
              <a:gd name="T87" fmla="*/ 2147483646 h 3045"/>
              <a:gd name="T88" fmla="*/ 2147483646 w 3510"/>
              <a:gd name="T89" fmla="*/ 2147483646 h 3045"/>
              <a:gd name="T90" fmla="*/ 2147483646 w 3510"/>
              <a:gd name="T91" fmla="*/ 2147483646 h 3045"/>
              <a:gd name="T92" fmla="*/ 2147483646 w 3510"/>
              <a:gd name="T93" fmla="*/ 2147483646 h 3045"/>
              <a:gd name="T94" fmla="*/ 2147483646 w 3510"/>
              <a:gd name="T95" fmla="*/ 2147483646 h 3045"/>
              <a:gd name="T96" fmla="*/ 2147483646 w 3510"/>
              <a:gd name="T97" fmla="*/ 2147483646 h 3045"/>
              <a:gd name="T98" fmla="*/ 2147483646 w 3510"/>
              <a:gd name="T99" fmla="*/ 2147483646 h 3045"/>
              <a:gd name="T100" fmla="*/ 2147483646 w 3510"/>
              <a:gd name="T101" fmla="*/ 2147483646 h 3045"/>
              <a:gd name="T102" fmla="*/ 2147483646 w 3510"/>
              <a:gd name="T103" fmla="*/ 2147483646 h 3045"/>
              <a:gd name="T104" fmla="*/ 2147483646 w 3510"/>
              <a:gd name="T105" fmla="*/ 2147483646 h 3045"/>
              <a:gd name="T106" fmla="*/ 2147483646 w 3510"/>
              <a:gd name="T107" fmla="*/ 2147483646 h 3045"/>
              <a:gd name="T108" fmla="*/ 2147483646 w 3510"/>
              <a:gd name="T109" fmla="*/ 2147483646 h 3045"/>
              <a:gd name="T110" fmla="*/ 2147483646 w 3510"/>
              <a:gd name="T111" fmla="*/ 2147483646 h 3045"/>
              <a:gd name="T112" fmla="*/ 2147483646 w 3510"/>
              <a:gd name="T113" fmla="*/ 2147483646 h 3045"/>
              <a:gd name="T114" fmla="*/ 2147483646 w 3510"/>
              <a:gd name="T115" fmla="*/ 2147483646 h 3045"/>
              <a:gd name="T116" fmla="*/ 2147483646 w 3510"/>
              <a:gd name="T117" fmla="*/ 2147483646 h 304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10"/>
              <a:gd name="T178" fmla="*/ 0 h 3045"/>
              <a:gd name="T179" fmla="*/ 3510 w 3510"/>
              <a:gd name="T180" fmla="*/ 3045 h 304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10" h="3045">
                <a:moveTo>
                  <a:pt x="3" y="3015"/>
                </a:moveTo>
                <a:lnTo>
                  <a:pt x="179" y="2039"/>
                </a:lnTo>
                <a:lnTo>
                  <a:pt x="371" y="1397"/>
                </a:lnTo>
                <a:cubicBezTo>
                  <a:pt x="372" y="1395"/>
                  <a:pt x="373" y="1393"/>
                  <a:pt x="373" y="1392"/>
                </a:cubicBezTo>
                <a:lnTo>
                  <a:pt x="549" y="1072"/>
                </a:lnTo>
                <a:cubicBezTo>
                  <a:pt x="550" y="1070"/>
                  <a:pt x="551" y="1069"/>
                  <a:pt x="553" y="1067"/>
                </a:cubicBezTo>
                <a:lnTo>
                  <a:pt x="729" y="875"/>
                </a:lnTo>
                <a:cubicBezTo>
                  <a:pt x="730" y="874"/>
                  <a:pt x="732" y="873"/>
                  <a:pt x="733" y="871"/>
                </a:cubicBezTo>
                <a:lnTo>
                  <a:pt x="925" y="743"/>
                </a:lnTo>
                <a:cubicBezTo>
                  <a:pt x="926" y="743"/>
                  <a:pt x="927" y="742"/>
                  <a:pt x="929" y="742"/>
                </a:cubicBezTo>
                <a:lnTo>
                  <a:pt x="1105" y="662"/>
                </a:lnTo>
                <a:lnTo>
                  <a:pt x="1282" y="597"/>
                </a:lnTo>
                <a:lnTo>
                  <a:pt x="1475" y="533"/>
                </a:lnTo>
                <a:cubicBezTo>
                  <a:pt x="1476" y="532"/>
                  <a:pt x="1477" y="532"/>
                  <a:pt x="1478" y="532"/>
                </a:cubicBezTo>
                <a:lnTo>
                  <a:pt x="1654" y="500"/>
                </a:lnTo>
                <a:lnTo>
                  <a:pt x="1845" y="452"/>
                </a:lnTo>
                <a:lnTo>
                  <a:pt x="1841" y="454"/>
                </a:lnTo>
                <a:lnTo>
                  <a:pt x="2017" y="374"/>
                </a:lnTo>
                <a:cubicBezTo>
                  <a:pt x="2018" y="373"/>
                  <a:pt x="2020" y="372"/>
                  <a:pt x="2022" y="372"/>
                </a:cubicBezTo>
                <a:lnTo>
                  <a:pt x="2198" y="340"/>
                </a:lnTo>
                <a:lnTo>
                  <a:pt x="2392" y="324"/>
                </a:lnTo>
                <a:lnTo>
                  <a:pt x="2568" y="308"/>
                </a:lnTo>
                <a:lnTo>
                  <a:pt x="2742" y="276"/>
                </a:lnTo>
                <a:lnTo>
                  <a:pt x="2935" y="244"/>
                </a:lnTo>
                <a:lnTo>
                  <a:pt x="3110" y="212"/>
                </a:lnTo>
                <a:lnTo>
                  <a:pt x="3102" y="215"/>
                </a:lnTo>
                <a:lnTo>
                  <a:pt x="3294" y="103"/>
                </a:lnTo>
                <a:lnTo>
                  <a:pt x="3471" y="6"/>
                </a:lnTo>
                <a:cubicBezTo>
                  <a:pt x="3483" y="0"/>
                  <a:pt x="3497" y="4"/>
                  <a:pt x="3504" y="16"/>
                </a:cubicBezTo>
                <a:cubicBezTo>
                  <a:pt x="3510" y="28"/>
                  <a:pt x="3506" y="42"/>
                  <a:pt x="3494" y="49"/>
                </a:cubicBezTo>
                <a:lnTo>
                  <a:pt x="3319" y="144"/>
                </a:lnTo>
                <a:lnTo>
                  <a:pt x="3127" y="256"/>
                </a:lnTo>
                <a:cubicBezTo>
                  <a:pt x="3124" y="258"/>
                  <a:pt x="3122" y="259"/>
                  <a:pt x="3119" y="259"/>
                </a:cubicBezTo>
                <a:lnTo>
                  <a:pt x="2942" y="291"/>
                </a:lnTo>
                <a:lnTo>
                  <a:pt x="2751" y="323"/>
                </a:lnTo>
                <a:lnTo>
                  <a:pt x="2573" y="355"/>
                </a:lnTo>
                <a:lnTo>
                  <a:pt x="2396" y="371"/>
                </a:lnTo>
                <a:lnTo>
                  <a:pt x="2207" y="387"/>
                </a:lnTo>
                <a:lnTo>
                  <a:pt x="2031" y="419"/>
                </a:lnTo>
                <a:lnTo>
                  <a:pt x="2036" y="417"/>
                </a:lnTo>
                <a:lnTo>
                  <a:pt x="1860" y="497"/>
                </a:lnTo>
                <a:cubicBezTo>
                  <a:pt x="1859" y="498"/>
                  <a:pt x="1858" y="498"/>
                  <a:pt x="1856" y="499"/>
                </a:cubicBezTo>
                <a:lnTo>
                  <a:pt x="1663" y="547"/>
                </a:lnTo>
                <a:lnTo>
                  <a:pt x="1487" y="579"/>
                </a:lnTo>
                <a:lnTo>
                  <a:pt x="1490" y="578"/>
                </a:lnTo>
                <a:lnTo>
                  <a:pt x="1299" y="642"/>
                </a:lnTo>
                <a:lnTo>
                  <a:pt x="1124" y="705"/>
                </a:lnTo>
                <a:lnTo>
                  <a:pt x="948" y="785"/>
                </a:lnTo>
                <a:lnTo>
                  <a:pt x="952" y="783"/>
                </a:lnTo>
                <a:lnTo>
                  <a:pt x="760" y="911"/>
                </a:lnTo>
                <a:lnTo>
                  <a:pt x="764" y="908"/>
                </a:lnTo>
                <a:lnTo>
                  <a:pt x="588" y="1100"/>
                </a:lnTo>
                <a:lnTo>
                  <a:pt x="591" y="1095"/>
                </a:lnTo>
                <a:lnTo>
                  <a:pt x="415" y="1415"/>
                </a:lnTo>
                <a:lnTo>
                  <a:pt x="417" y="1410"/>
                </a:lnTo>
                <a:lnTo>
                  <a:pt x="226" y="2048"/>
                </a:lnTo>
                <a:lnTo>
                  <a:pt x="50" y="3024"/>
                </a:lnTo>
                <a:cubicBezTo>
                  <a:pt x="48" y="3037"/>
                  <a:pt x="35" y="3045"/>
                  <a:pt x="22" y="3043"/>
                </a:cubicBezTo>
                <a:cubicBezTo>
                  <a:pt x="9" y="3041"/>
                  <a:pt x="0" y="3028"/>
                  <a:pt x="3" y="3015"/>
                </a:cubicBezTo>
                <a:close/>
              </a:path>
            </a:pathLst>
          </a:custGeom>
          <a:solidFill>
            <a:srgbClr val="595959"/>
          </a:solidFill>
          <a:ln w="7938" cap="flat">
            <a:solidFill>
              <a:srgbClr val="595959"/>
            </a:solidFill>
            <a:prstDash val="solid"/>
            <a:bevel/>
            <a:headEnd/>
            <a:tailEnd/>
          </a:ln>
        </p:spPr>
        <p:txBody>
          <a:bodyPr/>
          <a:lstStyle/>
          <a:p>
            <a:endParaRPr lang="fr-FR"/>
          </a:p>
        </p:txBody>
      </p:sp>
      <p:sp>
        <p:nvSpPr>
          <p:cNvPr id="289" name="Freeform 14"/>
          <p:cNvSpPr>
            <a:spLocks/>
          </p:cNvSpPr>
          <p:nvPr/>
        </p:nvSpPr>
        <p:spPr bwMode="auto">
          <a:xfrm>
            <a:off x="4941888" y="3244850"/>
            <a:ext cx="2343150" cy="1743075"/>
          </a:xfrm>
          <a:custGeom>
            <a:avLst/>
            <a:gdLst>
              <a:gd name="T0" fmla="*/ 2147483646 w 3511"/>
              <a:gd name="T1" fmla="*/ 2147483646 h 2567"/>
              <a:gd name="T2" fmla="*/ 2147483646 w 3511"/>
              <a:gd name="T3" fmla="*/ 2147483646 h 2567"/>
              <a:gd name="T4" fmla="*/ 2147483646 w 3511"/>
              <a:gd name="T5" fmla="*/ 2147483646 h 2567"/>
              <a:gd name="T6" fmla="*/ 2147483646 w 3511"/>
              <a:gd name="T7" fmla="*/ 2147483646 h 2567"/>
              <a:gd name="T8" fmla="*/ 2147483646 w 3511"/>
              <a:gd name="T9" fmla="*/ 2147483646 h 2567"/>
              <a:gd name="T10" fmla="*/ 2147483646 w 3511"/>
              <a:gd name="T11" fmla="*/ 2147483646 h 2567"/>
              <a:gd name="T12" fmla="*/ 2147483646 w 3511"/>
              <a:gd name="T13" fmla="*/ 2147483646 h 2567"/>
              <a:gd name="T14" fmla="*/ 2147483646 w 3511"/>
              <a:gd name="T15" fmla="*/ 2147483646 h 2567"/>
              <a:gd name="T16" fmla="*/ 2147483646 w 3511"/>
              <a:gd name="T17" fmla="*/ 2147483646 h 2567"/>
              <a:gd name="T18" fmla="*/ 2147483646 w 3511"/>
              <a:gd name="T19" fmla="*/ 2147483646 h 2567"/>
              <a:gd name="T20" fmla="*/ 2147483646 w 3511"/>
              <a:gd name="T21" fmla="*/ 2147483646 h 2567"/>
              <a:gd name="T22" fmla="*/ 2147483646 w 3511"/>
              <a:gd name="T23" fmla="*/ 2147483646 h 2567"/>
              <a:gd name="T24" fmla="*/ 2147483646 w 3511"/>
              <a:gd name="T25" fmla="*/ 2147483646 h 2567"/>
              <a:gd name="T26" fmla="*/ 2147483646 w 3511"/>
              <a:gd name="T27" fmla="*/ 2147483646 h 2567"/>
              <a:gd name="T28" fmla="*/ 2147483646 w 3511"/>
              <a:gd name="T29" fmla="*/ 2147483646 h 2567"/>
              <a:gd name="T30" fmla="*/ 2147483646 w 3511"/>
              <a:gd name="T31" fmla="*/ 2147483646 h 2567"/>
              <a:gd name="T32" fmla="*/ 2147483646 w 3511"/>
              <a:gd name="T33" fmla="*/ 2147483646 h 2567"/>
              <a:gd name="T34" fmla="*/ 2147483646 w 3511"/>
              <a:gd name="T35" fmla="*/ 2147483646 h 2567"/>
              <a:gd name="T36" fmla="*/ 2147483646 w 3511"/>
              <a:gd name="T37" fmla="*/ 2147483646 h 2567"/>
              <a:gd name="T38" fmla="*/ 2147483646 w 3511"/>
              <a:gd name="T39" fmla="*/ 2147483646 h 2567"/>
              <a:gd name="T40" fmla="*/ 2147483646 w 3511"/>
              <a:gd name="T41" fmla="*/ 2147483646 h 2567"/>
              <a:gd name="T42" fmla="*/ 2147483646 w 3511"/>
              <a:gd name="T43" fmla="*/ 2147483646 h 2567"/>
              <a:gd name="T44" fmla="*/ 2147483646 w 3511"/>
              <a:gd name="T45" fmla="*/ 2147483646 h 2567"/>
              <a:gd name="T46" fmla="*/ 2147483646 w 3511"/>
              <a:gd name="T47" fmla="*/ 2147483646 h 2567"/>
              <a:gd name="T48" fmla="*/ 2147483646 w 3511"/>
              <a:gd name="T49" fmla="*/ 2147483646 h 2567"/>
              <a:gd name="T50" fmla="*/ 2147483646 w 3511"/>
              <a:gd name="T51" fmla="*/ 2147483646 h 2567"/>
              <a:gd name="T52" fmla="*/ 2147483646 w 3511"/>
              <a:gd name="T53" fmla="*/ 2147483646 h 2567"/>
              <a:gd name="T54" fmla="*/ 2147483646 w 3511"/>
              <a:gd name="T55" fmla="*/ 2147483646 h 2567"/>
              <a:gd name="T56" fmla="*/ 2147483646 w 3511"/>
              <a:gd name="T57" fmla="*/ 2147483646 h 2567"/>
              <a:gd name="T58" fmla="*/ 2147483646 w 3511"/>
              <a:gd name="T59" fmla="*/ 2147483646 h 2567"/>
              <a:gd name="T60" fmla="*/ 2147483646 w 3511"/>
              <a:gd name="T61" fmla="*/ 2147483646 h 2567"/>
              <a:gd name="T62" fmla="*/ 2147483646 w 3511"/>
              <a:gd name="T63" fmla="*/ 2147483646 h 2567"/>
              <a:gd name="T64" fmla="*/ 2147483646 w 3511"/>
              <a:gd name="T65" fmla="*/ 2147483646 h 2567"/>
              <a:gd name="T66" fmla="*/ 2147483646 w 3511"/>
              <a:gd name="T67" fmla="*/ 2147483646 h 2567"/>
              <a:gd name="T68" fmla="*/ 2147483646 w 3511"/>
              <a:gd name="T69" fmla="*/ 2147483646 h 2567"/>
              <a:gd name="T70" fmla="*/ 2147483646 w 3511"/>
              <a:gd name="T71" fmla="*/ 2147483646 h 2567"/>
              <a:gd name="T72" fmla="*/ 2147483646 w 3511"/>
              <a:gd name="T73" fmla="*/ 2147483646 h 2567"/>
              <a:gd name="T74" fmla="*/ 2147483646 w 3511"/>
              <a:gd name="T75" fmla="*/ 2147483646 h 2567"/>
              <a:gd name="T76" fmla="*/ 2147483646 w 3511"/>
              <a:gd name="T77" fmla="*/ 2147483646 h 2567"/>
              <a:gd name="T78" fmla="*/ 2147483646 w 3511"/>
              <a:gd name="T79" fmla="*/ 2147483646 h 2567"/>
              <a:gd name="T80" fmla="*/ 2147483646 w 3511"/>
              <a:gd name="T81" fmla="*/ 2147483646 h 2567"/>
              <a:gd name="T82" fmla="*/ 2147483646 w 3511"/>
              <a:gd name="T83" fmla="*/ 2147483646 h 2567"/>
              <a:gd name="T84" fmla="*/ 2147483646 w 3511"/>
              <a:gd name="T85" fmla="*/ 2147483646 h 2567"/>
              <a:gd name="T86" fmla="*/ 2147483646 w 3511"/>
              <a:gd name="T87" fmla="*/ 2147483646 h 2567"/>
              <a:gd name="T88" fmla="*/ 2147483646 w 3511"/>
              <a:gd name="T89" fmla="*/ 2147483646 h 2567"/>
              <a:gd name="T90" fmla="*/ 2147483646 w 3511"/>
              <a:gd name="T91" fmla="*/ 2147483646 h 2567"/>
              <a:gd name="T92" fmla="*/ 2147483646 w 3511"/>
              <a:gd name="T93" fmla="*/ 2147483646 h 2567"/>
              <a:gd name="T94" fmla="*/ 2147483646 w 3511"/>
              <a:gd name="T95" fmla="*/ 2147483646 h 2567"/>
              <a:gd name="T96" fmla="*/ 2147483646 w 3511"/>
              <a:gd name="T97" fmla="*/ 2147483646 h 2567"/>
              <a:gd name="T98" fmla="*/ 2147483646 w 3511"/>
              <a:gd name="T99" fmla="*/ 2147483646 h 2567"/>
              <a:gd name="T100" fmla="*/ 2147483646 w 3511"/>
              <a:gd name="T101" fmla="*/ 2147483646 h 25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11"/>
              <a:gd name="T154" fmla="*/ 0 h 2567"/>
              <a:gd name="T155" fmla="*/ 3511 w 3511"/>
              <a:gd name="T156" fmla="*/ 2567 h 25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11" h="2567">
                <a:moveTo>
                  <a:pt x="5" y="2531"/>
                </a:moveTo>
                <a:lnTo>
                  <a:pt x="181" y="2083"/>
                </a:lnTo>
                <a:lnTo>
                  <a:pt x="374" y="1697"/>
                </a:lnTo>
                <a:lnTo>
                  <a:pt x="551" y="1391"/>
                </a:lnTo>
                <a:lnTo>
                  <a:pt x="728" y="1149"/>
                </a:lnTo>
                <a:cubicBezTo>
                  <a:pt x="729" y="1148"/>
                  <a:pt x="730" y="1147"/>
                  <a:pt x="731" y="1146"/>
                </a:cubicBezTo>
                <a:lnTo>
                  <a:pt x="923" y="970"/>
                </a:lnTo>
                <a:lnTo>
                  <a:pt x="1101" y="840"/>
                </a:lnTo>
                <a:lnTo>
                  <a:pt x="1280" y="742"/>
                </a:lnTo>
                <a:lnTo>
                  <a:pt x="1474" y="661"/>
                </a:lnTo>
                <a:lnTo>
                  <a:pt x="1653" y="612"/>
                </a:lnTo>
                <a:lnTo>
                  <a:pt x="1846" y="564"/>
                </a:lnTo>
                <a:lnTo>
                  <a:pt x="2023" y="532"/>
                </a:lnTo>
                <a:lnTo>
                  <a:pt x="2199" y="500"/>
                </a:lnTo>
                <a:lnTo>
                  <a:pt x="2392" y="468"/>
                </a:lnTo>
                <a:lnTo>
                  <a:pt x="2567" y="436"/>
                </a:lnTo>
                <a:lnTo>
                  <a:pt x="2741" y="388"/>
                </a:lnTo>
                <a:lnTo>
                  <a:pt x="2932" y="325"/>
                </a:lnTo>
                <a:lnTo>
                  <a:pt x="2928" y="326"/>
                </a:lnTo>
                <a:lnTo>
                  <a:pt x="3104" y="230"/>
                </a:lnTo>
                <a:lnTo>
                  <a:pt x="3101" y="232"/>
                </a:lnTo>
                <a:lnTo>
                  <a:pt x="3293" y="88"/>
                </a:lnTo>
                <a:cubicBezTo>
                  <a:pt x="3294" y="87"/>
                  <a:pt x="3296" y="86"/>
                  <a:pt x="3298" y="86"/>
                </a:cubicBezTo>
                <a:lnTo>
                  <a:pt x="3474" y="6"/>
                </a:lnTo>
                <a:cubicBezTo>
                  <a:pt x="3486" y="0"/>
                  <a:pt x="3500" y="5"/>
                  <a:pt x="3505" y="18"/>
                </a:cubicBezTo>
                <a:cubicBezTo>
                  <a:pt x="3511" y="30"/>
                  <a:pt x="3505" y="44"/>
                  <a:pt x="3493" y="49"/>
                </a:cubicBezTo>
                <a:lnTo>
                  <a:pt x="3317" y="129"/>
                </a:lnTo>
                <a:lnTo>
                  <a:pt x="3322" y="127"/>
                </a:lnTo>
                <a:lnTo>
                  <a:pt x="3130" y="271"/>
                </a:lnTo>
                <a:cubicBezTo>
                  <a:pt x="3129" y="271"/>
                  <a:pt x="3128" y="272"/>
                  <a:pt x="3127" y="273"/>
                </a:cubicBezTo>
                <a:lnTo>
                  <a:pt x="2951" y="369"/>
                </a:lnTo>
                <a:cubicBezTo>
                  <a:pt x="2950" y="369"/>
                  <a:pt x="2948" y="370"/>
                  <a:pt x="2947" y="370"/>
                </a:cubicBezTo>
                <a:lnTo>
                  <a:pt x="2754" y="435"/>
                </a:lnTo>
                <a:lnTo>
                  <a:pt x="2576" y="483"/>
                </a:lnTo>
                <a:lnTo>
                  <a:pt x="2399" y="515"/>
                </a:lnTo>
                <a:lnTo>
                  <a:pt x="2208" y="547"/>
                </a:lnTo>
                <a:lnTo>
                  <a:pt x="2032" y="579"/>
                </a:lnTo>
                <a:lnTo>
                  <a:pt x="1857" y="611"/>
                </a:lnTo>
                <a:lnTo>
                  <a:pt x="1666" y="659"/>
                </a:lnTo>
                <a:lnTo>
                  <a:pt x="1493" y="706"/>
                </a:lnTo>
                <a:lnTo>
                  <a:pt x="1303" y="785"/>
                </a:lnTo>
                <a:lnTo>
                  <a:pt x="1130" y="879"/>
                </a:lnTo>
                <a:lnTo>
                  <a:pt x="956" y="1005"/>
                </a:lnTo>
                <a:lnTo>
                  <a:pt x="764" y="1181"/>
                </a:lnTo>
                <a:lnTo>
                  <a:pt x="767" y="1178"/>
                </a:lnTo>
                <a:lnTo>
                  <a:pt x="592" y="1415"/>
                </a:lnTo>
                <a:lnTo>
                  <a:pt x="417" y="1718"/>
                </a:lnTo>
                <a:lnTo>
                  <a:pt x="226" y="2100"/>
                </a:lnTo>
                <a:lnTo>
                  <a:pt x="50" y="2548"/>
                </a:lnTo>
                <a:cubicBezTo>
                  <a:pt x="45" y="2561"/>
                  <a:pt x="31" y="2567"/>
                  <a:pt x="19" y="2562"/>
                </a:cubicBezTo>
                <a:cubicBezTo>
                  <a:pt x="6" y="2557"/>
                  <a:pt x="0" y="2543"/>
                  <a:pt x="5" y="2531"/>
                </a:cubicBezTo>
                <a:close/>
              </a:path>
            </a:pathLst>
          </a:custGeom>
          <a:solidFill>
            <a:srgbClr val="7F7F7F"/>
          </a:solidFill>
          <a:ln w="7938" cap="flat">
            <a:solidFill>
              <a:srgbClr val="7F7F7F"/>
            </a:solidFill>
            <a:prstDash val="solid"/>
            <a:bevel/>
            <a:headEnd/>
            <a:tailEnd/>
          </a:ln>
        </p:spPr>
        <p:txBody>
          <a:bodyPr/>
          <a:lstStyle/>
          <a:p>
            <a:endParaRPr lang="fr-FR"/>
          </a:p>
        </p:txBody>
      </p:sp>
      <p:sp>
        <p:nvSpPr>
          <p:cNvPr id="290" name="Freeform 15"/>
          <p:cNvSpPr>
            <a:spLocks/>
          </p:cNvSpPr>
          <p:nvPr/>
        </p:nvSpPr>
        <p:spPr bwMode="auto">
          <a:xfrm>
            <a:off x="4943475" y="4092575"/>
            <a:ext cx="2224088" cy="1001713"/>
          </a:xfrm>
          <a:custGeom>
            <a:avLst/>
            <a:gdLst>
              <a:gd name="T0" fmla="*/ 2147483646 w 3333"/>
              <a:gd name="T1" fmla="*/ 2147483646 h 1477"/>
              <a:gd name="T2" fmla="*/ 2147483646 w 3333"/>
              <a:gd name="T3" fmla="*/ 2147483646 h 1477"/>
              <a:gd name="T4" fmla="*/ 2147483646 w 3333"/>
              <a:gd name="T5" fmla="*/ 2147483646 h 1477"/>
              <a:gd name="T6" fmla="*/ 2147483646 w 3333"/>
              <a:gd name="T7" fmla="*/ 2147483646 h 1477"/>
              <a:gd name="T8" fmla="*/ 2147483646 w 3333"/>
              <a:gd name="T9" fmla="*/ 2147483646 h 1477"/>
              <a:gd name="T10" fmla="*/ 2147483646 w 3333"/>
              <a:gd name="T11" fmla="*/ 2147483646 h 1477"/>
              <a:gd name="T12" fmla="*/ 2147483646 w 3333"/>
              <a:gd name="T13" fmla="*/ 2147483646 h 1477"/>
              <a:gd name="T14" fmla="*/ 2147483646 w 3333"/>
              <a:gd name="T15" fmla="*/ 2147483646 h 1477"/>
              <a:gd name="T16" fmla="*/ 2147483646 w 3333"/>
              <a:gd name="T17" fmla="*/ 2147483646 h 1477"/>
              <a:gd name="T18" fmla="*/ 2147483646 w 3333"/>
              <a:gd name="T19" fmla="*/ 2147483646 h 1477"/>
              <a:gd name="T20" fmla="*/ 2147483646 w 3333"/>
              <a:gd name="T21" fmla="*/ 2147483646 h 1477"/>
              <a:gd name="T22" fmla="*/ 2147483646 w 3333"/>
              <a:gd name="T23" fmla="*/ 2147483646 h 1477"/>
              <a:gd name="T24" fmla="*/ 2147483646 w 3333"/>
              <a:gd name="T25" fmla="*/ 2147483646 h 1477"/>
              <a:gd name="T26" fmla="*/ 2147483646 w 3333"/>
              <a:gd name="T27" fmla="*/ 2147483646 h 1477"/>
              <a:gd name="T28" fmla="*/ 2147483646 w 3333"/>
              <a:gd name="T29" fmla="*/ 2147483646 h 1477"/>
              <a:gd name="T30" fmla="*/ 2147483646 w 3333"/>
              <a:gd name="T31" fmla="*/ 2147483646 h 1477"/>
              <a:gd name="T32" fmla="*/ 2147483646 w 3333"/>
              <a:gd name="T33" fmla="*/ 2147483646 h 1477"/>
              <a:gd name="T34" fmla="*/ 2147483646 w 3333"/>
              <a:gd name="T35" fmla="*/ 2147483646 h 1477"/>
              <a:gd name="T36" fmla="*/ 2147483646 w 3333"/>
              <a:gd name="T37" fmla="*/ 2147483646 h 1477"/>
              <a:gd name="T38" fmla="*/ 2147483646 w 3333"/>
              <a:gd name="T39" fmla="*/ 2147483646 h 1477"/>
              <a:gd name="T40" fmla="*/ 2147483646 w 3333"/>
              <a:gd name="T41" fmla="*/ 2147483646 h 1477"/>
              <a:gd name="T42" fmla="*/ 2147483646 w 3333"/>
              <a:gd name="T43" fmla="*/ 2147483646 h 1477"/>
              <a:gd name="T44" fmla="*/ 2147483646 w 3333"/>
              <a:gd name="T45" fmla="*/ 2147483646 h 1477"/>
              <a:gd name="T46" fmla="*/ 2147483646 w 3333"/>
              <a:gd name="T47" fmla="*/ 2147483646 h 1477"/>
              <a:gd name="T48" fmla="*/ 2147483646 w 3333"/>
              <a:gd name="T49" fmla="*/ 2147483646 h 1477"/>
              <a:gd name="T50" fmla="*/ 2147483646 w 3333"/>
              <a:gd name="T51" fmla="*/ 2147483646 h 1477"/>
              <a:gd name="T52" fmla="*/ 2147483646 w 3333"/>
              <a:gd name="T53" fmla="*/ 2147483646 h 1477"/>
              <a:gd name="T54" fmla="*/ 2147483646 w 3333"/>
              <a:gd name="T55" fmla="*/ 2147483646 h 1477"/>
              <a:gd name="T56" fmla="*/ 2147483646 w 3333"/>
              <a:gd name="T57" fmla="*/ 2147483646 h 1477"/>
              <a:gd name="T58" fmla="*/ 2147483646 w 3333"/>
              <a:gd name="T59" fmla="*/ 2147483646 h 1477"/>
              <a:gd name="T60" fmla="*/ 2147483646 w 3333"/>
              <a:gd name="T61" fmla="*/ 2147483646 h 1477"/>
              <a:gd name="T62" fmla="*/ 2147483646 w 3333"/>
              <a:gd name="T63" fmla="*/ 2147483646 h 1477"/>
              <a:gd name="T64" fmla="*/ 2147483646 w 3333"/>
              <a:gd name="T65" fmla="*/ 2147483646 h 1477"/>
              <a:gd name="T66" fmla="*/ 2147483646 w 3333"/>
              <a:gd name="T67" fmla="*/ 2147483646 h 1477"/>
              <a:gd name="T68" fmla="*/ 2147483646 w 3333"/>
              <a:gd name="T69" fmla="*/ 2147483646 h 1477"/>
              <a:gd name="T70" fmla="*/ 2147483646 w 3333"/>
              <a:gd name="T71" fmla="*/ 2147483646 h 1477"/>
              <a:gd name="T72" fmla="*/ 2147483646 w 3333"/>
              <a:gd name="T73" fmla="*/ 2147483646 h 1477"/>
              <a:gd name="T74" fmla="*/ 2147483646 w 3333"/>
              <a:gd name="T75" fmla="*/ 2147483646 h 1477"/>
              <a:gd name="T76" fmla="*/ 2147483646 w 3333"/>
              <a:gd name="T77" fmla="*/ 2147483646 h 1477"/>
              <a:gd name="T78" fmla="*/ 2147483646 w 3333"/>
              <a:gd name="T79" fmla="*/ 2147483646 h 1477"/>
              <a:gd name="T80" fmla="*/ 2147483646 w 3333"/>
              <a:gd name="T81" fmla="*/ 2147483646 h 1477"/>
              <a:gd name="T82" fmla="*/ 2147483646 w 3333"/>
              <a:gd name="T83" fmla="*/ 2147483646 h 1477"/>
              <a:gd name="T84" fmla="*/ 2147483646 w 3333"/>
              <a:gd name="T85" fmla="*/ 2147483646 h 1477"/>
              <a:gd name="T86" fmla="*/ 2147483646 w 3333"/>
              <a:gd name="T87" fmla="*/ 2147483646 h 1477"/>
              <a:gd name="T88" fmla="*/ 2147483646 w 3333"/>
              <a:gd name="T89" fmla="*/ 2147483646 h 14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3"/>
              <a:gd name="T136" fmla="*/ 0 h 1477"/>
              <a:gd name="T137" fmla="*/ 3333 w 3333"/>
              <a:gd name="T138" fmla="*/ 1477 h 14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3" h="1477">
                <a:moveTo>
                  <a:pt x="9" y="1433"/>
                </a:moveTo>
                <a:lnTo>
                  <a:pt x="185" y="1257"/>
                </a:lnTo>
                <a:cubicBezTo>
                  <a:pt x="188" y="1255"/>
                  <a:pt x="190" y="1254"/>
                  <a:pt x="193" y="1252"/>
                </a:cubicBezTo>
                <a:lnTo>
                  <a:pt x="385" y="1172"/>
                </a:lnTo>
                <a:lnTo>
                  <a:pt x="561" y="1093"/>
                </a:lnTo>
                <a:lnTo>
                  <a:pt x="737" y="1013"/>
                </a:lnTo>
                <a:lnTo>
                  <a:pt x="926" y="902"/>
                </a:lnTo>
                <a:lnTo>
                  <a:pt x="1102" y="790"/>
                </a:lnTo>
                <a:lnTo>
                  <a:pt x="1279" y="693"/>
                </a:lnTo>
                <a:lnTo>
                  <a:pt x="1470" y="582"/>
                </a:lnTo>
                <a:cubicBezTo>
                  <a:pt x="1472" y="581"/>
                  <a:pt x="1473" y="580"/>
                  <a:pt x="1474" y="580"/>
                </a:cubicBezTo>
                <a:lnTo>
                  <a:pt x="1650" y="516"/>
                </a:lnTo>
                <a:lnTo>
                  <a:pt x="1840" y="421"/>
                </a:lnTo>
                <a:lnTo>
                  <a:pt x="2018" y="356"/>
                </a:lnTo>
                <a:lnTo>
                  <a:pt x="2196" y="307"/>
                </a:lnTo>
                <a:lnTo>
                  <a:pt x="2387" y="244"/>
                </a:lnTo>
                <a:lnTo>
                  <a:pt x="2562" y="180"/>
                </a:lnTo>
                <a:lnTo>
                  <a:pt x="2740" y="131"/>
                </a:lnTo>
                <a:lnTo>
                  <a:pt x="2935" y="99"/>
                </a:lnTo>
                <a:lnTo>
                  <a:pt x="3108" y="51"/>
                </a:lnTo>
                <a:lnTo>
                  <a:pt x="3301" y="3"/>
                </a:lnTo>
                <a:cubicBezTo>
                  <a:pt x="3314" y="0"/>
                  <a:pt x="3327" y="8"/>
                  <a:pt x="3330" y="21"/>
                </a:cubicBezTo>
                <a:cubicBezTo>
                  <a:pt x="3333" y="34"/>
                  <a:pt x="3325" y="47"/>
                  <a:pt x="3312" y="50"/>
                </a:cubicBezTo>
                <a:lnTo>
                  <a:pt x="3121" y="98"/>
                </a:lnTo>
                <a:lnTo>
                  <a:pt x="2942" y="146"/>
                </a:lnTo>
                <a:lnTo>
                  <a:pt x="2753" y="178"/>
                </a:lnTo>
                <a:lnTo>
                  <a:pt x="2579" y="225"/>
                </a:lnTo>
                <a:lnTo>
                  <a:pt x="2402" y="289"/>
                </a:lnTo>
                <a:lnTo>
                  <a:pt x="2209" y="354"/>
                </a:lnTo>
                <a:lnTo>
                  <a:pt x="2035" y="401"/>
                </a:lnTo>
                <a:lnTo>
                  <a:pt x="1861" y="464"/>
                </a:lnTo>
                <a:lnTo>
                  <a:pt x="1667" y="561"/>
                </a:lnTo>
                <a:lnTo>
                  <a:pt x="1491" y="625"/>
                </a:lnTo>
                <a:lnTo>
                  <a:pt x="1495" y="623"/>
                </a:lnTo>
                <a:lnTo>
                  <a:pt x="1302" y="736"/>
                </a:lnTo>
                <a:lnTo>
                  <a:pt x="1127" y="831"/>
                </a:lnTo>
                <a:lnTo>
                  <a:pt x="951" y="943"/>
                </a:lnTo>
                <a:lnTo>
                  <a:pt x="756" y="1056"/>
                </a:lnTo>
                <a:lnTo>
                  <a:pt x="580" y="1136"/>
                </a:lnTo>
                <a:lnTo>
                  <a:pt x="404" y="1217"/>
                </a:lnTo>
                <a:lnTo>
                  <a:pt x="212" y="1297"/>
                </a:lnTo>
                <a:lnTo>
                  <a:pt x="219" y="1291"/>
                </a:lnTo>
                <a:lnTo>
                  <a:pt x="43" y="1467"/>
                </a:lnTo>
                <a:cubicBezTo>
                  <a:pt x="34" y="1477"/>
                  <a:pt x="19" y="1477"/>
                  <a:pt x="9" y="1467"/>
                </a:cubicBezTo>
                <a:cubicBezTo>
                  <a:pt x="0" y="1458"/>
                  <a:pt x="0" y="1443"/>
                  <a:pt x="9" y="1433"/>
                </a:cubicBezTo>
                <a:close/>
              </a:path>
            </a:pathLst>
          </a:custGeom>
          <a:solidFill>
            <a:srgbClr val="A6A6A6"/>
          </a:solidFill>
          <a:ln w="7938" cap="flat">
            <a:solidFill>
              <a:srgbClr val="A6A6A6"/>
            </a:solidFill>
            <a:prstDash val="solid"/>
            <a:bevel/>
            <a:headEnd/>
            <a:tailEnd/>
          </a:ln>
        </p:spPr>
        <p:txBody>
          <a:bodyPr/>
          <a:lstStyle/>
          <a:p>
            <a:endParaRPr lang="fr-FR"/>
          </a:p>
        </p:txBody>
      </p:sp>
      <p:sp>
        <p:nvSpPr>
          <p:cNvPr id="291" name="Freeform 16"/>
          <p:cNvSpPr>
            <a:spLocks/>
          </p:cNvSpPr>
          <p:nvPr/>
        </p:nvSpPr>
        <p:spPr bwMode="auto">
          <a:xfrm>
            <a:off x="4943475" y="4908550"/>
            <a:ext cx="2224088" cy="239713"/>
          </a:xfrm>
          <a:custGeom>
            <a:avLst/>
            <a:gdLst>
              <a:gd name="T0" fmla="*/ 2147483646 w 3331"/>
              <a:gd name="T1" fmla="*/ 2147483646 h 356"/>
              <a:gd name="T2" fmla="*/ 2147483646 w 3331"/>
              <a:gd name="T3" fmla="*/ 2147483646 h 356"/>
              <a:gd name="T4" fmla="*/ 2147483646 w 3331"/>
              <a:gd name="T5" fmla="*/ 2147483646 h 356"/>
              <a:gd name="T6" fmla="*/ 2147483646 w 3331"/>
              <a:gd name="T7" fmla="*/ 2147483646 h 356"/>
              <a:gd name="T8" fmla="*/ 2147483646 w 3331"/>
              <a:gd name="T9" fmla="*/ 2147483646 h 356"/>
              <a:gd name="T10" fmla="*/ 2147483646 w 3331"/>
              <a:gd name="T11" fmla="*/ 2147483646 h 356"/>
              <a:gd name="T12" fmla="*/ 2147483646 w 3331"/>
              <a:gd name="T13" fmla="*/ 2147483646 h 356"/>
              <a:gd name="T14" fmla="*/ 2147483646 w 3331"/>
              <a:gd name="T15" fmla="*/ 2147483646 h 356"/>
              <a:gd name="T16" fmla="*/ 2147483646 w 3331"/>
              <a:gd name="T17" fmla="*/ 2147483646 h 356"/>
              <a:gd name="T18" fmla="*/ 2147483646 w 3331"/>
              <a:gd name="T19" fmla="*/ 2147483646 h 356"/>
              <a:gd name="T20" fmla="*/ 2147483646 w 3331"/>
              <a:gd name="T21" fmla="*/ 2147483646 h 356"/>
              <a:gd name="T22" fmla="*/ 2147483646 w 3331"/>
              <a:gd name="T23" fmla="*/ 2147483646 h 356"/>
              <a:gd name="T24" fmla="*/ 2147483646 w 3331"/>
              <a:gd name="T25" fmla="*/ 2147483646 h 356"/>
              <a:gd name="T26" fmla="*/ 2147483646 w 3331"/>
              <a:gd name="T27" fmla="*/ 2147483646 h 356"/>
              <a:gd name="T28" fmla="*/ 2147483646 w 3331"/>
              <a:gd name="T29" fmla="*/ 2147483646 h 356"/>
              <a:gd name="T30" fmla="*/ 2147483646 w 3331"/>
              <a:gd name="T31" fmla="*/ 2147483646 h 356"/>
              <a:gd name="T32" fmla="*/ 2147483646 w 3331"/>
              <a:gd name="T33" fmla="*/ 2147483646 h 356"/>
              <a:gd name="T34" fmla="*/ 2147483646 w 3331"/>
              <a:gd name="T35" fmla="*/ 2147483646 h 356"/>
              <a:gd name="T36" fmla="*/ 2147483646 w 3331"/>
              <a:gd name="T37" fmla="*/ 2147483646 h 356"/>
              <a:gd name="T38" fmla="*/ 2147483646 w 3331"/>
              <a:gd name="T39" fmla="*/ 2147483646 h 356"/>
              <a:gd name="T40" fmla="*/ 2147483646 w 3331"/>
              <a:gd name="T41" fmla="*/ 2147483646 h 356"/>
              <a:gd name="T42" fmla="*/ 2147483646 w 3331"/>
              <a:gd name="T43" fmla="*/ 2147483646 h 356"/>
              <a:gd name="T44" fmla="*/ 2147483646 w 3331"/>
              <a:gd name="T45" fmla="*/ 2147483646 h 356"/>
              <a:gd name="T46" fmla="*/ 2147483646 w 3331"/>
              <a:gd name="T47" fmla="*/ 2147483646 h 356"/>
              <a:gd name="T48" fmla="*/ 2147483646 w 3331"/>
              <a:gd name="T49" fmla="*/ 2147483646 h 356"/>
              <a:gd name="T50" fmla="*/ 2147483646 w 3331"/>
              <a:gd name="T51" fmla="*/ 2147483646 h 356"/>
              <a:gd name="T52" fmla="*/ 2147483646 w 3331"/>
              <a:gd name="T53" fmla="*/ 2147483646 h 356"/>
              <a:gd name="T54" fmla="*/ 2147483646 w 3331"/>
              <a:gd name="T55" fmla="*/ 2147483646 h 356"/>
              <a:gd name="T56" fmla="*/ 2147483646 w 3331"/>
              <a:gd name="T57" fmla="*/ 2147483646 h 356"/>
              <a:gd name="T58" fmla="*/ 2147483646 w 3331"/>
              <a:gd name="T59" fmla="*/ 2147483646 h 356"/>
              <a:gd name="T60" fmla="*/ 2147483646 w 3331"/>
              <a:gd name="T61" fmla="*/ 2147483646 h 356"/>
              <a:gd name="T62" fmla="*/ 2147483646 w 3331"/>
              <a:gd name="T63" fmla="*/ 2147483646 h 356"/>
              <a:gd name="T64" fmla="*/ 2147483646 w 3331"/>
              <a:gd name="T65" fmla="*/ 2147483646 h 356"/>
              <a:gd name="T66" fmla="*/ 2147483646 w 3331"/>
              <a:gd name="T67" fmla="*/ 2147483646 h 356"/>
              <a:gd name="T68" fmla="*/ 2147483646 w 3331"/>
              <a:gd name="T69" fmla="*/ 2147483646 h 356"/>
              <a:gd name="T70" fmla="*/ 2147483646 w 3331"/>
              <a:gd name="T71" fmla="*/ 2147483646 h 356"/>
              <a:gd name="T72" fmla="*/ 2147483646 w 3331"/>
              <a:gd name="T73" fmla="*/ 2147483646 h 356"/>
              <a:gd name="T74" fmla="*/ 2147483646 w 3331"/>
              <a:gd name="T75" fmla="*/ 2147483646 h 356"/>
              <a:gd name="T76" fmla="*/ 2147483646 w 3331"/>
              <a:gd name="T77" fmla="*/ 2147483646 h 356"/>
              <a:gd name="T78" fmla="*/ 2147483646 w 3331"/>
              <a:gd name="T79" fmla="*/ 2147483646 h 356"/>
              <a:gd name="T80" fmla="*/ 2147483646 w 3331"/>
              <a:gd name="T81" fmla="*/ 2147483646 h 356"/>
              <a:gd name="T82" fmla="*/ 2147483646 w 3331"/>
              <a:gd name="T83" fmla="*/ 2147483646 h 356"/>
              <a:gd name="T84" fmla="*/ 2147483646 w 3331"/>
              <a:gd name="T85" fmla="*/ 2147483646 h 3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31"/>
              <a:gd name="T130" fmla="*/ 0 h 356"/>
              <a:gd name="T131" fmla="*/ 3331 w 3331"/>
              <a:gd name="T132" fmla="*/ 356 h 3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31" h="356">
                <a:moveTo>
                  <a:pt x="20" y="306"/>
                </a:moveTo>
                <a:lnTo>
                  <a:pt x="196" y="258"/>
                </a:lnTo>
                <a:cubicBezTo>
                  <a:pt x="198" y="258"/>
                  <a:pt x="199" y="258"/>
                  <a:pt x="200" y="258"/>
                </a:cubicBezTo>
                <a:lnTo>
                  <a:pt x="392" y="242"/>
                </a:lnTo>
                <a:lnTo>
                  <a:pt x="568" y="226"/>
                </a:lnTo>
                <a:lnTo>
                  <a:pt x="746" y="225"/>
                </a:lnTo>
                <a:lnTo>
                  <a:pt x="936" y="210"/>
                </a:lnTo>
                <a:lnTo>
                  <a:pt x="1112" y="194"/>
                </a:lnTo>
                <a:lnTo>
                  <a:pt x="1288" y="178"/>
                </a:lnTo>
                <a:lnTo>
                  <a:pt x="1480" y="162"/>
                </a:lnTo>
                <a:lnTo>
                  <a:pt x="1656" y="146"/>
                </a:lnTo>
                <a:lnTo>
                  <a:pt x="1848" y="130"/>
                </a:lnTo>
                <a:lnTo>
                  <a:pt x="2024" y="114"/>
                </a:lnTo>
                <a:lnTo>
                  <a:pt x="2200" y="98"/>
                </a:lnTo>
                <a:lnTo>
                  <a:pt x="2392" y="82"/>
                </a:lnTo>
                <a:lnTo>
                  <a:pt x="2568" y="66"/>
                </a:lnTo>
                <a:lnTo>
                  <a:pt x="2744" y="50"/>
                </a:lnTo>
                <a:lnTo>
                  <a:pt x="2936" y="34"/>
                </a:lnTo>
                <a:lnTo>
                  <a:pt x="3112" y="18"/>
                </a:lnTo>
                <a:lnTo>
                  <a:pt x="3304" y="2"/>
                </a:lnTo>
                <a:cubicBezTo>
                  <a:pt x="3318" y="0"/>
                  <a:pt x="3329" y="10"/>
                  <a:pt x="3330" y="23"/>
                </a:cubicBezTo>
                <a:cubicBezTo>
                  <a:pt x="3331" y="37"/>
                  <a:pt x="3322" y="48"/>
                  <a:pt x="3308" y="49"/>
                </a:cubicBezTo>
                <a:lnTo>
                  <a:pt x="3117" y="65"/>
                </a:lnTo>
                <a:lnTo>
                  <a:pt x="2940" y="81"/>
                </a:lnTo>
                <a:lnTo>
                  <a:pt x="2749" y="97"/>
                </a:lnTo>
                <a:lnTo>
                  <a:pt x="2573" y="113"/>
                </a:lnTo>
                <a:lnTo>
                  <a:pt x="2396" y="129"/>
                </a:lnTo>
                <a:lnTo>
                  <a:pt x="2205" y="145"/>
                </a:lnTo>
                <a:lnTo>
                  <a:pt x="2029" y="161"/>
                </a:lnTo>
                <a:lnTo>
                  <a:pt x="1852" y="177"/>
                </a:lnTo>
                <a:lnTo>
                  <a:pt x="1661" y="193"/>
                </a:lnTo>
                <a:lnTo>
                  <a:pt x="1484" y="209"/>
                </a:lnTo>
                <a:lnTo>
                  <a:pt x="1293" y="225"/>
                </a:lnTo>
                <a:lnTo>
                  <a:pt x="1117" y="241"/>
                </a:lnTo>
                <a:lnTo>
                  <a:pt x="940" y="257"/>
                </a:lnTo>
                <a:lnTo>
                  <a:pt x="746" y="273"/>
                </a:lnTo>
                <a:lnTo>
                  <a:pt x="573" y="273"/>
                </a:lnTo>
                <a:lnTo>
                  <a:pt x="396" y="289"/>
                </a:lnTo>
                <a:lnTo>
                  <a:pt x="204" y="305"/>
                </a:lnTo>
                <a:lnTo>
                  <a:pt x="209" y="305"/>
                </a:lnTo>
                <a:lnTo>
                  <a:pt x="33" y="353"/>
                </a:lnTo>
                <a:cubicBezTo>
                  <a:pt x="20" y="356"/>
                  <a:pt x="7" y="349"/>
                  <a:pt x="3" y="336"/>
                </a:cubicBezTo>
                <a:cubicBezTo>
                  <a:pt x="0" y="323"/>
                  <a:pt x="7" y="310"/>
                  <a:pt x="20" y="306"/>
                </a:cubicBezTo>
                <a:close/>
              </a:path>
            </a:pathLst>
          </a:custGeom>
          <a:solidFill>
            <a:srgbClr val="D9D9D9"/>
          </a:solidFill>
          <a:ln w="7938" cap="flat">
            <a:solidFill>
              <a:srgbClr val="D9D9D9"/>
            </a:solidFill>
            <a:prstDash val="solid"/>
            <a:bevel/>
            <a:headEnd/>
            <a:tailEnd/>
          </a:ln>
        </p:spPr>
        <p:txBody>
          <a:bodyPr/>
          <a:lstStyle/>
          <a:p>
            <a:endParaRPr lang="fr-FR"/>
          </a:p>
        </p:txBody>
      </p:sp>
      <p:sp>
        <p:nvSpPr>
          <p:cNvPr id="67845" name="Freeform 17"/>
          <p:cNvSpPr>
            <a:spLocks noEditPoints="1"/>
          </p:cNvSpPr>
          <p:nvPr/>
        </p:nvSpPr>
        <p:spPr bwMode="auto">
          <a:xfrm>
            <a:off x="4943475" y="2389188"/>
            <a:ext cx="2341563" cy="2108200"/>
          </a:xfrm>
          <a:custGeom>
            <a:avLst/>
            <a:gdLst>
              <a:gd name="T0" fmla="*/ 2147483646 w 3507"/>
              <a:gd name="T1" fmla="*/ 2147483646 h 3107"/>
              <a:gd name="T2" fmla="*/ 2147483646 w 3507"/>
              <a:gd name="T3" fmla="*/ 2147483646 h 3107"/>
              <a:gd name="T4" fmla="*/ 2147483646 w 3507"/>
              <a:gd name="T5" fmla="*/ 2147483646 h 3107"/>
              <a:gd name="T6" fmla="*/ 2147483646 w 3507"/>
              <a:gd name="T7" fmla="*/ 2147483646 h 3107"/>
              <a:gd name="T8" fmla="*/ 2147483646 w 3507"/>
              <a:gd name="T9" fmla="*/ 2147483646 h 3107"/>
              <a:gd name="T10" fmla="*/ 2147483646 w 3507"/>
              <a:gd name="T11" fmla="*/ 2147483646 h 3107"/>
              <a:gd name="T12" fmla="*/ 2147483646 w 3507"/>
              <a:gd name="T13" fmla="*/ 2147483646 h 3107"/>
              <a:gd name="T14" fmla="*/ 2147483646 w 3507"/>
              <a:gd name="T15" fmla="*/ 2147483646 h 3107"/>
              <a:gd name="T16" fmla="*/ 2147483646 w 3507"/>
              <a:gd name="T17" fmla="*/ 2147483646 h 3107"/>
              <a:gd name="T18" fmla="*/ 2147483646 w 3507"/>
              <a:gd name="T19" fmla="*/ 2147483646 h 3107"/>
              <a:gd name="T20" fmla="*/ 2147483646 w 3507"/>
              <a:gd name="T21" fmla="*/ 2147483646 h 3107"/>
              <a:gd name="T22" fmla="*/ 2147483646 w 3507"/>
              <a:gd name="T23" fmla="*/ 2147483646 h 3107"/>
              <a:gd name="T24" fmla="*/ 2147483646 w 3507"/>
              <a:gd name="T25" fmla="*/ 2147483646 h 3107"/>
              <a:gd name="T26" fmla="*/ 2147483646 w 3507"/>
              <a:gd name="T27" fmla="*/ 2147483646 h 3107"/>
              <a:gd name="T28" fmla="*/ 2147483646 w 3507"/>
              <a:gd name="T29" fmla="*/ 2147483646 h 3107"/>
              <a:gd name="T30" fmla="*/ 2147483646 w 3507"/>
              <a:gd name="T31" fmla="*/ 2147483646 h 3107"/>
              <a:gd name="T32" fmla="*/ 2147483646 w 3507"/>
              <a:gd name="T33" fmla="*/ 2147483646 h 3107"/>
              <a:gd name="T34" fmla="*/ 2147483646 w 3507"/>
              <a:gd name="T35" fmla="*/ 2147483646 h 3107"/>
              <a:gd name="T36" fmla="*/ 2147483646 w 3507"/>
              <a:gd name="T37" fmla="*/ 2147483646 h 3107"/>
              <a:gd name="T38" fmla="*/ 2147483646 w 3507"/>
              <a:gd name="T39" fmla="*/ 2147483646 h 3107"/>
              <a:gd name="T40" fmla="*/ 2147483646 w 3507"/>
              <a:gd name="T41" fmla="*/ 2147483646 h 3107"/>
              <a:gd name="T42" fmla="*/ 2147483646 w 3507"/>
              <a:gd name="T43" fmla="*/ 2147483646 h 3107"/>
              <a:gd name="T44" fmla="*/ 2147483646 w 3507"/>
              <a:gd name="T45" fmla="*/ 2147483646 h 3107"/>
              <a:gd name="T46" fmla="*/ 2147483646 w 3507"/>
              <a:gd name="T47" fmla="*/ 2147483646 h 3107"/>
              <a:gd name="T48" fmla="*/ 2147483646 w 3507"/>
              <a:gd name="T49" fmla="*/ 2147483646 h 3107"/>
              <a:gd name="T50" fmla="*/ 2147483646 w 3507"/>
              <a:gd name="T51" fmla="*/ 2147483646 h 3107"/>
              <a:gd name="T52" fmla="*/ 2147483646 w 3507"/>
              <a:gd name="T53" fmla="*/ 2147483646 h 3107"/>
              <a:gd name="T54" fmla="*/ 2147483646 w 3507"/>
              <a:gd name="T55" fmla="*/ 2147483646 h 3107"/>
              <a:gd name="T56" fmla="*/ 2147483646 w 3507"/>
              <a:gd name="T57" fmla="*/ 2147483646 h 3107"/>
              <a:gd name="T58" fmla="*/ 2147483646 w 3507"/>
              <a:gd name="T59" fmla="*/ 2147483646 h 3107"/>
              <a:gd name="T60" fmla="*/ 2147483646 w 3507"/>
              <a:gd name="T61" fmla="*/ 2147483646 h 3107"/>
              <a:gd name="T62" fmla="*/ 2147483646 w 3507"/>
              <a:gd name="T63" fmla="*/ 2147483646 h 3107"/>
              <a:gd name="T64" fmla="*/ 2147483646 w 3507"/>
              <a:gd name="T65" fmla="*/ 2147483646 h 3107"/>
              <a:gd name="T66" fmla="*/ 2147483646 w 3507"/>
              <a:gd name="T67" fmla="*/ 2147483646 h 3107"/>
              <a:gd name="T68" fmla="*/ 2147483646 w 3507"/>
              <a:gd name="T69" fmla="*/ 2147483646 h 3107"/>
              <a:gd name="T70" fmla="*/ 2147483646 w 3507"/>
              <a:gd name="T71" fmla="*/ 2147483646 h 3107"/>
              <a:gd name="T72" fmla="*/ 2147483646 w 3507"/>
              <a:gd name="T73" fmla="*/ 2147483646 h 3107"/>
              <a:gd name="T74" fmla="*/ 2147483646 w 3507"/>
              <a:gd name="T75" fmla="*/ 2147483646 h 3107"/>
              <a:gd name="T76" fmla="*/ 2147483646 w 3507"/>
              <a:gd name="T77" fmla="*/ 2147483646 h 3107"/>
              <a:gd name="T78" fmla="*/ 2147483646 w 3507"/>
              <a:gd name="T79" fmla="*/ 2147483646 h 3107"/>
              <a:gd name="T80" fmla="*/ 2147483646 w 3507"/>
              <a:gd name="T81" fmla="*/ 2147483646 h 3107"/>
              <a:gd name="T82" fmla="*/ 2147483646 w 3507"/>
              <a:gd name="T83" fmla="*/ 2147483646 h 3107"/>
              <a:gd name="T84" fmla="*/ 2147483646 w 3507"/>
              <a:gd name="T85" fmla="*/ 2147483646 h 3107"/>
              <a:gd name="T86" fmla="*/ 2147483646 w 3507"/>
              <a:gd name="T87" fmla="*/ 2147483646 h 3107"/>
              <a:gd name="T88" fmla="*/ 2147483646 w 3507"/>
              <a:gd name="T89" fmla="*/ 2147483646 h 3107"/>
              <a:gd name="T90" fmla="*/ 2147483646 w 3507"/>
              <a:gd name="T91" fmla="*/ 2147483646 h 3107"/>
              <a:gd name="T92" fmla="*/ 2147483646 w 3507"/>
              <a:gd name="T93" fmla="*/ 2147483646 h 3107"/>
              <a:gd name="T94" fmla="*/ 2147483646 w 3507"/>
              <a:gd name="T95" fmla="*/ 2147483646 h 3107"/>
              <a:gd name="T96" fmla="*/ 2147483646 w 3507"/>
              <a:gd name="T97" fmla="*/ 2147483646 h 3107"/>
              <a:gd name="T98" fmla="*/ 2147483646 w 3507"/>
              <a:gd name="T99" fmla="*/ 2147483646 h 3107"/>
              <a:gd name="T100" fmla="*/ 2147483646 w 3507"/>
              <a:gd name="T101" fmla="*/ 2147483646 h 3107"/>
              <a:gd name="T102" fmla="*/ 2147483646 w 3507"/>
              <a:gd name="T103" fmla="*/ 2147483646 h 3107"/>
              <a:gd name="T104" fmla="*/ 2147483646 w 3507"/>
              <a:gd name="T105" fmla="*/ 2147483646 h 3107"/>
              <a:gd name="T106" fmla="*/ 2147483646 w 3507"/>
              <a:gd name="T107" fmla="*/ 2147483646 h 3107"/>
              <a:gd name="T108" fmla="*/ 2147483646 w 3507"/>
              <a:gd name="T109" fmla="*/ 2147483646 h 3107"/>
              <a:gd name="T110" fmla="*/ 2147483646 w 3507"/>
              <a:gd name="T111" fmla="*/ 2147483646 h 3107"/>
              <a:gd name="T112" fmla="*/ 2147483646 w 3507"/>
              <a:gd name="T113" fmla="*/ 2147483646 h 3107"/>
              <a:gd name="T114" fmla="*/ 2147483646 w 3507"/>
              <a:gd name="T115" fmla="*/ 2147483646 h 3107"/>
              <a:gd name="T116" fmla="*/ 2147483646 w 3507"/>
              <a:gd name="T117" fmla="*/ 2147483646 h 3107"/>
              <a:gd name="T118" fmla="*/ 2147483646 w 3507"/>
              <a:gd name="T119" fmla="*/ 2147483646 h 3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07"/>
              <a:gd name="T181" fmla="*/ 0 h 3107"/>
              <a:gd name="T182" fmla="*/ 3507 w 3507"/>
              <a:gd name="T183" fmla="*/ 3107 h 3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07" h="3107">
                <a:moveTo>
                  <a:pt x="2" y="3079"/>
                </a:moveTo>
                <a:lnTo>
                  <a:pt x="13" y="2983"/>
                </a:lnTo>
                <a:cubicBezTo>
                  <a:pt x="15" y="2970"/>
                  <a:pt x="27" y="2961"/>
                  <a:pt x="40" y="2962"/>
                </a:cubicBezTo>
                <a:cubicBezTo>
                  <a:pt x="53" y="2964"/>
                  <a:pt x="62" y="2976"/>
                  <a:pt x="61" y="2989"/>
                </a:cubicBezTo>
                <a:lnTo>
                  <a:pt x="49" y="3084"/>
                </a:lnTo>
                <a:cubicBezTo>
                  <a:pt x="48" y="3097"/>
                  <a:pt x="36" y="3107"/>
                  <a:pt x="23" y="3105"/>
                </a:cubicBezTo>
                <a:cubicBezTo>
                  <a:pt x="9" y="3104"/>
                  <a:pt x="0" y="3092"/>
                  <a:pt x="2" y="3079"/>
                </a:cubicBezTo>
                <a:close/>
                <a:moveTo>
                  <a:pt x="24" y="2888"/>
                </a:moveTo>
                <a:lnTo>
                  <a:pt x="36" y="2793"/>
                </a:lnTo>
                <a:cubicBezTo>
                  <a:pt x="37" y="2779"/>
                  <a:pt x="49" y="2770"/>
                  <a:pt x="63" y="2772"/>
                </a:cubicBezTo>
                <a:cubicBezTo>
                  <a:pt x="76" y="2773"/>
                  <a:pt x="85" y="2785"/>
                  <a:pt x="83" y="2798"/>
                </a:cubicBezTo>
                <a:lnTo>
                  <a:pt x="72" y="2894"/>
                </a:lnTo>
                <a:cubicBezTo>
                  <a:pt x="71" y="2907"/>
                  <a:pt x="59" y="2916"/>
                  <a:pt x="45" y="2915"/>
                </a:cubicBezTo>
                <a:cubicBezTo>
                  <a:pt x="32" y="2913"/>
                  <a:pt x="23" y="2901"/>
                  <a:pt x="24" y="2888"/>
                </a:cubicBezTo>
                <a:close/>
                <a:moveTo>
                  <a:pt x="47" y="2697"/>
                </a:moveTo>
                <a:lnTo>
                  <a:pt x="59" y="2602"/>
                </a:lnTo>
                <a:cubicBezTo>
                  <a:pt x="60" y="2589"/>
                  <a:pt x="72" y="2579"/>
                  <a:pt x="85" y="2581"/>
                </a:cubicBezTo>
                <a:cubicBezTo>
                  <a:pt x="98" y="2583"/>
                  <a:pt x="108" y="2595"/>
                  <a:pt x="106" y="2608"/>
                </a:cubicBezTo>
                <a:lnTo>
                  <a:pt x="95" y="2703"/>
                </a:lnTo>
                <a:cubicBezTo>
                  <a:pt x="93" y="2716"/>
                  <a:pt x="81" y="2726"/>
                  <a:pt x="68" y="2724"/>
                </a:cubicBezTo>
                <a:cubicBezTo>
                  <a:pt x="55" y="2722"/>
                  <a:pt x="46" y="2710"/>
                  <a:pt x="47" y="2697"/>
                </a:cubicBezTo>
                <a:close/>
                <a:moveTo>
                  <a:pt x="70" y="2507"/>
                </a:moveTo>
                <a:lnTo>
                  <a:pt x="81" y="2411"/>
                </a:lnTo>
                <a:cubicBezTo>
                  <a:pt x="83" y="2398"/>
                  <a:pt x="95" y="2389"/>
                  <a:pt x="108" y="2390"/>
                </a:cubicBezTo>
                <a:cubicBezTo>
                  <a:pt x="121" y="2392"/>
                  <a:pt x="131" y="2404"/>
                  <a:pt x="129" y="2417"/>
                </a:cubicBezTo>
                <a:lnTo>
                  <a:pt x="118" y="2512"/>
                </a:lnTo>
                <a:cubicBezTo>
                  <a:pt x="116" y="2526"/>
                  <a:pt x="104" y="2535"/>
                  <a:pt x="91" y="2533"/>
                </a:cubicBezTo>
                <a:cubicBezTo>
                  <a:pt x="78" y="2532"/>
                  <a:pt x="68" y="2520"/>
                  <a:pt x="70" y="2507"/>
                </a:cubicBezTo>
                <a:close/>
                <a:moveTo>
                  <a:pt x="93" y="2316"/>
                </a:moveTo>
                <a:lnTo>
                  <a:pt x="104" y="2221"/>
                </a:lnTo>
                <a:cubicBezTo>
                  <a:pt x="106" y="2208"/>
                  <a:pt x="118" y="2198"/>
                  <a:pt x="131" y="2200"/>
                </a:cubicBezTo>
                <a:cubicBezTo>
                  <a:pt x="144" y="2201"/>
                  <a:pt x="153" y="2213"/>
                  <a:pt x="152" y="2226"/>
                </a:cubicBezTo>
                <a:lnTo>
                  <a:pt x="140" y="2322"/>
                </a:lnTo>
                <a:cubicBezTo>
                  <a:pt x="139" y="2335"/>
                  <a:pt x="127" y="2344"/>
                  <a:pt x="114" y="2343"/>
                </a:cubicBezTo>
                <a:cubicBezTo>
                  <a:pt x="101" y="2341"/>
                  <a:pt x="91" y="2329"/>
                  <a:pt x="93" y="2316"/>
                </a:cubicBezTo>
                <a:close/>
                <a:moveTo>
                  <a:pt x="116" y="2125"/>
                </a:moveTo>
                <a:lnTo>
                  <a:pt x="127" y="2030"/>
                </a:lnTo>
                <a:cubicBezTo>
                  <a:pt x="129" y="2017"/>
                  <a:pt x="141" y="2008"/>
                  <a:pt x="154" y="2009"/>
                </a:cubicBezTo>
                <a:cubicBezTo>
                  <a:pt x="167" y="2011"/>
                  <a:pt x="176" y="2023"/>
                  <a:pt x="175" y="2036"/>
                </a:cubicBezTo>
                <a:lnTo>
                  <a:pt x="163" y="2131"/>
                </a:lnTo>
                <a:cubicBezTo>
                  <a:pt x="162" y="2144"/>
                  <a:pt x="150" y="2154"/>
                  <a:pt x="137" y="2152"/>
                </a:cubicBezTo>
                <a:cubicBezTo>
                  <a:pt x="123" y="2151"/>
                  <a:pt x="114" y="2139"/>
                  <a:pt x="116" y="2125"/>
                </a:cubicBezTo>
                <a:close/>
                <a:moveTo>
                  <a:pt x="138" y="1935"/>
                </a:moveTo>
                <a:lnTo>
                  <a:pt x="150" y="1839"/>
                </a:lnTo>
                <a:cubicBezTo>
                  <a:pt x="151" y="1826"/>
                  <a:pt x="163" y="1817"/>
                  <a:pt x="176" y="1818"/>
                </a:cubicBezTo>
                <a:cubicBezTo>
                  <a:pt x="190" y="1820"/>
                  <a:pt x="199" y="1832"/>
                  <a:pt x="197" y="1845"/>
                </a:cubicBezTo>
                <a:lnTo>
                  <a:pt x="186" y="1940"/>
                </a:lnTo>
                <a:cubicBezTo>
                  <a:pt x="184" y="1954"/>
                  <a:pt x="173" y="1963"/>
                  <a:pt x="159" y="1961"/>
                </a:cubicBezTo>
                <a:cubicBezTo>
                  <a:pt x="146" y="1960"/>
                  <a:pt x="137" y="1948"/>
                  <a:pt x="138" y="1935"/>
                </a:cubicBezTo>
                <a:close/>
                <a:moveTo>
                  <a:pt x="161" y="1744"/>
                </a:moveTo>
                <a:lnTo>
                  <a:pt x="173" y="1649"/>
                </a:lnTo>
                <a:cubicBezTo>
                  <a:pt x="174" y="1636"/>
                  <a:pt x="186" y="1626"/>
                  <a:pt x="199" y="1628"/>
                </a:cubicBezTo>
                <a:cubicBezTo>
                  <a:pt x="212" y="1629"/>
                  <a:pt x="222" y="1641"/>
                  <a:pt x="220" y="1655"/>
                </a:cubicBezTo>
                <a:lnTo>
                  <a:pt x="209" y="1750"/>
                </a:lnTo>
                <a:cubicBezTo>
                  <a:pt x="207" y="1763"/>
                  <a:pt x="195" y="1772"/>
                  <a:pt x="182" y="1771"/>
                </a:cubicBezTo>
                <a:cubicBezTo>
                  <a:pt x="169" y="1769"/>
                  <a:pt x="160" y="1757"/>
                  <a:pt x="161" y="1744"/>
                </a:cubicBezTo>
                <a:close/>
                <a:moveTo>
                  <a:pt x="195" y="1551"/>
                </a:moveTo>
                <a:lnTo>
                  <a:pt x="225" y="1460"/>
                </a:lnTo>
                <a:cubicBezTo>
                  <a:pt x="229" y="1447"/>
                  <a:pt x="242" y="1440"/>
                  <a:pt x="255" y="1444"/>
                </a:cubicBezTo>
                <a:cubicBezTo>
                  <a:pt x="268" y="1449"/>
                  <a:pt x="275" y="1462"/>
                  <a:pt x="270" y="1475"/>
                </a:cubicBezTo>
                <a:lnTo>
                  <a:pt x="241" y="1566"/>
                </a:lnTo>
                <a:cubicBezTo>
                  <a:pt x="237" y="1579"/>
                  <a:pt x="223" y="1585"/>
                  <a:pt x="211" y="1581"/>
                </a:cubicBezTo>
                <a:cubicBezTo>
                  <a:pt x="198" y="1577"/>
                  <a:pt x="191" y="1564"/>
                  <a:pt x="195" y="1551"/>
                </a:cubicBezTo>
                <a:close/>
                <a:moveTo>
                  <a:pt x="254" y="1369"/>
                </a:moveTo>
                <a:lnTo>
                  <a:pt x="284" y="1277"/>
                </a:lnTo>
                <a:cubicBezTo>
                  <a:pt x="288" y="1265"/>
                  <a:pt x="302" y="1258"/>
                  <a:pt x="314" y="1262"/>
                </a:cubicBezTo>
                <a:cubicBezTo>
                  <a:pt x="327" y="1266"/>
                  <a:pt x="334" y="1279"/>
                  <a:pt x="330" y="1292"/>
                </a:cubicBezTo>
                <a:lnTo>
                  <a:pt x="300" y="1383"/>
                </a:lnTo>
                <a:cubicBezTo>
                  <a:pt x="296" y="1396"/>
                  <a:pt x="282" y="1403"/>
                  <a:pt x="270" y="1399"/>
                </a:cubicBezTo>
                <a:cubicBezTo>
                  <a:pt x="257" y="1395"/>
                  <a:pt x="250" y="1381"/>
                  <a:pt x="254" y="1369"/>
                </a:cubicBezTo>
                <a:close/>
                <a:moveTo>
                  <a:pt x="314" y="1186"/>
                </a:moveTo>
                <a:lnTo>
                  <a:pt x="343" y="1095"/>
                </a:lnTo>
                <a:cubicBezTo>
                  <a:pt x="347" y="1082"/>
                  <a:pt x="361" y="1075"/>
                  <a:pt x="373" y="1079"/>
                </a:cubicBezTo>
                <a:cubicBezTo>
                  <a:pt x="386" y="1083"/>
                  <a:pt x="393" y="1097"/>
                  <a:pt x="389" y="1109"/>
                </a:cubicBezTo>
                <a:lnTo>
                  <a:pt x="359" y="1201"/>
                </a:lnTo>
                <a:cubicBezTo>
                  <a:pt x="355" y="1213"/>
                  <a:pt x="342" y="1220"/>
                  <a:pt x="329" y="1216"/>
                </a:cubicBezTo>
                <a:cubicBezTo>
                  <a:pt x="316" y="1212"/>
                  <a:pt x="310" y="1198"/>
                  <a:pt x="314" y="1186"/>
                </a:cubicBezTo>
                <a:close/>
                <a:moveTo>
                  <a:pt x="380" y="997"/>
                </a:moveTo>
                <a:lnTo>
                  <a:pt x="442" y="923"/>
                </a:lnTo>
                <a:cubicBezTo>
                  <a:pt x="450" y="913"/>
                  <a:pt x="465" y="912"/>
                  <a:pt x="476" y="920"/>
                </a:cubicBezTo>
                <a:cubicBezTo>
                  <a:pt x="486" y="929"/>
                  <a:pt x="487" y="944"/>
                  <a:pt x="478" y="954"/>
                </a:cubicBezTo>
                <a:lnTo>
                  <a:pt x="416" y="1028"/>
                </a:lnTo>
                <a:cubicBezTo>
                  <a:pt x="408" y="1038"/>
                  <a:pt x="393" y="1039"/>
                  <a:pt x="383" y="1030"/>
                </a:cubicBezTo>
                <a:cubicBezTo>
                  <a:pt x="372" y="1022"/>
                  <a:pt x="371" y="1007"/>
                  <a:pt x="380" y="997"/>
                </a:cubicBezTo>
                <a:close/>
                <a:moveTo>
                  <a:pt x="504" y="850"/>
                </a:moveTo>
                <a:lnTo>
                  <a:pt x="551" y="794"/>
                </a:lnTo>
                <a:cubicBezTo>
                  <a:pt x="553" y="792"/>
                  <a:pt x="555" y="790"/>
                  <a:pt x="558" y="788"/>
                </a:cubicBezTo>
                <a:lnTo>
                  <a:pt x="578" y="778"/>
                </a:lnTo>
                <a:cubicBezTo>
                  <a:pt x="590" y="771"/>
                  <a:pt x="604" y="775"/>
                  <a:pt x="610" y="787"/>
                </a:cubicBezTo>
                <a:cubicBezTo>
                  <a:pt x="617" y="799"/>
                  <a:pt x="613" y="813"/>
                  <a:pt x="601" y="820"/>
                </a:cubicBezTo>
                <a:lnTo>
                  <a:pt x="581" y="831"/>
                </a:lnTo>
                <a:lnTo>
                  <a:pt x="588" y="825"/>
                </a:lnTo>
                <a:lnTo>
                  <a:pt x="540" y="881"/>
                </a:lnTo>
                <a:cubicBezTo>
                  <a:pt x="532" y="891"/>
                  <a:pt x="517" y="892"/>
                  <a:pt x="507" y="884"/>
                </a:cubicBezTo>
                <a:cubicBezTo>
                  <a:pt x="496" y="875"/>
                  <a:pt x="495" y="860"/>
                  <a:pt x="504" y="850"/>
                </a:cubicBezTo>
                <a:close/>
                <a:moveTo>
                  <a:pt x="662" y="732"/>
                </a:moveTo>
                <a:lnTo>
                  <a:pt x="734" y="692"/>
                </a:lnTo>
                <a:cubicBezTo>
                  <a:pt x="735" y="692"/>
                  <a:pt x="737" y="691"/>
                  <a:pt x="738" y="691"/>
                </a:cubicBezTo>
                <a:lnTo>
                  <a:pt x="751" y="686"/>
                </a:lnTo>
                <a:cubicBezTo>
                  <a:pt x="764" y="682"/>
                  <a:pt x="778" y="689"/>
                  <a:pt x="782" y="701"/>
                </a:cubicBezTo>
                <a:cubicBezTo>
                  <a:pt x="786" y="714"/>
                  <a:pt x="779" y="728"/>
                  <a:pt x="767" y="732"/>
                </a:cubicBezTo>
                <a:lnTo>
                  <a:pt x="753" y="736"/>
                </a:lnTo>
                <a:lnTo>
                  <a:pt x="757" y="735"/>
                </a:lnTo>
                <a:lnTo>
                  <a:pt x="685" y="774"/>
                </a:lnTo>
                <a:cubicBezTo>
                  <a:pt x="674" y="780"/>
                  <a:pt x="659" y="776"/>
                  <a:pt x="653" y="764"/>
                </a:cubicBezTo>
                <a:cubicBezTo>
                  <a:pt x="646" y="752"/>
                  <a:pt x="651" y="738"/>
                  <a:pt x="662" y="732"/>
                </a:cubicBezTo>
                <a:close/>
                <a:moveTo>
                  <a:pt x="842" y="656"/>
                </a:moveTo>
                <a:lnTo>
                  <a:pt x="930" y="627"/>
                </a:lnTo>
                <a:lnTo>
                  <a:pt x="935" y="625"/>
                </a:lnTo>
                <a:cubicBezTo>
                  <a:pt x="948" y="622"/>
                  <a:pt x="961" y="629"/>
                  <a:pt x="964" y="642"/>
                </a:cubicBezTo>
                <a:cubicBezTo>
                  <a:pt x="968" y="655"/>
                  <a:pt x="960" y="668"/>
                  <a:pt x="947" y="672"/>
                </a:cubicBezTo>
                <a:lnTo>
                  <a:pt x="945" y="672"/>
                </a:lnTo>
                <a:lnTo>
                  <a:pt x="858" y="701"/>
                </a:lnTo>
                <a:cubicBezTo>
                  <a:pt x="845" y="706"/>
                  <a:pt x="831" y="699"/>
                  <a:pt x="827" y="686"/>
                </a:cubicBezTo>
                <a:cubicBezTo>
                  <a:pt x="823" y="674"/>
                  <a:pt x="830" y="660"/>
                  <a:pt x="842" y="656"/>
                </a:cubicBezTo>
                <a:close/>
                <a:moveTo>
                  <a:pt x="1027" y="600"/>
                </a:moveTo>
                <a:lnTo>
                  <a:pt x="1107" y="578"/>
                </a:lnTo>
                <a:lnTo>
                  <a:pt x="1120" y="575"/>
                </a:lnTo>
                <a:cubicBezTo>
                  <a:pt x="1133" y="571"/>
                  <a:pt x="1146" y="579"/>
                  <a:pt x="1150" y="592"/>
                </a:cubicBezTo>
                <a:cubicBezTo>
                  <a:pt x="1153" y="604"/>
                  <a:pt x="1145" y="618"/>
                  <a:pt x="1133" y="621"/>
                </a:cubicBezTo>
                <a:lnTo>
                  <a:pt x="1120" y="625"/>
                </a:lnTo>
                <a:lnTo>
                  <a:pt x="1040" y="646"/>
                </a:lnTo>
                <a:cubicBezTo>
                  <a:pt x="1027" y="650"/>
                  <a:pt x="1014" y="642"/>
                  <a:pt x="1011" y="630"/>
                </a:cubicBezTo>
                <a:cubicBezTo>
                  <a:pt x="1007" y="617"/>
                  <a:pt x="1015" y="604"/>
                  <a:pt x="1027" y="600"/>
                </a:cubicBezTo>
                <a:close/>
                <a:moveTo>
                  <a:pt x="1213" y="550"/>
                </a:moveTo>
                <a:lnTo>
                  <a:pt x="1283" y="530"/>
                </a:lnTo>
                <a:lnTo>
                  <a:pt x="1308" y="526"/>
                </a:lnTo>
                <a:cubicBezTo>
                  <a:pt x="1321" y="524"/>
                  <a:pt x="1334" y="533"/>
                  <a:pt x="1336" y="546"/>
                </a:cubicBezTo>
                <a:cubicBezTo>
                  <a:pt x="1338" y="559"/>
                  <a:pt x="1329" y="571"/>
                  <a:pt x="1316" y="573"/>
                </a:cubicBezTo>
                <a:lnTo>
                  <a:pt x="1296" y="577"/>
                </a:lnTo>
                <a:lnTo>
                  <a:pt x="1225" y="596"/>
                </a:lnTo>
                <a:cubicBezTo>
                  <a:pt x="1213" y="599"/>
                  <a:pt x="1199" y="592"/>
                  <a:pt x="1196" y="579"/>
                </a:cubicBezTo>
                <a:cubicBezTo>
                  <a:pt x="1192" y="566"/>
                  <a:pt x="1200" y="553"/>
                  <a:pt x="1213" y="550"/>
                </a:cubicBezTo>
                <a:close/>
                <a:moveTo>
                  <a:pt x="1403" y="510"/>
                </a:moveTo>
                <a:lnTo>
                  <a:pt x="1478" y="498"/>
                </a:lnTo>
                <a:lnTo>
                  <a:pt x="1497" y="494"/>
                </a:lnTo>
                <a:cubicBezTo>
                  <a:pt x="1510" y="492"/>
                  <a:pt x="1523" y="500"/>
                  <a:pt x="1525" y="514"/>
                </a:cubicBezTo>
                <a:cubicBezTo>
                  <a:pt x="1527" y="527"/>
                  <a:pt x="1519" y="539"/>
                  <a:pt x="1506" y="541"/>
                </a:cubicBezTo>
                <a:lnTo>
                  <a:pt x="1485" y="545"/>
                </a:lnTo>
                <a:lnTo>
                  <a:pt x="1411" y="558"/>
                </a:lnTo>
                <a:cubicBezTo>
                  <a:pt x="1398" y="560"/>
                  <a:pt x="1385" y="551"/>
                  <a:pt x="1383" y="538"/>
                </a:cubicBezTo>
                <a:cubicBezTo>
                  <a:pt x="1381" y="525"/>
                  <a:pt x="1390" y="512"/>
                  <a:pt x="1403" y="510"/>
                </a:cubicBezTo>
                <a:close/>
                <a:moveTo>
                  <a:pt x="1592" y="477"/>
                </a:moveTo>
                <a:lnTo>
                  <a:pt x="1653" y="466"/>
                </a:lnTo>
                <a:lnTo>
                  <a:pt x="1684" y="458"/>
                </a:lnTo>
                <a:cubicBezTo>
                  <a:pt x="1697" y="455"/>
                  <a:pt x="1710" y="463"/>
                  <a:pt x="1713" y="476"/>
                </a:cubicBezTo>
                <a:cubicBezTo>
                  <a:pt x="1716" y="488"/>
                  <a:pt x="1709" y="501"/>
                  <a:pt x="1696" y="505"/>
                </a:cubicBezTo>
                <a:lnTo>
                  <a:pt x="1662" y="513"/>
                </a:lnTo>
                <a:lnTo>
                  <a:pt x="1600" y="524"/>
                </a:lnTo>
                <a:cubicBezTo>
                  <a:pt x="1587" y="527"/>
                  <a:pt x="1575" y="518"/>
                  <a:pt x="1572" y="505"/>
                </a:cubicBezTo>
                <a:cubicBezTo>
                  <a:pt x="1570" y="492"/>
                  <a:pt x="1579" y="479"/>
                  <a:pt x="1592" y="477"/>
                </a:cubicBezTo>
                <a:close/>
                <a:moveTo>
                  <a:pt x="1777" y="435"/>
                </a:moveTo>
                <a:lnTo>
                  <a:pt x="1844" y="418"/>
                </a:lnTo>
                <a:lnTo>
                  <a:pt x="1872" y="413"/>
                </a:lnTo>
                <a:cubicBezTo>
                  <a:pt x="1885" y="411"/>
                  <a:pt x="1898" y="419"/>
                  <a:pt x="1900" y="432"/>
                </a:cubicBezTo>
                <a:cubicBezTo>
                  <a:pt x="1903" y="445"/>
                  <a:pt x="1894" y="458"/>
                  <a:pt x="1881" y="460"/>
                </a:cubicBezTo>
                <a:lnTo>
                  <a:pt x="1855" y="465"/>
                </a:lnTo>
                <a:lnTo>
                  <a:pt x="1789" y="481"/>
                </a:lnTo>
                <a:cubicBezTo>
                  <a:pt x="1776" y="485"/>
                  <a:pt x="1763" y="477"/>
                  <a:pt x="1760" y="464"/>
                </a:cubicBezTo>
                <a:cubicBezTo>
                  <a:pt x="1757" y="451"/>
                  <a:pt x="1764" y="438"/>
                  <a:pt x="1777" y="435"/>
                </a:cubicBezTo>
                <a:close/>
                <a:moveTo>
                  <a:pt x="1967" y="396"/>
                </a:moveTo>
                <a:lnTo>
                  <a:pt x="2021" y="386"/>
                </a:lnTo>
                <a:lnTo>
                  <a:pt x="2017" y="387"/>
                </a:lnTo>
                <a:lnTo>
                  <a:pt x="2055" y="373"/>
                </a:lnTo>
                <a:cubicBezTo>
                  <a:pt x="2068" y="368"/>
                  <a:pt x="2082" y="375"/>
                  <a:pt x="2086" y="387"/>
                </a:cubicBezTo>
                <a:cubicBezTo>
                  <a:pt x="2091" y="400"/>
                  <a:pt x="2084" y="414"/>
                  <a:pt x="2072" y="418"/>
                </a:cubicBezTo>
                <a:lnTo>
                  <a:pt x="2034" y="432"/>
                </a:lnTo>
                <a:cubicBezTo>
                  <a:pt x="2032" y="432"/>
                  <a:pt x="2031" y="433"/>
                  <a:pt x="2030" y="433"/>
                </a:cubicBezTo>
                <a:lnTo>
                  <a:pt x="1975" y="443"/>
                </a:lnTo>
                <a:cubicBezTo>
                  <a:pt x="1962" y="445"/>
                  <a:pt x="1950" y="437"/>
                  <a:pt x="1947" y="424"/>
                </a:cubicBezTo>
                <a:cubicBezTo>
                  <a:pt x="1945" y="411"/>
                  <a:pt x="1954" y="398"/>
                  <a:pt x="1967" y="396"/>
                </a:cubicBezTo>
                <a:close/>
                <a:moveTo>
                  <a:pt x="2146" y="340"/>
                </a:moveTo>
                <a:lnTo>
                  <a:pt x="2193" y="323"/>
                </a:lnTo>
                <a:lnTo>
                  <a:pt x="2231" y="304"/>
                </a:lnTo>
                <a:cubicBezTo>
                  <a:pt x="2243" y="298"/>
                  <a:pt x="2258" y="303"/>
                  <a:pt x="2264" y="314"/>
                </a:cubicBezTo>
                <a:cubicBezTo>
                  <a:pt x="2269" y="326"/>
                  <a:pt x="2265" y="341"/>
                  <a:pt x="2253" y="347"/>
                </a:cubicBezTo>
                <a:lnTo>
                  <a:pt x="2210" y="368"/>
                </a:lnTo>
                <a:lnTo>
                  <a:pt x="2162" y="385"/>
                </a:lnTo>
                <a:cubicBezTo>
                  <a:pt x="2150" y="390"/>
                  <a:pt x="2136" y="383"/>
                  <a:pt x="2131" y="371"/>
                </a:cubicBezTo>
                <a:cubicBezTo>
                  <a:pt x="2127" y="359"/>
                  <a:pt x="2133" y="345"/>
                  <a:pt x="2146" y="340"/>
                </a:cubicBezTo>
                <a:close/>
                <a:moveTo>
                  <a:pt x="2317" y="261"/>
                </a:moveTo>
                <a:lnTo>
                  <a:pt x="2383" y="228"/>
                </a:lnTo>
                <a:cubicBezTo>
                  <a:pt x="2384" y="227"/>
                  <a:pt x="2386" y="227"/>
                  <a:pt x="2387" y="226"/>
                </a:cubicBezTo>
                <a:lnTo>
                  <a:pt x="2409" y="220"/>
                </a:lnTo>
                <a:cubicBezTo>
                  <a:pt x="2422" y="217"/>
                  <a:pt x="2435" y="224"/>
                  <a:pt x="2439" y="237"/>
                </a:cubicBezTo>
                <a:cubicBezTo>
                  <a:pt x="2442" y="250"/>
                  <a:pt x="2434" y="263"/>
                  <a:pt x="2422" y="267"/>
                </a:cubicBezTo>
                <a:lnTo>
                  <a:pt x="2400" y="273"/>
                </a:lnTo>
                <a:lnTo>
                  <a:pt x="2404" y="271"/>
                </a:lnTo>
                <a:lnTo>
                  <a:pt x="2339" y="304"/>
                </a:lnTo>
                <a:cubicBezTo>
                  <a:pt x="2327" y="310"/>
                  <a:pt x="2312" y="305"/>
                  <a:pt x="2306" y="293"/>
                </a:cubicBezTo>
                <a:cubicBezTo>
                  <a:pt x="2301" y="281"/>
                  <a:pt x="2305" y="267"/>
                  <a:pt x="2317" y="261"/>
                </a:cubicBezTo>
                <a:close/>
                <a:moveTo>
                  <a:pt x="2502" y="195"/>
                </a:moveTo>
                <a:lnTo>
                  <a:pt x="2563" y="178"/>
                </a:lnTo>
                <a:lnTo>
                  <a:pt x="2594" y="170"/>
                </a:lnTo>
                <a:cubicBezTo>
                  <a:pt x="2607" y="166"/>
                  <a:pt x="2620" y="174"/>
                  <a:pt x="2624" y="187"/>
                </a:cubicBezTo>
                <a:cubicBezTo>
                  <a:pt x="2627" y="199"/>
                  <a:pt x="2620" y="213"/>
                  <a:pt x="2607" y="216"/>
                </a:cubicBezTo>
                <a:lnTo>
                  <a:pt x="2576" y="225"/>
                </a:lnTo>
                <a:lnTo>
                  <a:pt x="2514" y="241"/>
                </a:lnTo>
                <a:cubicBezTo>
                  <a:pt x="2502" y="245"/>
                  <a:pt x="2488" y="237"/>
                  <a:pt x="2485" y="225"/>
                </a:cubicBezTo>
                <a:cubicBezTo>
                  <a:pt x="2481" y="212"/>
                  <a:pt x="2489" y="199"/>
                  <a:pt x="2502" y="195"/>
                </a:cubicBezTo>
                <a:close/>
                <a:moveTo>
                  <a:pt x="2687" y="145"/>
                </a:moveTo>
                <a:lnTo>
                  <a:pt x="2739" y="130"/>
                </a:lnTo>
                <a:lnTo>
                  <a:pt x="2783" y="123"/>
                </a:lnTo>
                <a:cubicBezTo>
                  <a:pt x="2796" y="121"/>
                  <a:pt x="2808" y="130"/>
                  <a:pt x="2810" y="143"/>
                </a:cubicBezTo>
                <a:cubicBezTo>
                  <a:pt x="2813" y="156"/>
                  <a:pt x="2804" y="168"/>
                  <a:pt x="2791" y="170"/>
                </a:cubicBezTo>
                <a:lnTo>
                  <a:pt x="2752" y="177"/>
                </a:lnTo>
                <a:lnTo>
                  <a:pt x="2700" y="191"/>
                </a:lnTo>
                <a:cubicBezTo>
                  <a:pt x="2687" y="194"/>
                  <a:pt x="2674" y="187"/>
                  <a:pt x="2670" y="174"/>
                </a:cubicBezTo>
                <a:cubicBezTo>
                  <a:pt x="2667" y="161"/>
                  <a:pt x="2674" y="148"/>
                  <a:pt x="2687" y="145"/>
                </a:cubicBezTo>
                <a:close/>
                <a:moveTo>
                  <a:pt x="2877" y="107"/>
                </a:moveTo>
                <a:lnTo>
                  <a:pt x="2934" y="98"/>
                </a:lnTo>
                <a:lnTo>
                  <a:pt x="2969" y="88"/>
                </a:lnTo>
                <a:cubicBezTo>
                  <a:pt x="2982" y="85"/>
                  <a:pt x="2995" y="92"/>
                  <a:pt x="2998" y="105"/>
                </a:cubicBezTo>
                <a:cubicBezTo>
                  <a:pt x="3002" y="118"/>
                  <a:pt x="2994" y="131"/>
                  <a:pt x="2982" y="134"/>
                </a:cubicBezTo>
                <a:lnTo>
                  <a:pt x="2941" y="145"/>
                </a:lnTo>
                <a:lnTo>
                  <a:pt x="2885" y="154"/>
                </a:lnTo>
                <a:cubicBezTo>
                  <a:pt x="2872" y="157"/>
                  <a:pt x="2860" y="148"/>
                  <a:pt x="2858" y="135"/>
                </a:cubicBezTo>
                <a:cubicBezTo>
                  <a:pt x="2856" y="122"/>
                  <a:pt x="2864" y="109"/>
                  <a:pt x="2877" y="107"/>
                </a:cubicBezTo>
                <a:close/>
                <a:moveTo>
                  <a:pt x="3062" y="63"/>
                </a:moveTo>
                <a:lnTo>
                  <a:pt x="3107" y="50"/>
                </a:lnTo>
                <a:lnTo>
                  <a:pt x="3158" y="42"/>
                </a:lnTo>
                <a:cubicBezTo>
                  <a:pt x="3171" y="40"/>
                  <a:pt x="3183" y="48"/>
                  <a:pt x="3185" y="62"/>
                </a:cubicBezTo>
                <a:cubicBezTo>
                  <a:pt x="3187" y="75"/>
                  <a:pt x="3179" y="87"/>
                  <a:pt x="3166" y="89"/>
                </a:cubicBezTo>
                <a:lnTo>
                  <a:pt x="3120" y="97"/>
                </a:lnTo>
                <a:lnTo>
                  <a:pt x="3074" y="109"/>
                </a:lnTo>
                <a:cubicBezTo>
                  <a:pt x="3061" y="113"/>
                  <a:pt x="3048" y="105"/>
                  <a:pt x="3045" y="92"/>
                </a:cubicBezTo>
                <a:cubicBezTo>
                  <a:pt x="3041" y="79"/>
                  <a:pt x="3049" y="66"/>
                  <a:pt x="3062" y="63"/>
                </a:cubicBezTo>
                <a:close/>
                <a:moveTo>
                  <a:pt x="3252" y="26"/>
                </a:moveTo>
                <a:lnTo>
                  <a:pt x="3302" y="18"/>
                </a:lnTo>
                <a:lnTo>
                  <a:pt x="3349" y="13"/>
                </a:lnTo>
                <a:cubicBezTo>
                  <a:pt x="3362" y="12"/>
                  <a:pt x="3374" y="22"/>
                  <a:pt x="3375" y="35"/>
                </a:cubicBezTo>
                <a:cubicBezTo>
                  <a:pt x="3377" y="48"/>
                  <a:pt x="3367" y="60"/>
                  <a:pt x="3354" y="61"/>
                </a:cubicBezTo>
                <a:lnTo>
                  <a:pt x="3309" y="65"/>
                </a:lnTo>
                <a:lnTo>
                  <a:pt x="3260" y="73"/>
                </a:lnTo>
                <a:cubicBezTo>
                  <a:pt x="3247" y="76"/>
                  <a:pt x="3235" y="67"/>
                  <a:pt x="3233" y="54"/>
                </a:cubicBezTo>
                <a:cubicBezTo>
                  <a:pt x="3230" y="41"/>
                  <a:pt x="3239" y="28"/>
                  <a:pt x="3252" y="26"/>
                </a:cubicBezTo>
                <a:close/>
                <a:moveTo>
                  <a:pt x="3445" y="5"/>
                </a:moveTo>
                <a:lnTo>
                  <a:pt x="3479" y="2"/>
                </a:lnTo>
                <a:cubicBezTo>
                  <a:pt x="3492" y="0"/>
                  <a:pt x="3504" y="10"/>
                  <a:pt x="3505" y="23"/>
                </a:cubicBezTo>
                <a:cubicBezTo>
                  <a:pt x="3507" y="36"/>
                  <a:pt x="3497" y="48"/>
                  <a:pt x="3484" y="49"/>
                </a:cubicBezTo>
                <a:lnTo>
                  <a:pt x="3449" y="53"/>
                </a:lnTo>
                <a:cubicBezTo>
                  <a:pt x="3436" y="54"/>
                  <a:pt x="3424" y="44"/>
                  <a:pt x="3423" y="31"/>
                </a:cubicBezTo>
                <a:cubicBezTo>
                  <a:pt x="3422" y="18"/>
                  <a:pt x="3432" y="6"/>
                  <a:pt x="3445" y="5"/>
                </a:cubicBezTo>
                <a:close/>
              </a:path>
            </a:pathLst>
          </a:custGeom>
          <a:solidFill>
            <a:srgbClr val="FF0000"/>
          </a:solidFill>
          <a:ln w="7938" cap="flat">
            <a:solidFill>
              <a:srgbClr val="FF0000"/>
            </a:solidFill>
            <a:prstDash val="solid"/>
            <a:bevel/>
            <a:headEnd/>
            <a:tailEnd/>
          </a:ln>
        </p:spPr>
        <p:txBody>
          <a:bodyPr/>
          <a:lstStyle/>
          <a:p>
            <a:endParaRPr lang="fr-FR"/>
          </a:p>
        </p:txBody>
      </p:sp>
      <p:sp>
        <p:nvSpPr>
          <p:cNvPr id="67846" name="Rectangle 18"/>
          <p:cNvSpPr>
            <a:spLocks noChangeArrowheads="1"/>
          </p:cNvSpPr>
          <p:nvPr/>
        </p:nvSpPr>
        <p:spPr bwMode="auto">
          <a:xfrm>
            <a:off x="4638675" y="5175250"/>
            <a:ext cx="117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67847" name="Rectangle 19"/>
          <p:cNvSpPr>
            <a:spLocks noChangeArrowheads="1"/>
          </p:cNvSpPr>
          <p:nvPr/>
        </p:nvSpPr>
        <p:spPr bwMode="auto">
          <a:xfrm>
            <a:off x="4551363" y="4811713"/>
            <a:ext cx="234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a:t>
            </a:r>
            <a:endParaRPr lang="fr-FR" altLang="fr-FR" sz="1800">
              <a:solidFill>
                <a:srgbClr val="FFFFFF"/>
              </a:solidFill>
            </a:endParaRPr>
          </a:p>
        </p:txBody>
      </p:sp>
      <p:sp>
        <p:nvSpPr>
          <p:cNvPr id="67848" name="Rectangle 20"/>
          <p:cNvSpPr>
            <a:spLocks noChangeArrowheads="1"/>
          </p:cNvSpPr>
          <p:nvPr/>
        </p:nvSpPr>
        <p:spPr bwMode="auto">
          <a:xfrm>
            <a:off x="4551363" y="4446588"/>
            <a:ext cx="2349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20</a:t>
            </a:r>
            <a:endParaRPr lang="fr-FR" altLang="fr-FR" sz="1800">
              <a:solidFill>
                <a:srgbClr val="FFFFFF"/>
              </a:solidFill>
            </a:endParaRPr>
          </a:p>
        </p:txBody>
      </p:sp>
      <p:sp>
        <p:nvSpPr>
          <p:cNvPr id="67849" name="Rectangle 21"/>
          <p:cNvSpPr>
            <a:spLocks noChangeArrowheads="1"/>
          </p:cNvSpPr>
          <p:nvPr/>
        </p:nvSpPr>
        <p:spPr bwMode="auto">
          <a:xfrm>
            <a:off x="4551363" y="4083050"/>
            <a:ext cx="234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30</a:t>
            </a:r>
            <a:endParaRPr lang="fr-FR" altLang="fr-FR" sz="1800">
              <a:solidFill>
                <a:srgbClr val="FFFFFF"/>
              </a:solidFill>
            </a:endParaRPr>
          </a:p>
        </p:txBody>
      </p:sp>
      <p:sp>
        <p:nvSpPr>
          <p:cNvPr id="67850" name="Rectangle 22"/>
          <p:cNvSpPr>
            <a:spLocks noChangeArrowheads="1"/>
          </p:cNvSpPr>
          <p:nvPr/>
        </p:nvSpPr>
        <p:spPr bwMode="auto">
          <a:xfrm>
            <a:off x="4551363" y="3719513"/>
            <a:ext cx="234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40</a:t>
            </a:r>
            <a:endParaRPr lang="fr-FR" altLang="fr-FR" sz="1800">
              <a:solidFill>
                <a:srgbClr val="FFFFFF"/>
              </a:solidFill>
            </a:endParaRPr>
          </a:p>
        </p:txBody>
      </p:sp>
      <p:sp>
        <p:nvSpPr>
          <p:cNvPr id="67851" name="Rectangle 23"/>
          <p:cNvSpPr>
            <a:spLocks noChangeArrowheads="1"/>
          </p:cNvSpPr>
          <p:nvPr/>
        </p:nvSpPr>
        <p:spPr bwMode="auto">
          <a:xfrm>
            <a:off x="4551363" y="3352800"/>
            <a:ext cx="234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67852" name="Rectangle 24"/>
          <p:cNvSpPr>
            <a:spLocks noChangeArrowheads="1"/>
          </p:cNvSpPr>
          <p:nvPr/>
        </p:nvSpPr>
        <p:spPr bwMode="auto">
          <a:xfrm>
            <a:off x="4551363" y="2989263"/>
            <a:ext cx="234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60</a:t>
            </a:r>
            <a:endParaRPr lang="fr-FR" altLang="fr-FR" sz="1800">
              <a:solidFill>
                <a:srgbClr val="FFFFFF"/>
              </a:solidFill>
            </a:endParaRPr>
          </a:p>
        </p:txBody>
      </p:sp>
      <p:sp>
        <p:nvSpPr>
          <p:cNvPr id="67853" name="Rectangle 25"/>
          <p:cNvSpPr>
            <a:spLocks noChangeArrowheads="1"/>
          </p:cNvSpPr>
          <p:nvPr/>
        </p:nvSpPr>
        <p:spPr bwMode="auto">
          <a:xfrm>
            <a:off x="4551363" y="2624138"/>
            <a:ext cx="2349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70</a:t>
            </a:r>
            <a:endParaRPr lang="fr-FR" altLang="fr-FR" sz="1800">
              <a:solidFill>
                <a:srgbClr val="FFFFFF"/>
              </a:solidFill>
            </a:endParaRPr>
          </a:p>
        </p:txBody>
      </p:sp>
      <p:sp>
        <p:nvSpPr>
          <p:cNvPr id="67854" name="Rectangle 26"/>
          <p:cNvSpPr>
            <a:spLocks noChangeArrowheads="1"/>
          </p:cNvSpPr>
          <p:nvPr/>
        </p:nvSpPr>
        <p:spPr bwMode="auto">
          <a:xfrm>
            <a:off x="4551363" y="2260600"/>
            <a:ext cx="234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80</a:t>
            </a:r>
            <a:endParaRPr lang="fr-FR" altLang="fr-FR" sz="1800">
              <a:solidFill>
                <a:srgbClr val="FFFFFF"/>
              </a:solidFill>
            </a:endParaRPr>
          </a:p>
        </p:txBody>
      </p:sp>
      <p:sp>
        <p:nvSpPr>
          <p:cNvPr id="67855" name="Rectangle 27"/>
          <p:cNvSpPr>
            <a:spLocks noChangeArrowheads="1"/>
          </p:cNvSpPr>
          <p:nvPr/>
        </p:nvSpPr>
        <p:spPr bwMode="auto">
          <a:xfrm>
            <a:off x="4551363" y="1897063"/>
            <a:ext cx="234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90</a:t>
            </a:r>
            <a:endParaRPr lang="fr-FR" altLang="fr-FR" sz="1800">
              <a:solidFill>
                <a:srgbClr val="FFFFFF"/>
              </a:solidFill>
            </a:endParaRPr>
          </a:p>
        </p:txBody>
      </p:sp>
      <p:sp>
        <p:nvSpPr>
          <p:cNvPr id="67856" name="Rectangle 28"/>
          <p:cNvSpPr>
            <a:spLocks noChangeArrowheads="1"/>
          </p:cNvSpPr>
          <p:nvPr/>
        </p:nvSpPr>
        <p:spPr bwMode="auto">
          <a:xfrm>
            <a:off x="4451350" y="1530350"/>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67857" name="Rectangle 29"/>
          <p:cNvSpPr>
            <a:spLocks noChangeArrowheads="1"/>
          </p:cNvSpPr>
          <p:nvPr/>
        </p:nvSpPr>
        <p:spPr bwMode="auto">
          <a:xfrm>
            <a:off x="4910138" y="5410200"/>
            <a:ext cx="1174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a:t>
            </a:r>
            <a:endParaRPr lang="fr-FR" altLang="fr-FR" sz="1800">
              <a:solidFill>
                <a:srgbClr val="FFFFFF"/>
              </a:solidFill>
            </a:endParaRPr>
          </a:p>
        </p:txBody>
      </p:sp>
      <p:sp>
        <p:nvSpPr>
          <p:cNvPr id="67858" name="Rectangle 30"/>
          <p:cNvSpPr>
            <a:spLocks noChangeArrowheads="1"/>
          </p:cNvSpPr>
          <p:nvPr/>
        </p:nvSpPr>
        <p:spPr bwMode="auto">
          <a:xfrm>
            <a:off x="6964363" y="5410200"/>
            <a:ext cx="76041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500,000</a:t>
            </a:r>
            <a:endParaRPr lang="fr-FR" altLang="fr-FR" sz="1800">
              <a:solidFill>
                <a:srgbClr val="FFFFFF"/>
              </a:solidFill>
            </a:endParaRPr>
          </a:p>
        </p:txBody>
      </p:sp>
      <p:sp>
        <p:nvSpPr>
          <p:cNvPr id="67859" name="ZoneTexte 83"/>
          <p:cNvSpPr txBox="1">
            <a:spLocks noChangeArrowheads="1"/>
          </p:cNvSpPr>
          <p:nvPr/>
        </p:nvSpPr>
        <p:spPr bwMode="auto">
          <a:xfrm>
            <a:off x="5218113" y="5665788"/>
            <a:ext cx="1308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Learning trials</a:t>
            </a:r>
          </a:p>
        </p:txBody>
      </p:sp>
      <p:sp>
        <p:nvSpPr>
          <p:cNvPr id="67860" name="ZoneTexte 307"/>
          <p:cNvSpPr txBox="1">
            <a:spLocks noChangeArrowheads="1"/>
          </p:cNvSpPr>
          <p:nvPr/>
        </p:nvSpPr>
        <p:spPr bwMode="auto">
          <a:xfrm>
            <a:off x="5668963" y="1557338"/>
            <a:ext cx="13255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rPr>
              <a:t>Simulation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8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8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0"/>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9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81"/>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8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 grpId="0"/>
      <p:bldP spid="279" grpId="0"/>
      <p:bldP spid="280" grpId="0"/>
      <p:bldP spid="281" grpId="0"/>
      <p:bldP spid="282"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à coins arrondis 10"/>
          <p:cNvSpPr/>
          <p:nvPr/>
        </p:nvSpPr>
        <p:spPr bwMode="auto">
          <a:xfrm>
            <a:off x="2916238" y="3057525"/>
            <a:ext cx="3309937" cy="2603500"/>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6" name="Rectangle à coins arrondis 5"/>
          <p:cNvSpPr/>
          <p:nvPr/>
        </p:nvSpPr>
        <p:spPr bwMode="auto">
          <a:xfrm>
            <a:off x="3100388" y="3225800"/>
            <a:ext cx="1341437"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600" dirty="0" err="1">
                <a:solidFill>
                  <a:srgbClr val="000000"/>
                </a:solidFill>
                <a:latin typeface="Times New Roman" pitchFamily="18" charset="0"/>
                <a:cs typeface="Times New Roman" pitchFamily="18" charset="0"/>
              </a:rPr>
              <a:t>Phonological</a:t>
            </a:r>
            <a:r>
              <a:rPr lang="fr-FR" sz="1600" dirty="0">
                <a:solidFill>
                  <a:srgbClr val="000000"/>
                </a:solidFill>
                <a:latin typeface="Times New Roman" pitchFamily="18" charset="0"/>
                <a:cs typeface="Times New Roman" pitchFamily="18" charset="0"/>
              </a:rPr>
              <a:t> </a:t>
            </a:r>
            <a:r>
              <a:rPr lang="fr-FR" sz="1600" dirty="0" err="1">
                <a:solidFill>
                  <a:srgbClr val="000000"/>
                </a:solidFill>
                <a:latin typeface="Times New Roman" pitchFamily="18" charset="0"/>
                <a:cs typeface="Times New Roman" pitchFamily="18" charset="0"/>
              </a:rPr>
              <a:t>Lexicon</a:t>
            </a:r>
            <a:endParaRPr lang="fr-FR" sz="1600" dirty="0">
              <a:solidFill>
                <a:srgbClr val="000000"/>
              </a:solidFill>
              <a:latin typeface="Times New Roman" pitchFamily="18" charset="0"/>
              <a:cs typeface="Times New Roman" pitchFamily="18" charset="0"/>
            </a:endParaRPr>
          </a:p>
        </p:txBody>
      </p:sp>
      <p:sp>
        <p:nvSpPr>
          <p:cNvPr id="9" name="Rectangle à coins arrondis 8"/>
          <p:cNvSpPr/>
          <p:nvPr/>
        </p:nvSpPr>
        <p:spPr>
          <a:xfrm>
            <a:off x="3100388" y="5157788"/>
            <a:ext cx="2862262" cy="25082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600" dirty="0" err="1">
                <a:solidFill>
                  <a:srgbClr val="000000"/>
                </a:solidFill>
                <a:latin typeface="Times New Roman" pitchFamily="18" charset="0"/>
                <a:cs typeface="Times New Roman" pitchFamily="18" charset="0"/>
              </a:rPr>
              <a:t>Letters</a:t>
            </a:r>
            <a:endParaRPr lang="fr-FR" sz="1600" dirty="0">
              <a:solidFill>
                <a:srgbClr val="000000"/>
              </a:solidFill>
              <a:latin typeface="Times New Roman" pitchFamily="18" charset="0"/>
              <a:cs typeface="Times New Roman" pitchFamily="18" charset="0"/>
            </a:endParaRPr>
          </a:p>
        </p:txBody>
      </p:sp>
      <p:grpSp>
        <p:nvGrpSpPr>
          <p:cNvPr id="68613" name="Groupe 108"/>
          <p:cNvGrpSpPr>
            <a:grpSpLocks/>
          </p:cNvGrpSpPr>
          <p:nvPr/>
        </p:nvGrpSpPr>
        <p:grpSpPr bwMode="auto">
          <a:xfrm>
            <a:off x="2984500" y="4064000"/>
            <a:ext cx="1844675" cy="925513"/>
            <a:chOff x="349235" y="3284209"/>
            <a:chExt cx="1486461" cy="792863"/>
          </a:xfrm>
        </p:grpSpPr>
        <p:sp>
          <p:nvSpPr>
            <p:cNvPr id="68634" name="ZoneTexte 9"/>
            <p:cNvSpPr txBox="1">
              <a:spLocks noChangeArrowheads="1"/>
            </p:cNvSpPr>
            <p:nvPr/>
          </p:nvSpPr>
          <p:spPr bwMode="auto">
            <a:xfrm>
              <a:off x="349235" y="3399155"/>
              <a:ext cx="1317787" cy="501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600">
                  <a:solidFill>
                    <a:srgbClr val="000000"/>
                  </a:solidFill>
                  <a:latin typeface="Times New Roman" panose="02020603050405020304" pitchFamily="18" charset="0"/>
                  <a:cs typeface="Times New Roman" panose="02020603050405020304" pitchFamily="18" charset="0"/>
                </a:rPr>
                <a:t>Explicit Teaching</a:t>
              </a:r>
            </a:p>
            <a:p>
              <a:pPr algn="ctr" eaLnBrk="1" hangingPunct="1">
                <a:spcBef>
                  <a:spcPct val="0"/>
                </a:spcBef>
                <a:buFontTx/>
                <a:buNone/>
              </a:pPr>
              <a:r>
                <a:rPr lang="fr-FR" altLang="fr-FR" sz="1600">
                  <a:solidFill>
                    <a:srgbClr val="000000"/>
                  </a:solidFill>
                  <a:latin typeface="Times New Roman" panose="02020603050405020304" pitchFamily="18" charset="0"/>
                  <a:cs typeface="Times New Roman" panose="02020603050405020304" pitchFamily="18" charset="0"/>
                </a:rPr>
                <a:t>Phonics</a:t>
              </a:r>
            </a:p>
          </p:txBody>
        </p:sp>
        <p:sp>
          <p:nvSpPr>
            <p:cNvPr id="25" name="Accolade fermante 24"/>
            <p:cNvSpPr/>
            <p:nvPr/>
          </p:nvSpPr>
          <p:spPr>
            <a:xfrm>
              <a:off x="1619507" y="3284209"/>
              <a:ext cx="216189" cy="792863"/>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FR" sz="1600" dirty="0">
                <a:solidFill>
                  <a:srgbClr val="000000"/>
                </a:solidFill>
              </a:endParaRPr>
            </a:p>
          </p:txBody>
        </p:sp>
      </p:grpSp>
      <p:sp>
        <p:nvSpPr>
          <p:cNvPr id="5" name="Rectangle à coins arrondis 4"/>
          <p:cNvSpPr/>
          <p:nvPr/>
        </p:nvSpPr>
        <p:spPr bwMode="auto">
          <a:xfrm>
            <a:off x="4889500" y="4064000"/>
            <a:ext cx="1073150" cy="841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000000"/>
              </a:solidFill>
              <a:latin typeface="Times New Roman" pitchFamily="18" charset="0"/>
              <a:cs typeface="Times New Roman" pitchFamily="18" charset="0"/>
            </a:endParaRPr>
          </a:p>
        </p:txBody>
      </p:sp>
      <p:sp>
        <p:nvSpPr>
          <p:cNvPr id="7" name="Rectangle à coins arrondis 6"/>
          <p:cNvSpPr/>
          <p:nvPr/>
        </p:nvSpPr>
        <p:spPr bwMode="auto">
          <a:xfrm>
            <a:off x="4889500" y="3225800"/>
            <a:ext cx="1073150"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500" dirty="0" err="1">
                <a:solidFill>
                  <a:srgbClr val="000000"/>
                </a:solidFill>
                <a:latin typeface="Times New Roman" pitchFamily="18" charset="0"/>
                <a:cs typeface="Times New Roman" pitchFamily="18" charset="0"/>
              </a:rPr>
              <a:t>Phonemes</a:t>
            </a:r>
            <a:endParaRPr lang="fr-FR" sz="1500" dirty="0">
              <a:solidFill>
                <a:srgbClr val="000000"/>
              </a:solidFill>
              <a:latin typeface="Times New Roman" pitchFamily="18" charset="0"/>
              <a:cs typeface="Times New Roman" pitchFamily="18" charset="0"/>
            </a:endParaRPr>
          </a:p>
        </p:txBody>
      </p:sp>
      <p:cxnSp>
        <p:nvCxnSpPr>
          <p:cNvPr id="8" name="Connecteur droit avec flèche 7"/>
          <p:cNvCxnSpPr>
            <a:stCxn id="6" idx="3"/>
            <a:endCxn id="7" idx="1"/>
          </p:cNvCxnSpPr>
          <p:nvPr/>
        </p:nvCxnSpPr>
        <p:spPr bwMode="auto">
          <a:xfrm>
            <a:off x="4441825" y="3519488"/>
            <a:ext cx="447675" cy="0"/>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2" name="Connecteur droit avec flèche 11"/>
          <p:cNvCxnSpPr>
            <a:stCxn id="5" idx="0"/>
            <a:endCxn id="7" idx="2"/>
          </p:cNvCxnSpPr>
          <p:nvPr/>
        </p:nvCxnSpPr>
        <p:spPr bwMode="auto">
          <a:xfrm flipV="1">
            <a:off x="5426075" y="3813175"/>
            <a:ext cx="0" cy="2508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bwMode="auto">
          <a:xfrm flipV="1">
            <a:off x="5426075" y="4905375"/>
            <a:ext cx="0" cy="25241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Connecteur droit 40"/>
          <p:cNvCxnSpPr>
            <a:stCxn id="101" idx="0"/>
            <a:endCxn id="100" idx="4"/>
          </p:cNvCxnSpPr>
          <p:nvPr/>
        </p:nvCxnSpPr>
        <p:spPr bwMode="auto">
          <a:xfrm flipH="1" flipV="1">
            <a:off x="5184775" y="4286250"/>
            <a:ext cx="90488" cy="3968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Connecteur droit 41"/>
          <p:cNvCxnSpPr>
            <a:stCxn id="105" idx="0"/>
            <a:endCxn id="103" idx="2"/>
          </p:cNvCxnSpPr>
          <p:nvPr/>
        </p:nvCxnSpPr>
        <p:spPr bwMode="auto">
          <a:xfrm flipV="1">
            <a:off x="5453063" y="4260850"/>
            <a:ext cx="61912" cy="4222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 name="Connecteur droit 42"/>
          <p:cNvCxnSpPr>
            <a:stCxn id="106" idx="4"/>
            <a:endCxn id="102" idx="6"/>
          </p:cNvCxnSpPr>
          <p:nvPr/>
        </p:nvCxnSpPr>
        <p:spPr bwMode="auto">
          <a:xfrm flipH="1" flipV="1">
            <a:off x="5392738" y="4260850"/>
            <a:ext cx="239712" cy="47625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 name="Connecteur droit 43"/>
          <p:cNvCxnSpPr>
            <a:endCxn id="102" idx="4"/>
          </p:cNvCxnSpPr>
          <p:nvPr/>
        </p:nvCxnSpPr>
        <p:spPr bwMode="auto">
          <a:xfrm flipH="1" flipV="1">
            <a:off x="5364163" y="4286250"/>
            <a:ext cx="101600" cy="431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bwMode="auto">
          <a:xfrm flipH="1" flipV="1">
            <a:off x="5543550" y="4286250"/>
            <a:ext cx="98425" cy="431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 name="Connecteur droit 45"/>
          <p:cNvCxnSpPr>
            <a:stCxn id="106" idx="5"/>
          </p:cNvCxnSpPr>
          <p:nvPr/>
        </p:nvCxnSpPr>
        <p:spPr bwMode="auto">
          <a:xfrm flipV="1">
            <a:off x="5653088" y="4286250"/>
            <a:ext cx="68262" cy="4429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 name="Connecteur droit 46"/>
          <p:cNvCxnSpPr/>
          <p:nvPr/>
        </p:nvCxnSpPr>
        <p:spPr bwMode="auto">
          <a:xfrm flipV="1">
            <a:off x="5303838" y="4237038"/>
            <a:ext cx="68262" cy="44291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0" name="Ellipse 99"/>
          <p:cNvSpPr/>
          <p:nvPr/>
        </p:nvSpPr>
        <p:spPr bwMode="auto">
          <a:xfrm>
            <a:off x="5157788" y="4233863"/>
            <a:ext cx="57150" cy="5238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1" name="Ellipse 100"/>
          <p:cNvSpPr/>
          <p:nvPr/>
        </p:nvSpPr>
        <p:spPr bwMode="auto">
          <a:xfrm>
            <a:off x="5246688" y="4683125"/>
            <a:ext cx="57150"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2" name="Ellipse 101"/>
          <p:cNvSpPr/>
          <p:nvPr/>
        </p:nvSpPr>
        <p:spPr bwMode="auto">
          <a:xfrm>
            <a:off x="5337175" y="4233863"/>
            <a:ext cx="55563" cy="5238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3" name="Ellipse 102"/>
          <p:cNvSpPr/>
          <p:nvPr/>
        </p:nvSpPr>
        <p:spPr bwMode="auto">
          <a:xfrm>
            <a:off x="5514975" y="4233863"/>
            <a:ext cx="57150" cy="5238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4" name="Ellipse 103"/>
          <p:cNvSpPr/>
          <p:nvPr/>
        </p:nvSpPr>
        <p:spPr bwMode="auto">
          <a:xfrm>
            <a:off x="5694363" y="4233863"/>
            <a:ext cx="57150" cy="5238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5" name="Ellipse 104"/>
          <p:cNvSpPr/>
          <p:nvPr/>
        </p:nvSpPr>
        <p:spPr bwMode="auto">
          <a:xfrm>
            <a:off x="5426075" y="4683125"/>
            <a:ext cx="57150"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sp>
        <p:nvSpPr>
          <p:cNvPr id="106" name="Ellipse 105"/>
          <p:cNvSpPr/>
          <p:nvPr/>
        </p:nvSpPr>
        <p:spPr bwMode="auto">
          <a:xfrm>
            <a:off x="5605463" y="4683125"/>
            <a:ext cx="55562" cy="539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600" dirty="0">
              <a:solidFill>
                <a:srgbClr val="FFFFFF"/>
              </a:solidFill>
            </a:endParaRPr>
          </a:p>
        </p:txBody>
      </p:sp>
      <p:graphicFrame>
        <p:nvGraphicFramePr>
          <p:cNvPr id="18" name="Diagramme 17"/>
          <p:cNvGraphicFramePr/>
          <p:nvPr/>
        </p:nvGraphicFramePr>
        <p:xfrm>
          <a:off x="3275857" y="1457466"/>
          <a:ext cx="3960440" cy="16835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2000" fill="hold"/>
                                        <p:tgtEl>
                                          <p:spTgt spid="6"/>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Graphic spid="18" grpId="0">
        <p:bldAsOne/>
      </p:bldGraphic>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273" name="Connecteur droit 272"/>
          <p:cNvCxnSpPr/>
          <p:nvPr/>
        </p:nvCxnSpPr>
        <p:spPr>
          <a:xfrm>
            <a:off x="1035050" y="3695700"/>
            <a:ext cx="1628775" cy="0"/>
          </a:xfrm>
          <a:prstGeom prst="line">
            <a:avLst/>
          </a:prstGeom>
          <a:ln w="25400">
            <a:solidFill>
              <a:srgbClr val="FFC000"/>
            </a:solidFill>
            <a:prstDash val="sysDash"/>
          </a:ln>
        </p:spPr>
        <p:style>
          <a:lnRef idx="3">
            <a:schemeClr val="accent6"/>
          </a:lnRef>
          <a:fillRef idx="0">
            <a:schemeClr val="accent6"/>
          </a:fillRef>
          <a:effectRef idx="2">
            <a:schemeClr val="accent6"/>
          </a:effectRef>
          <a:fontRef idx="minor">
            <a:schemeClr val="tx1"/>
          </a:fontRef>
        </p:style>
      </p:cxnSp>
      <p:cxnSp>
        <p:nvCxnSpPr>
          <p:cNvPr id="272" name="Connecteur droit 271"/>
          <p:cNvCxnSpPr/>
          <p:nvPr/>
        </p:nvCxnSpPr>
        <p:spPr>
          <a:xfrm flipV="1">
            <a:off x="1069975" y="4108450"/>
            <a:ext cx="1598613" cy="7938"/>
          </a:xfrm>
          <a:prstGeom prst="line">
            <a:avLst/>
          </a:prstGeom>
          <a:ln w="25400">
            <a:solidFill>
              <a:srgbClr val="00B0F0"/>
            </a:solidFill>
            <a:prstDash val="sysDash"/>
          </a:ln>
        </p:spPr>
        <p:style>
          <a:lnRef idx="3">
            <a:schemeClr val="accent6"/>
          </a:lnRef>
          <a:fillRef idx="0">
            <a:schemeClr val="accent6"/>
          </a:fillRef>
          <a:effectRef idx="2">
            <a:schemeClr val="accent6"/>
          </a:effectRef>
          <a:fontRef idx="minor">
            <a:schemeClr val="tx1"/>
          </a:fontRef>
        </p:style>
      </p:cxnSp>
      <p:sp>
        <p:nvSpPr>
          <p:cNvPr id="69636" name="ZoneTexte 273"/>
          <p:cNvSpPr txBox="1">
            <a:spLocks noChangeArrowheads="1"/>
          </p:cNvSpPr>
          <p:nvPr/>
        </p:nvSpPr>
        <p:spPr bwMode="auto">
          <a:xfrm>
            <a:off x="333375" y="3933825"/>
            <a:ext cx="6556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mean</a:t>
            </a:r>
          </a:p>
        </p:txBody>
      </p:sp>
      <p:sp>
        <p:nvSpPr>
          <p:cNvPr id="69637" name="ZoneTexte 274"/>
          <p:cNvSpPr txBox="1">
            <a:spLocks noChangeArrowheads="1"/>
          </p:cNvSpPr>
          <p:nvPr/>
        </p:nvSpPr>
        <p:spPr bwMode="auto">
          <a:xfrm>
            <a:off x="323850" y="3522663"/>
            <a:ext cx="6651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- 1 SD</a:t>
            </a:r>
          </a:p>
        </p:txBody>
      </p:sp>
      <p:sp>
        <p:nvSpPr>
          <p:cNvPr id="69638" name="ZoneTexte 279"/>
          <p:cNvSpPr txBox="1">
            <a:spLocks noChangeArrowheads="1"/>
          </p:cNvSpPr>
          <p:nvPr/>
        </p:nvSpPr>
        <p:spPr bwMode="auto">
          <a:xfrm>
            <a:off x="3236913" y="501650"/>
            <a:ext cx="37401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2000">
                <a:solidFill>
                  <a:srgbClr val="FFFFFF"/>
                </a:solidFill>
                <a:latin typeface="Calibri" panose="020F0502020204030204" pitchFamily="34" charset="0"/>
              </a:rPr>
              <a:t>Rapid naming of pictures of objets</a:t>
            </a:r>
            <a:endParaRPr lang="fr-FR" altLang="en-US" sz="1600">
              <a:solidFill>
                <a:srgbClr val="FFFFFF"/>
              </a:solidFill>
              <a:latin typeface="Calibri" panose="020F0502020204030204" pitchFamily="34" charset="0"/>
            </a:endParaRPr>
          </a:p>
        </p:txBody>
      </p:sp>
      <p:sp>
        <p:nvSpPr>
          <p:cNvPr id="69639" name="Line 8"/>
          <p:cNvSpPr>
            <a:spLocks noChangeShapeType="1"/>
          </p:cNvSpPr>
          <p:nvPr/>
        </p:nvSpPr>
        <p:spPr bwMode="auto">
          <a:xfrm flipV="1">
            <a:off x="1282700" y="987425"/>
            <a:ext cx="0" cy="512445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640" name="Line 9"/>
          <p:cNvSpPr>
            <a:spLocks noChangeShapeType="1"/>
          </p:cNvSpPr>
          <p:nvPr/>
        </p:nvSpPr>
        <p:spPr bwMode="auto">
          <a:xfrm>
            <a:off x="1282700" y="6111875"/>
            <a:ext cx="598488" cy="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641" name="Oval 10"/>
          <p:cNvSpPr>
            <a:spLocks noChangeArrowheads="1"/>
          </p:cNvSpPr>
          <p:nvPr/>
        </p:nvSpPr>
        <p:spPr bwMode="auto">
          <a:xfrm>
            <a:off x="1403350" y="453231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42" name="Oval 11"/>
          <p:cNvSpPr>
            <a:spLocks noChangeArrowheads="1"/>
          </p:cNvSpPr>
          <p:nvPr/>
        </p:nvSpPr>
        <p:spPr bwMode="auto">
          <a:xfrm>
            <a:off x="1403350" y="453231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43" name="Oval 12"/>
          <p:cNvSpPr>
            <a:spLocks noChangeArrowheads="1"/>
          </p:cNvSpPr>
          <p:nvPr/>
        </p:nvSpPr>
        <p:spPr bwMode="auto">
          <a:xfrm>
            <a:off x="1416050" y="40735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44" name="Oval 13"/>
          <p:cNvSpPr>
            <a:spLocks noChangeArrowheads="1"/>
          </p:cNvSpPr>
          <p:nvPr/>
        </p:nvSpPr>
        <p:spPr bwMode="auto">
          <a:xfrm>
            <a:off x="1416050" y="40735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45" name="Oval 14"/>
          <p:cNvSpPr>
            <a:spLocks noChangeArrowheads="1"/>
          </p:cNvSpPr>
          <p:nvPr/>
        </p:nvSpPr>
        <p:spPr bwMode="auto">
          <a:xfrm>
            <a:off x="1416050" y="42640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46" name="Oval 15"/>
          <p:cNvSpPr>
            <a:spLocks noChangeArrowheads="1"/>
          </p:cNvSpPr>
          <p:nvPr/>
        </p:nvSpPr>
        <p:spPr bwMode="auto">
          <a:xfrm>
            <a:off x="1416050" y="42640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47" name="Oval 16"/>
          <p:cNvSpPr>
            <a:spLocks noChangeArrowheads="1"/>
          </p:cNvSpPr>
          <p:nvPr/>
        </p:nvSpPr>
        <p:spPr bwMode="auto">
          <a:xfrm>
            <a:off x="1428750" y="4021138"/>
            <a:ext cx="76200" cy="77787"/>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48" name="Oval 17"/>
          <p:cNvSpPr>
            <a:spLocks noChangeArrowheads="1"/>
          </p:cNvSpPr>
          <p:nvPr/>
        </p:nvSpPr>
        <p:spPr bwMode="auto">
          <a:xfrm>
            <a:off x="1428750" y="4021138"/>
            <a:ext cx="76200" cy="77787"/>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49" name="Oval 18"/>
          <p:cNvSpPr>
            <a:spLocks noChangeArrowheads="1"/>
          </p:cNvSpPr>
          <p:nvPr/>
        </p:nvSpPr>
        <p:spPr bwMode="auto">
          <a:xfrm>
            <a:off x="1428750" y="477361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0" name="Oval 19"/>
          <p:cNvSpPr>
            <a:spLocks noChangeArrowheads="1"/>
          </p:cNvSpPr>
          <p:nvPr/>
        </p:nvSpPr>
        <p:spPr bwMode="auto">
          <a:xfrm>
            <a:off x="1428750" y="477361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1" name="Oval 20"/>
          <p:cNvSpPr>
            <a:spLocks noChangeArrowheads="1"/>
          </p:cNvSpPr>
          <p:nvPr/>
        </p:nvSpPr>
        <p:spPr bwMode="auto">
          <a:xfrm>
            <a:off x="1584325" y="41878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2" name="Oval 21"/>
          <p:cNvSpPr>
            <a:spLocks noChangeArrowheads="1"/>
          </p:cNvSpPr>
          <p:nvPr/>
        </p:nvSpPr>
        <p:spPr bwMode="auto">
          <a:xfrm>
            <a:off x="1584325" y="41878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3" name="Oval 22"/>
          <p:cNvSpPr>
            <a:spLocks noChangeArrowheads="1"/>
          </p:cNvSpPr>
          <p:nvPr/>
        </p:nvSpPr>
        <p:spPr bwMode="auto">
          <a:xfrm>
            <a:off x="1584325" y="34099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4" name="Oval 23"/>
          <p:cNvSpPr>
            <a:spLocks noChangeArrowheads="1"/>
          </p:cNvSpPr>
          <p:nvPr/>
        </p:nvSpPr>
        <p:spPr bwMode="auto">
          <a:xfrm>
            <a:off x="1584325" y="34099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5" name="Oval 24"/>
          <p:cNvSpPr>
            <a:spLocks noChangeArrowheads="1"/>
          </p:cNvSpPr>
          <p:nvPr/>
        </p:nvSpPr>
        <p:spPr bwMode="auto">
          <a:xfrm>
            <a:off x="1597025" y="43656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6" name="Oval 25"/>
          <p:cNvSpPr>
            <a:spLocks noChangeArrowheads="1"/>
          </p:cNvSpPr>
          <p:nvPr/>
        </p:nvSpPr>
        <p:spPr bwMode="auto">
          <a:xfrm>
            <a:off x="1597025" y="43656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7" name="Oval 26"/>
          <p:cNvSpPr>
            <a:spLocks noChangeArrowheads="1"/>
          </p:cNvSpPr>
          <p:nvPr/>
        </p:nvSpPr>
        <p:spPr bwMode="auto">
          <a:xfrm>
            <a:off x="1597025" y="453231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8" name="Oval 27"/>
          <p:cNvSpPr>
            <a:spLocks noChangeArrowheads="1"/>
          </p:cNvSpPr>
          <p:nvPr/>
        </p:nvSpPr>
        <p:spPr bwMode="auto">
          <a:xfrm>
            <a:off x="1597025" y="453231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59" name="Oval 28"/>
          <p:cNvSpPr>
            <a:spLocks noChangeArrowheads="1"/>
          </p:cNvSpPr>
          <p:nvPr/>
        </p:nvSpPr>
        <p:spPr bwMode="auto">
          <a:xfrm>
            <a:off x="1609725" y="465931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0" name="Oval 29"/>
          <p:cNvSpPr>
            <a:spLocks noChangeArrowheads="1"/>
          </p:cNvSpPr>
          <p:nvPr/>
        </p:nvSpPr>
        <p:spPr bwMode="auto">
          <a:xfrm>
            <a:off x="1609725" y="465931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1" name="Oval 30"/>
          <p:cNvSpPr>
            <a:spLocks noChangeArrowheads="1"/>
          </p:cNvSpPr>
          <p:nvPr/>
        </p:nvSpPr>
        <p:spPr bwMode="auto">
          <a:xfrm>
            <a:off x="1609725" y="4416425"/>
            <a:ext cx="76200"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2" name="Oval 31"/>
          <p:cNvSpPr>
            <a:spLocks noChangeArrowheads="1"/>
          </p:cNvSpPr>
          <p:nvPr/>
        </p:nvSpPr>
        <p:spPr bwMode="auto">
          <a:xfrm>
            <a:off x="1609725" y="4416425"/>
            <a:ext cx="76200"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3" name="Oval 32"/>
          <p:cNvSpPr>
            <a:spLocks noChangeArrowheads="1"/>
          </p:cNvSpPr>
          <p:nvPr/>
        </p:nvSpPr>
        <p:spPr bwMode="auto">
          <a:xfrm>
            <a:off x="1622425" y="453231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4" name="Oval 33"/>
          <p:cNvSpPr>
            <a:spLocks noChangeArrowheads="1"/>
          </p:cNvSpPr>
          <p:nvPr/>
        </p:nvSpPr>
        <p:spPr bwMode="auto">
          <a:xfrm>
            <a:off x="1622425" y="453231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5" name="Oval 34"/>
          <p:cNvSpPr>
            <a:spLocks noChangeArrowheads="1"/>
          </p:cNvSpPr>
          <p:nvPr/>
        </p:nvSpPr>
        <p:spPr bwMode="auto">
          <a:xfrm>
            <a:off x="1622425" y="41878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6" name="Oval 35"/>
          <p:cNvSpPr>
            <a:spLocks noChangeArrowheads="1"/>
          </p:cNvSpPr>
          <p:nvPr/>
        </p:nvSpPr>
        <p:spPr bwMode="auto">
          <a:xfrm>
            <a:off x="1622425" y="41878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7" name="Oval 36"/>
          <p:cNvSpPr>
            <a:spLocks noChangeArrowheads="1"/>
          </p:cNvSpPr>
          <p:nvPr/>
        </p:nvSpPr>
        <p:spPr bwMode="auto">
          <a:xfrm>
            <a:off x="1622425" y="42640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8" name="Oval 37"/>
          <p:cNvSpPr>
            <a:spLocks noChangeArrowheads="1"/>
          </p:cNvSpPr>
          <p:nvPr/>
        </p:nvSpPr>
        <p:spPr bwMode="auto">
          <a:xfrm>
            <a:off x="1622425" y="42640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69" name="Oval 38"/>
          <p:cNvSpPr>
            <a:spLocks noChangeArrowheads="1"/>
          </p:cNvSpPr>
          <p:nvPr/>
        </p:nvSpPr>
        <p:spPr bwMode="auto">
          <a:xfrm>
            <a:off x="1635125" y="42386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0" name="Oval 39"/>
          <p:cNvSpPr>
            <a:spLocks noChangeArrowheads="1"/>
          </p:cNvSpPr>
          <p:nvPr/>
        </p:nvSpPr>
        <p:spPr bwMode="auto">
          <a:xfrm>
            <a:off x="1635125" y="42386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1" name="Oval 40"/>
          <p:cNvSpPr>
            <a:spLocks noChangeArrowheads="1"/>
          </p:cNvSpPr>
          <p:nvPr/>
        </p:nvSpPr>
        <p:spPr bwMode="auto">
          <a:xfrm>
            <a:off x="1635125" y="4021138"/>
            <a:ext cx="76200" cy="77787"/>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2" name="Oval 41"/>
          <p:cNvSpPr>
            <a:spLocks noChangeArrowheads="1"/>
          </p:cNvSpPr>
          <p:nvPr/>
        </p:nvSpPr>
        <p:spPr bwMode="auto">
          <a:xfrm>
            <a:off x="1635125" y="4021138"/>
            <a:ext cx="76200" cy="77787"/>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3" name="Oval 42"/>
          <p:cNvSpPr>
            <a:spLocks noChangeArrowheads="1"/>
          </p:cNvSpPr>
          <p:nvPr/>
        </p:nvSpPr>
        <p:spPr bwMode="auto">
          <a:xfrm>
            <a:off x="1647825" y="43656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4" name="Oval 43"/>
          <p:cNvSpPr>
            <a:spLocks noChangeArrowheads="1"/>
          </p:cNvSpPr>
          <p:nvPr/>
        </p:nvSpPr>
        <p:spPr bwMode="auto">
          <a:xfrm>
            <a:off x="1647825" y="43656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5" name="Oval 44"/>
          <p:cNvSpPr>
            <a:spLocks noChangeArrowheads="1"/>
          </p:cNvSpPr>
          <p:nvPr/>
        </p:nvSpPr>
        <p:spPr bwMode="auto">
          <a:xfrm>
            <a:off x="1647825" y="36274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6" name="Oval 45"/>
          <p:cNvSpPr>
            <a:spLocks noChangeArrowheads="1"/>
          </p:cNvSpPr>
          <p:nvPr/>
        </p:nvSpPr>
        <p:spPr bwMode="auto">
          <a:xfrm>
            <a:off x="1647825" y="36274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7" name="Oval 46"/>
          <p:cNvSpPr>
            <a:spLocks noChangeArrowheads="1"/>
          </p:cNvSpPr>
          <p:nvPr/>
        </p:nvSpPr>
        <p:spPr bwMode="auto">
          <a:xfrm>
            <a:off x="1660525" y="450691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8" name="Oval 47"/>
          <p:cNvSpPr>
            <a:spLocks noChangeArrowheads="1"/>
          </p:cNvSpPr>
          <p:nvPr/>
        </p:nvSpPr>
        <p:spPr bwMode="auto">
          <a:xfrm>
            <a:off x="1660525" y="450691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79" name="Oval 48"/>
          <p:cNvSpPr>
            <a:spLocks noChangeArrowheads="1"/>
          </p:cNvSpPr>
          <p:nvPr/>
        </p:nvSpPr>
        <p:spPr bwMode="auto">
          <a:xfrm>
            <a:off x="1673225" y="450691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0" name="Oval 49"/>
          <p:cNvSpPr>
            <a:spLocks noChangeArrowheads="1"/>
          </p:cNvSpPr>
          <p:nvPr/>
        </p:nvSpPr>
        <p:spPr bwMode="auto">
          <a:xfrm>
            <a:off x="1673225" y="450691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1" name="Oval 50"/>
          <p:cNvSpPr>
            <a:spLocks noChangeArrowheads="1"/>
          </p:cNvSpPr>
          <p:nvPr/>
        </p:nvSpPr>
        <p:spPr bwMode="auto">
          <a:xfrm>
            <a:off x="1673225" y="43656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2" name="Oval 51"/>
          <p:cNvSpPr>
            <a:spLocks noChangeArrowheads="1"/>
          </p:cNvSpPr>
          <p:nvPr/>
        </p:nvSpPr>
        <p:spPr bwMode="auto">
          <a:xfrm>
            <a:off x="1673225" y="43656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3" name="Oval 52"/>
          <p:cNvSpPr>
            <a:spLocks noChangeArrowheads="1"/>
          </p:cNvSpPr>
          <p:nvPr/>
        </p:nvSpPr>
        <p:spPr bwMode="auto">
          <a:xfrm>
            <a:off x="1685925" y="39195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4" name="Oval 53"/>
          <p:cNvSpPr>
            <a:spLocks noChangeArrowheads="1"/>
          </p:cNvSpPr>
          <p:nvPr/>
        </p:nvSpPr>
        <p:spPr bwMode="auto">
          <a:xfrm>
            <a:off x="1685925" y="39195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5" name="Oval 54"/>
          <p:cNvSpPr>
            <a:spLocks noChangeArrowheads="1"/>
          </p:cNvSpPr>
          <p:nvPr/>
        </p:nvSpPr>
        <p:spPr bwMode="auto">
          <a:xfrm>
            <a:off x="1685925" y="41624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6" name="Oval 55"/>
          <p:cNvSpPr>
            <a:spLocks noChangeArrowheads="1"/>
          </p:cNvSpPr>
          <p:nvPr/>
        </p:nvSpPr>
        <p:spPr bwMode="auto">
          <a:xfrm>
            <a:off x="1685925" y="41624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7" name="Oval 56"/>
          <p:cNvSpPr>
            <a:spLocks noChangeArrowheads="1"/>
          </p:cNvSpPr>
          <p:nvPr/>
        </p:nvSpPr>
        <p:spPr bwMode="auto">
          <a:xfrm>
            <a:off x="1782763" y="37290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8" name="Oval 57"/>
          <p:cNvSpPr>
            <a:spLocks noChangeArrowheads="1"/>
          </p:cNvSpPr>
          <p:nvPr/>
        </p:nvSpPr>
        <p:spPr bwMode="auto">
          <a:xfrm>
            <a:off x="1782763" y="37290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89" name="Oval 58"/>
          <p:cNvSpPr>
            <a:spLocks noChangeArrowheads="1"/>
          </p:cNvSpPr>
          <p:nvPr/>
        </p:nvSpPr>
        <p:spPr bwMode="auto">
          <a:xfrm>
            <a:off x="1782763" y="37798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0" name="Oval 59"/>
          <p:cNvSpPr>
            <a:spLocks noChangeArrowheads="1"/>
          </p:cNvSpPr>
          <p:nvPr/>
        </p:nvSpPr>
        <p:spPr bwMode="auto">
          <a:xfrm>
            <a:off x="1782763" y="37798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1" name="Oval 60"/>
          <p:cNvSpPr>
            <a:spLocks noChangeArrowheads="1"/>
          </p:cNvSpPr>
          <p:nvPr/>
        </p:nvSpPr>
        <p:spPr bwMode="auto">
          <a:xfrm>
            <a:off x="1795463" y="4506913"/>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2" name="Oval 61"/>
          <p:cNvSpPr>
            <a:spLocks noChangeArrowheads="1"/>
          </p:cNvSpPr>
          <p:nvPr/>
        </p:nvSpPr>
        <p:spPr bwMode="auto">
          <a:xfrm>
            <a:off x="1795463" y="4506913"/>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3" name="Oval 62"/>
          <p:cNvSpPr>
            <a:spLocks noChangeArrowheads="1"/>
          </p:cNvSpPr>
          <p:nvPr/>
        </p:nvSpPr>
        <p:spPr bwMode="auto">
          <a:xfrm>
            <a:off x="1795463" y="265747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4" name="Oval 63"/>
          <p:cNvSpPr>
            <a:spLocks noChangeArrowheads="1"/>
          </p:cNvSpPr>
          <p:nvPr/>
        </p:nvSpPr>
        <p:spPr bwMode="auto">
          <a:xfrm>
            <a:off x="1795463" y="265747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5" name="Oval 64"/>
          <p:cNvSpPr>
            <a:spLocks noChangeArrowheads="1"/>
          </p:cNvSpPr>
          <p:nvPr/>
        </p:nvSpPr>
        <p:spPr bwMode="auto">
          <a:xfrm>
            <a:off x="1808163" y="39703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6" name="Oval 65"/>
          <p:cNvSpPr>
            <a:spLocks noChangeArrowheads="1"/>
          </p:cNvSpPr>
          <p:nvPr/>
        </p:nvSpPr>
        <p:spPr bwMode="auto">
          <a:xfrm>
            <a:off x="1808163" y="39703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7" name="Oval 66"/>
          <p:cNvSpPr>
            <a:spLocks noChangeArrowheads="1"/>
          </p:cNvSpPr>
          <p:nvPr/>
        </p:nvSpPr>
        <p:spPr bwMode="auto">
          <a:xfrm>
            <a:off x="1808163" y="38687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8" name="Oval 67"/>
          <p:cNvSpPr>
            <a:spLocks noChangeArrowheads="1"/>
          </p:cNvSpPr>
          <p:nvPr/>
        </p:nvSpPr>
        <p:spPr bwMode="auto">
          <a:xfrm>
            <a:off x="1808163" y="38687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699" name="Oval 68"/>
          <p:cNvSpPr>
            <a:spLocks noChangeArrowheads="1"/>
          </p:cNvSpPr>
          <p:nvPr/>
        </p:nvSpPr>
        <p:spPr bwMode="auto">
          <a:xfrm>
            <a:off x="1820863" y="39703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0" name="Oval 69"/>
          <p:cNvSpPr>
            <a:spLocks noChangeArrowheads="1"/>
          </p:cNvSpPr>
          <p:nvPr/>
        </p:nvSpPr>
        <p:spPr bwMode="auto">
          <a:xfrm>
            <a:off x="1820863" y="39703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1" name="Oval 70"/>
          <p:cNvSpPr>
            <a:spLocks noChangeArrowheads="1"/>
          </p:cNvSpPr>
          <p:nvPr/>
        </p:nvSpPr>
        <p:spPr bwMode="auto">
          <a:xfrm>
            <a:off x="1820863" y="35369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2" name="Oval 71"/>
          <p:cNvSpPr>
            <a:spLocks noChangeArrowheads="1"/>
          </p:cNvSpPr>
          <p:nvPr/>
        </p:nvSpPr>
        <p:spPr bwMode="auto">
          <a:xfrm>
            <a:off x="1820863" y="35369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3" name="Oval 72"/>
          <p:cNvSpPr>
            <a:spLocks noChangeArrowheads="1"/>
          </p:cNvSpPr>
          <p:nvPr/>
        </p:nvSpPr>
        <p:spPr bwMode="auto">
          <a:xfrm>
            <a:off x="1833563" y="33337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4" name="Oval 73"/>
          <p:cNvSpPr>
            <a:spLocks noChangeArrowheads="1"/>
          </p:cNvSpPr>
          <p:nvPr/>
        </p:nvSpPr>
        <p:spPr bwMode="auto">
          <a:xfrm>
            <a:off x="1833563" y="33337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5" name="Oval 74"/>
          <p:cNvSpPr>
            <a:spLocks noChangeArrowheads="1"/>
          </p:cNvSpPr>
          <p:nvPr/>
        </p:nvSpPr>
        <p:spPr bwMode="auto">
          <a:xfrm>
            <a:off x="1833563" y="39703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6" name="Oval 75"/>
          <p:cNvSpPr>
            <a:spLocks noChangeArrowheads="1"/>
          </p:cNvSpPr>
          <p:nvPr/>
        </p:nvSpPr>
        <p:spPr bwMode="auto">
          <a:xfrm>
            <a:off x="1833563" y="39703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7" name="Oval 76"/>
          <p:cNvSpPr>
            <a:spLocks noChangeArrowheads="1"/>
          </p:cNvSpPr>
          <p:nvPr/>
        </p:nvSpPr>
        <p:spPr bwMode="auto">
          <a:xfrm>
            <a:off x="1846263" y="42132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8" name="Oval 77"/>
          <p:cNvSpPr>
            <a:spLocks noChangeArrowheads="1"/>
          </p:cNvSpPr>
          <p:nvPr/>
        </p:nvSpPr>
        <p:spPr bwMode="auto">
          <a:xfrm>
            <a:off x="1846263" y="42132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09" name="Oval 78"/>
          <p:cNvSpPr>
            <a:spLocks noChangeArrowheads="1"/>
          </p:cNvSpPr>
          <p:nvPr/>
        </p:nvSpPr>
        <p:spPr bwMode="auto">
          <a:xfrm>
            <a:off x="1858963" y="4365625"/>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0" name="Oval 79"/>
          <p:cNvSpPr>
            <a:spLocks noChangeArrowheads="1"/>
          </p:cNvSpPr>
          <p:nvPr/>
        </p:nvSpPr>
        <p:spPr bwMode="auto">
          <a:xfrm>
            <a:off x="1858963" y="4365625"/>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1" name="Oval 80"/>
          <p:cNvSpPr>
            <a:spLocks noChangeArrowheads="1"/>
          </p:cNvSpPr>
          <p:nvPr/>
        </p:nvSpPr>
        <p:spPr bwMode="auto">
          <a:xfrm>
            <a:off x="1858963" y="4073525"/>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2" name="Oval 81"/>
          <p:cNvSpPr>
            <a:spLocks noChangeArrowheads="1"/>
          </p:cNvSpPr>
          <p:nvPr/>
        </p:nvSpPr>
        <p:spPr bwMode="auto">
          <a:xfrm>
            <a:off x="1858963" y="4073525"/>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3" name="Oval 82"/>
          <p:cNvSpPr>
            <a:spLocks noChangeArrowheads="1"/>
          </p:cNvSpPr>
          <p:nvPr/>
        </p:nvSpPr>
        <p:spPr bwMode="auto">
          <a:xfrm>
            <a:off x="1871663" y="3779838"/>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4" name="Oval 83"/>
          <p:cNvSpPr>
            <a:spLocks noChangeArrowheads="1"/>
          </p:cNvSpPr>
          <p:nvPr/>
        </p:nvSpPr>
        <p:spPr bwMode="auto">
          <a:xfrm>
            <a:off x="1871663" y="3779838"/>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5" name="Oval 84"/>
          <p:cNvSpPr>
            <a:spLocks noChangeArrowheads="1"/>
          </p:cNvSpPr>
          <p:nvPr/>
        </p:nvSpPr>
        <p:spPr bwMode="auto">
          <a:xfrm>
            <a:off x="1884363" y="3295650"/>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6" name="Oval 85"/>
          <p:cNvSpPr>
            <a:spLocks noChangeArrowheads="1"/>
          </p:cNvSpPr>
          <p:nvPr/>
        </p:nvSpPr>
        <p:spPr bwMode="auto">
          <a:xfrm>
            <a:off x="1884363" y="3295650"/>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7" name="Oval 86"/>
          <p:cNvSpPr>
            <a:spLocks noChangeArrowheads="1"/>
          </p:cNvSpPr>
          <p:nvPr/>
        </p:nvSpPr>
        <p:spPr bwMode="auto">
          <a:xfrm>
            <a:off x="1884363" y="4314825"/>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8" name="Oval 87"/>
          <p:cNvSpPr>
            <a:spLocks noChangeArrowheads="1"/>
          </p:cNvSpPr>
          <p:nvPr/>
        </p:nvSpPr>
        <p:spPr bwMode="auto">
          <a:xfrm>
            <a:off x="1884363" y="4314825"/>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19" name="Oval 88"/>
          <p:cNvSpPr>
            <a:spLocks noChangeArrowheads="1"/>
          </p:cNvSpPr>
          <p:nvPr/>
        </p:nvSpPr>
        <p:spPr bwMode="auto">
          <a:xfrm>
            <a:off x="1897063" y="4314825"/>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0" name="Oval 89"/>
          <p:cNvSpPr>
            <a:spLocks noChangeArrowheads="1"/>
          </p:cNvSpPr>
          <p:nvPr/>
        </p:nvSpPr>
        <p:spPr bwMode="auto">
          <a:xfrm>
            <a:off x="1897063" y="4314825"/>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1" name="Oval 90"/>
          <p:cNvSpPr>
            <a:spLocks noChangeArrowheads="1"/>
          </p:cNvSpPr>
          <p:nvPr/>
        </p:nvSpPr>
        <p:spPr bwMode="auto">
          <a:xfrm>
            <a:off x="1897063" y="4557713"/>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2" name="Oval 91"/>
          <p:cNvSpPr>
            <a:spLocks noChangeArrowheads="1"/>
          </p:cNvSpPr>
          <p:nvPr/>
        </p:nvSpPr>
        <p:spPr bwMode="auto">
          <a:xfrm>
            <a:off x="1897063" y="4557713"/>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3" name="Oval 92"/>
          <p:cNvSpPr>
            <a:spLocks noChangeArrowheads="1"/>
          </p:cNvSpPr>
          <p:nvPr/>
        </p:nvSpPr>
        <p:spPr bwMode="auto">
          <a:xfrm>
            <a:off x="1909763" y="4213225"/>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4" name="Oval 93"/>
          <p:cNvSpPr>
            <a:spLocks noChangeArrowheads="1"/>
          </p:cNvSpPr>
          <p:nvPr/>
        </p:nvSpPr>
        <p:spPr bwMode="auto">
          <a:xfrm>
            <a:off x="1909763" y="4213225"/>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5" name="Oval 94"/>
          <p:cNvSpPr>
            <a:spLocks noChangeArrowheads="1"/>
          </p:cNvSpPr>
          <p:nvPr/>
        </p:nvSpPr>
        <p:spPr bwMode="auto">
          <a:xfrm>
            <a:off x="1909763" y="4557713"/>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6" name="Oval 95"/>
          <p:cNvSpPr>
            <a:spLocks noChangeArrowheads="1"/>
          </p:cNvSpPr>
          <p:nvPr/>
        </p:nvSpPr>
        <p:spPr bwMode="auto">
          <a:xfrm>
            <a:off x="1909763" y="4557713"/>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7" name="Oval 96"/>
          <p:cNvSpPr>
            <a:spLocks noChangeArrowheads="1"/>
          </p:cNvSpPr>
          <p:nvPr/>
        </p:nvSpPr>
        <p:spPr bwMode="auto">
          <a:xfrm>
            <a:off x="1922463" y="4416425"/>
            <a:ext cx="77787" cy="77788"/>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8" name="Oval 97"/>
          <p:cNvSpPr>
            <a:spLocks noChangeArrowheads="1"/>
          </p:cNvSpPr>
          <p:nvPr/>
        </p:nvSpPr>
        <p:spPr bwMode="auto">
          <a:xfrm>
            <a:off x="1922463" y="4416425"/>
            <a:ext cx="77787" cy="77788"/>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29" name="Oval 98"/>
          <p:cNvSpPr>
            <a:spLocks noChangeArrowheads="1"/>
          </p:cNvSpPr>
          <p:nvPr/>
        </p:nvSpPr>
        <p:spPr bwMode="auto">
          <a:xfrm>
            <a:off x="1922463" y="4162425"/>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0" name="Oval 99"/>
          <p:cNvSpPr>
            <a:spLocks noChangeArrowheads="1"/>
          </p:cNvSpPr>
          <p:nvPr/>
        </p:nvSpPr>
        <p:spPr bwMode="auto">
          <a:xfrm>
            <a:off x="1922463" y="4162425"/>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1" name="Oval 100"/>
          <p:cNvSpPr>
            <a:spLocks noChangeArrowheads="1"/>
          </p:cNvSpPr>
          <p:nvPr/>
        </p:nvSpPr>
        <p:spPr bwMode="auto">
          <a:xfrm>
            <a:off x="1922463" y="3868738"/>
            <a:ext cx="77787"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2" name="Oval 101"/>
          <p:cNvSpPr>
            <a:spLocks noChangeArrowheads="1"/>
          </p:cNvSpPr>
          <p:nvPr/>
        </p:nvSpPr>
        <p:spPr bwMode="auto">
          <a:xfrm>
            <a:off x="1922463" y="3868738"/>
            <a:ext cx="77787"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3" name="Oval 102"/>
          <p:cNvSpPr>
            <a:spLocks noChangeArrowheads="1"/>
          </p:cNvSpPr>
          <p:nvPr/>
        </p:nvSpPr>
        <p:spPr bwMode="auto">
          <a:xfrm>
            <a:off x="1936750" y="37290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4" name="Oval 103"/>
          <p:cNvSpPr>
            <a:spLocks noChangeArrowheads="1"/>
          </p:cNvSpPr>
          <p:nvPr/>
        </p:nvSpPr>
        <p:spPr bwMode="auto">
          <a:xfrm>
            <a:off x="1936750" y="37290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5" name="Oval 104"/>
          <p:cNvSpPr>
            <a:spLocks noChangeArrowheads="1"/>
          </p:cNvSpPr>
          <p:nvPr/>
        </p:nvSpPr>
        <p:spPr bwMode="auto">
          <a:xfrm>
            <a:off x="1936750" y="38306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6" name="Oval 105"/>
          <p:cNvSpPr>
            <a:spLocks noChangeArrowheads="1"/>
          </p:cNvSpPr>
          <p:nvPr/>
        </p:nvSpPr>
        <p:spPr bwMode="auto">
          <a:xfrm>
            <a:off x="1936750" y="38306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7" name="Oval 106"/>
          <p:cNvSpPr>
            <a:spLocks noChangeArrowheads="1"/>
          </p:cNvSpPr>
          <p:nvPr/>
        </p:nvSpPr>
        <p:spPr bwMode="auto">
          <a:xfrm>
            <a:off x="1949450" y="4021138"/>
            <a:ext cx="76200" cy="77787"/>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8" name="Oval 107"/>
          <p:cNvSpPr>
            <a:spLocks noChangeArrowheads="1"/>
          </p:cNvSpPr>
          <p:nvPr/>
        </p:nvSpPr>
        <p:spPr bwMode="auto">
          <a:xfrm>
            <a:off x="1949450" y="4021138"/>
            <a:ext cx="76200" cy="77787"/>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39" name="Oval 108"/>
          <p:cNvSpPr>
            <a:spLocks noChangeArrowheads="1"/>
          </p:cNvSpPr>
          <p:nvPr/>
        </p:nvSpPr>
        <p:spPr bwMode="auto">
          <a:xfrm>
            <a:off x="1949450" y="38687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0" name="Oval 109"/>
          <p:cNvSpPr>
            <a:spLocks noChangeArrowheads="1"/>
          </p:cNvSpPr>
          <p:nvPr/>
        </p:nvSpPr>
        <p:spPr bwMode="auto">
          <a:xfrm>
            <a:off x="1949450" y="38687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1" name="Oval 110"/>
          <p:cNvSpPr>
            <a:spLocks noChangeArrowheads="1"/>
          </p:cNvSpPr>
          <p:nvPr/>
        </p:nvSpPr>
        <p:spPr bwMode="auto">
          <a:xfrm>
            <a:off x="1962150" y="4021138"/>
            <a:ext cx="76200" cy="77787"/>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2" name="Oval 111"/>
          <p:cNvSpPr>
            <a:spLocks noChangeArrowheads="1"/>
          </p:cNvSpPr>
          <p:nvPr/>
        </p:nvSpPr>
        <p:spPr bwMode="auto">
          <a:xfrm>
            <a:off x="1962150" y="4021138"/>
            <a:ext cx="76200" cy="77787"/>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3" name="Oval 112"/>
          <p:cNvSpPr>
            <a:spLocks noChangeArrowheads="1"/>
          </p:cNvSpPr>
          <p:nvPr/>
        </p:nvSpPr>
        <p:spPr bwMode="auto">
          <a:xfrm>
            <a:off x="1962150" y="37798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4" name="Oval 113"/>
          <p:cNvSpPr>
            <a:spLocks noChangeArrowheads="1"/>
          </p:cNvSpPr>
          <p:nvPr/>
        </p:nvSpPr>
        <p:spPr bwMode="auto">
          <a:xfrm>
            <a:off x="1962150" y="37798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5" name="Oval 114"/>
          <p:cNvSpPr>
            <a:spLocks noChangeArrowheads="1"/>
          </p:cNvSpPr>
          <p:nvPr/>
        </p:nvSpPr>
        <p:spPr bwMode="auto">
          <a:xfrm>
            <a:off x="1974850" y="37290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6" name="Oval 115"/>
          <p:cNvSpPr>
            <a:spLocks noChangeArrowheads="1"/>
          </p:cNvSpPr>
          <p:nvPr/>
        </p:nvSpPr>
        <p:spPr bwMode="auto">
          <a:xfrm>
            <a:off x="1974850" y="37290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7" name="Oval 116"/>
          <p:cNvSpPr>
            <a:spLocks noChangeArrowheads="1"/>
          </p:cNvSpPr>
          <p:nvPr/>
        </p:nvSpPr>
        <p:spPr bwMode="auto">
          <a:xfrm>
            <a:off x="1974850" y="39195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8" name="Oval 117"/>
          <p:cNvSpPr>
            <a:spLocks noChangeArrowheads="1"/>
          </p:cNvSpPr>
          <p:nvPr/>
        </p:nvSpPr>
        <p:spPr bwMode="auto">
          <a:xfrm>
            <a:off x="1974850" y="39195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49" name="Oval 118"/>
          <p:cNvSpPr>
            <a:spLocks noChangeArrowheads="1"/>
          </p:cNvSpPr>
          <p:nvPr/>
        </p:nvSpPr>
        <p:spPr bwMode="auto">
          <a:xfrm>
            <a:off x="1987550" y="37798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50" name="Oval 119"/>
          <p:cNvSpPr>
            <a:spLocks noChangeArrowheads="1"/>
          </p:cNvSpPr>
          <p:nvPr/>
        </p:nvSpPr>
        <p:spPr bwMode="auto">
          <a:xfrm>
            <a:off x="1987550" y="37798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51" name="Oval 120"/>
          <p:cNvSpPr>
            <a:spLocks noChangeArrowheads="1"/>
          </p:cNvSpPr>
          <p:nvPr/>
        </p:nvSpPr>
        <p:spPr bwMode="auto">
          <a:xfrm>
            <a:off x="1987550" y="4124325"/>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52" name="Oval 121"/>
          <p:cNvSpPr>
            <a:spLocks noChangeArrowheads="1"/>
          </p:cNvSpPr>
          <p:nvPr/>
        </p:nvSpPr>
        <p:spPr bwMode="auto">
          <a:xfrm>
            <a:off x="1987550" y="4124325"/>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53" name="Oval 122"/>
          <p:cNvSpPr>
            <a:spLocks noChangeArrowheads="1"/>
          </p:cNvSpPr>
          <p:nvPr/>
        </p:nvSpPr>
        <p:spPr bwMode="auto">
          <a:xfrm>
            <a:off x="2000250" y="3384550"/>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54" name="Oval 123"/>
          <p:cNvSpPr>
            <a:spLocks noChangeArrowheads="1"/>
          </p:cNvSpPr>
          <p:nvPr/>
        </p:nvSpPr>
        <p:spPr bwMode="auto">
          <a:xfrm>
            <a:off x="2000250" y="3384550"/>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55" name="Oval 124"/>
          <p:cNvSpPr>
            <a:spLocks noChangeArrowheads="1"/>
          </p:cNvSpPr>
          <p:nvPr/>
        </p:nvSpPr>
        <p:spPr bwMode="auto">
          <a:xfrm>
            <a:off x="2000250" y="3919538"/>
            <a:ext cx="76200" cy="76200"/>
          </a:xfrm>
          <a:prstGeom prst="ellipse">
            <a:avLst/>
          </a:prstGeom>
          <a:solidFill>
            <a:srgbClr val="5B9BD5"/>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56" name="Oval 125"/>
          <p:cNvSpPr>
            <a:spLocks noChangeArrowheads="1"/>
          </p:cNvSpPr>
          <p:nvPr/>
        </p:nvSpPr>
        <p:spPr bwMode="auto">
          <a:xfrm>
            <a:off x="2000250" y="3919538"/>
            <a:ext cx="76200" cy="76200"/>
          </a:xfrm>
          <a:prstGeom prst="ellipse">
            <a:avLst/>
          </a:prstGeom>
          <a:noFill/>
          <a:ln w="12700">
            <a:solidFill>
              <a:srgbClr val="5B9BD5"/>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57" name="Rectangle 126"/>
          <p:cNvSpPr>
            <a:spLocks noChangeArrowheads="1"/>
          </p:cNvSpPr>
          <p:nvPr/>
        </p:nvSpPr>
        <p:spPr bwMode="auto">
          <a:xfrm>
            <a:off x="1077913" y="6011863"/>
            <a:ext cx="10477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a:solidFill>
                  <a:srgbClr val="FFFFFF"/>
                </a:solidFill>
                <a:latin typeface="Calibri" panose="020F0502020204030204" pitchFamily="34" charset="0"/>
              </a:rPr>
              <a:t>0</a:t>
            </a:r>
            <a:endParaRPr lang="en-US" altLang="en-US" sz="1600">
              <a:solidFill>
                <a:srgbClr val="FFFFFF"/>
              </a:solidFill>
            </a:endParaRPr>
          </a:p>
        </p:txBody>
      </p:sp>
      <p:sp>
        <p:nvSpPr>
          <p:cNvPr id="69758" name="Rectangle 127"/>
          <p:cNvSpPr>
            <a:spLocks noChangeArrowheads="1"/>
          </p:cNvSpPr>
          <p:nvPr/>
        </p:nvSpPr>
        <p:spPr bwMode="auto">
          <a:xfrm>
            <a:off x="1000125" y="5037138"/>
            <a:ext cx="2079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a:solidFill>
                  <a:srgbClr val="FFFFFF"/>
                </a:solidFill>
                <a:latin typeface="Calibri" panose="020F0502020204030204" pitchFamily="34" charset="0"/>
              </a:rPr>
              <a:t>20</a:t>
            </a:r>
            <a:endParaRPr lang="en-US" altLang="en-US" sz="1600">
              <a:solidFill>
                <a:srgbClr val="FFFFFF"/>
              </a:solidFill>
            </a:endParaRPr>
          </a:p>
        </p:txBody>
      </p:sp>
      <p:sp>
        <p:nvSpPr>
          <p:cNvPr id="69759" name="Rectangle 128"/>
          <p:cNvSpPr>
            <a:spLocks noChangeArrowheads="1"/>
          </p:cNvSpPr>
          <p:nvPr/>
        </p:nvSpPr>
        <p:spPr bwMode="auto">
          <a:xfrm>
            <a:off x="1000125" y="4062413"/>
            <a:ext cx="2079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a:solidFill>
                  <a:srgbClr val="FFFFFF"/>
                </a:solidFill>
                <a:latin typeface="Calibri" panose="020F0502020204030204" pitchFamily="34" charset="0"/>
              </a:rPr>
              <a:t>40</a:t>
            </a:r>
            <a:endParaRPr lang="en-US" altLang="en-US" sz="1600">
              <a:solidFill>
                <a:srgbClr val="FFFFFF"/>
              </a:solidFill>
            </a:endParaRPr>
          </a:p>
        </p:txBody>
      </p:sp>
      <p:sp>
        <p:nvSpPr>
          <p:cNvPr id="69760" name="Rectangle 129"/>
          <p:cNvSpPr>
            <a:spLocks noChangeArrowheads="1"/>
          </p:cNvSpPr>
          <p:nvPr/>
        </p:nvSpPr>
        <p:spPr bwMode="auto">
          <a:xfrm>
            <a:off x="1000125" y="3084513"/>
            <a:ext cx="2079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a:solidFill>
                  <a:srgbClr val="FFFFFF"/>
                </a:solidFill>
                <a:latin typeface="Calibri" panose="020F0502020204030204" pitchFamily="34" charset="0"/>
              </a:rPr>
              <a:t>60</a:t>
            </a:r>
            <a:endParaRPr lang="en-US" altLang="en-US" sz="1600">
              <a:solidFill>
                <a:srgbClr val="FFFFFF"/>
              </a:solidFill>
            </a:endParaRPr>
          </a:p>
        </p:txBody>
      </p:sp>
      <p:sp>
        <p:nvSpPr>
          <p:cNvPr id="69761" name="Rectangle 130"/>
          <p:cNvSpPr>
            <a:spLocks noChangeArrowheads="1"/>
          </p:cNvSpPr>
          <p:nvPr/>
        </p:nvSpPr>
        <p:spPr bwMode="auto">
          <a:xfrm>
            <a:off x="1000125" y="2111375"/>
            <a:ext cx="2079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a:solidFill>
                  <a:srgbClr val="FFFFFF"/>
                </a:solidFill>
                <a:latin typeface="Calibri" panose="020F0502020204030204" pitchFamily="34" charset="0"/>
              </a:rPr>
              <a:t>80</a:t>
            </a:r>
            <a:endParaRPr lang="en-US" altLang="en-US" sz="1600">
              <a:solidFill>
                <a:srgbClr val="FFFFFF"/>
              </a:solidFill>
            </a:endParaRPr>
          </a:p>
        </p:txBody>
      </p:sp>
      <p:sp>
        <p:nvSpPr>
          <p:cNvPr id="69762" name="Rectangle 131"/>
          <p:cNvSpPr>
            <a:spLocks noChangeArrowheads="1"/>
          </p:cNvSpPr>
          <p:nvPr/>
        </p:nvSpPr>
        <p:spPr bwMode="auto">
          <a:xfrm>
            <a:off x="922338" y="1136650"/>
            <a:ext cx="3127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a:solidFill>
                  <a:srgbClr val="FFFFFF"/>
                </a:solidFill>
                <a:latin typeface="Calibri" panose="020F0502020204030204" pitchFamily="34" charset="0"/>
              </a:rPr>
              <a:t>100</a:t>
            </a:r>
            <a:endParaRPr lang="en-US" altLang="en-US" sz="1600">
              <a:solidFill>
                <a:srgbClr val="FFFFFF"/>
              </a:solidFill>
            </a:endParaRPr>
          </a:p>
        </p:txBody>
      </p:sp>
      <p:sp>
        <p:nvSpPr>
          <p:cNvPr id="69763" name="Rectangle 134"/>
          <p:cNvSpPr>
            <a:spLocks noChangeArrowheads="1"/>
          </p:cNvSpPr>
          <p:nvPr/>
        </p:nvSpPr>
        <p:spPr bwMode="auto">
          <a:xfrm>
            <a:off x="1389063" y="844550"/>
            <a:ext cx="57308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Cntrls</a:t>
            </a:r>
            <a:endParaRPr lang="en-US" altLang="en-US" sz="1800">
              <a:solidFill>
                <a:srgbClr val="FFFFFF"/>
              </a:solidFill>
            </a:endParaRPr>
          </a:p>
        </p:txBody>
      </p:sp>
      <p:sp>
        <p:nvSpPr>
          <p:cNvPr id="69764" name="Line 140"/>
          <p:cNvSpPr>
            <a:spLocks noChangeShapeType="1"/>
          </p:cNvSpPr>
          <p:nvPr/>
        </p:nvSpPr>
        <p:spPr bwMode="auto">
          <a:xfrm>
            <a:off x="1930400" y="6111875"/>
            <a:ext cx="522288" cy="0"/>
          </a:xfrm>
          <a:prstGeom prst="line">
            <a:avLst/>
          </a:prstGeom>
          <a:noFill/>
          <a:ln w="12700">
            <a:solidFill>
              <a:srgbClr val="BFBFB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765" name="Oval 141"/>
          <p:cNvSpPr>
            <a:spLocks noChangeArrowheads="1"/>
          </p:cNvSpPr>
          <p:nvPr/>
        </p:nvSpPr>
        <p:spPr bwMode="auto">
          <a:xfrm>
            <a:off x="2238375" y="3167063"/>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66" name="Oval 142"/>
          <p:cNvSpPr>
            <a:spLocks noChangeArrowheads="1"/>
          </p:cNvSpPr>
          <p:nvPr/>
        </p:nvSpPr>
        <p:spPr bwMode="auto">
          <a:xfrm>
            <a:off x="2238375" y="3167063"/>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67" name="Oval 143"/>
          <p:cNvSpPr>
            <a:spLocks noChangeArrowheads="1"/>
          </p:cNvSpPr>
          <p:nvPr/>
        </p:nvSpPr>
        <p:spPr bwMode="auto">
          <a:xfrm>
            <a:off x="2251075" y="34861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68" name="Oval 144"/>
          <p:cNvSpPr>
            <a:spLocks noChangeArrowheads="1"/>
          </p:cNvSpPr>
          <p:nvPr/>
        </p:nvSpPr>
        <p:spPr bwMode="auto">
          <a:xfrm>
            <a:off x="2251075" y="34861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69" name="Oval 145"/>
          <p:cNvSpPr>
            <a:spLocks noChangeArrowheads="1"/>
          </p:cNvSpPr>
          <p:nvPr/>
        </p:nvSpPr>
        <p:spPr bwMode="auto">
          <a:xfrm>
            <a:off x="2251075" y="32194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0" name="Oval 146"/>
          <p:cNvSpPr>
            <a:spLocks noChangeArrowheads="1"/>
          </p:cNvSpPr>
          <p:nvPr/>
        </p:nvSpPr>
        <p:spPr bwMode="auto">
          <a:xfrm>
            <a:off x="2251075" y="32194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1" name="Oval 147"/>
          <p:cNvSpPr>
            <a:spLocks noChangeArrowheads="1"/>
          </p:cNvSpPr>
          <p:nvPr/>
        </p:nvSpPr>
        <p:spPr bwMode="auto">
          <a:xfrm>
            <a:off x="2263775" y="41878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2" name="Oval 148"/>
          <p:cNvSpPr>
            <a:spLocks noChangeArrowheads="1"/>
          </p:cNvSpPr>
          <p:nvPr/>
        </p:nvSpPr>
        <p:spPr bwMode="auto">
          <a:xfrm>
            <a:off x="2263775" y="41878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3" name="Oval 149"/>
          <p:cNvSpPr>
            <a:spLocks noChangeArrowheads="1"/>
          </p:cNvSpPr>
          <p:nvPr/>
        </p:nvSpPr>
        <p:spPr bwMode="auto">
          <a:xfrm>
            <a:off x="2263775" y="39195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4" name="Oval 150"/>
          <p:cNvSpPr>
            <a:spLocks noChangeArrowheads="1"/>
          </p:cNvSpPr>
          <p:nvPr/>
        </p:nvSpPr>
        <p:spPr bwMode="auto">
          <a:xfrm>
            <a:off x="2263775" y="39195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5" name="Oval 151"/>
          <p:cNvSpPr>
            <a:spLocks noChangeArrowheads="1"/>
          </p:cNvSpPr>
          <p:nvPr/>
        </p:nvSpPr>
        <p:spPr bwMode="auto">
          <a:xfrm>
            <a:off x="2263775" y="37544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6" name="Oval 152"/>
          <p:cNvSpPr>
            <a:spLocks noChangeArrowheads="1"/>
          </p:cNvSpPr>
          <p:nvPr/>
        </p:nvSpPr>
        <p:spPr bwMode="auto">
          <a:xfrm>
            <a:off x="2263775" y="37544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7" name="Oval 153"/>
          <p:cNvSpPr>
            <a:spLocks noChangeArrowheads="1"/>
          </p:cNvSpPr>
          <p:nvPr/>
        </p:nvSpPr>
        <p:spPr bwMode="auto">
          <a:xfrm>
            <a:off x="2276475" y="37798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8" name="Oval 154"/>
          <p:cNvSpPr>
            <a:spLocks noChangeArrowheads="1"/>
          </p:cNvSpPr>
          <p:nvPr/>
        </p:nvSpPr>
        <p:spPr bwMode="auto">
          <a:xfrm>
            <a:off x="2276475" y="37798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79" name="Oval 155"/>
          <p:cNvSpPr>
            <a:spLocks noChangeArrowheads="1"/>
          </p:cNvSpPr>
          <p:nvPr/>
        </p:nvSpPr>
        <p:spPr bwMode="auto">
          <a:xfrm>
            <a:off x="2276475" y="28495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0" name="Oval 156"/>
          <p:cNvSpPr>
            <a:spLocks noChangeArrowheads="1"/>
          </p:cNvSpPr>
          <p:nvPr/>
        </p:nvSpPr>
        <p:spPr bwMode="auto">
          <a:xfrm>
            <a:off x="2276475" y="28495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1" name="Oval 157"/>
          <p:cNvSpPr>
            <a:spLocks noChangeArrowheads="1"/>
          </p:cNvSpPr>
          <p:nvPr/>
        </p:nvSpPr>
        <p:spPr bwMode="auto">
          <a:xfrm>
            <a:off x="2289175" y="28241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2" name="Oval 158"/>
          <p:cNvSpPr>
            <a:spLocks noChangeArrowheads="1"/>
          </p:cNvSpPr>
          <p:nvPr/>
        </p:nvSpPr>
        <p:spPr bwMode="auto">
          <a:xfrm>
            <a:off x="2289175" y="28241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3" name="Oval 159"/>
          <p:cNvSpPr>
            <a:spLocks noChangeArrowheads="1"/>
          </p:cNvSpPr>
          <p:nvPr/>
        </p:nvSpPr>
        <p:spPr bwMode="auto">
          <a:xfrm>
            <a:off x="2289175" y="29892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4" name="Oval 160"/>
          <p:cNvSpPr>
            <a:spLocks noChangeArrowheads="1"/>
          </p:cNvSpPr>
          <p:nvPr/>
        </p:nvSpPr>
        <p:spPr bwMode="auto">
          <a:xfrm>
            <a:off x="2289175" y="29892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5" name="Oval 161"/>
          <p:cNvSpPr>
            <a:spLocks noChangeArrowheads="1"/>
          </p:cNvSpPr>
          <p:nvPr/>
        </p:nvSpPr>
        <p:spPr bwMode="auto">
          <a:xfrm>
            <a:off x="2289175" y="149860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6" name="Oval 162"/>
          <p:cNvSpPr>
            <a:spLocks noChangeArrowheads="1"/>
          </p:cNvSpPr>
          <p:nvPr/>
        </p:nvSpPr>
        <p:spPr bwMode="auto">
          <a:xfrm>
            <a:off x="2289175" y="149860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7" name="Oval 163"/>
          <p:cNvSpPr>
            <a:spLocks noChangeArrowheads="1"/>
          </p:cNvSpPr>
          <p:nvPr/>
        </p:nvSpPr>
        <p:spPr bwMode="auto">
          <a:xfrm>
            <a:off x="2301875" y="41116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8" name="Oval 164"/>
          <p:cNvSpPr>
            <a:spLocks noChangeArrowheads="1"/>
          </p:cNvSpPr>
          <p:nvPr/>
        </p:nvSpPr>
        <p:spPr bwMode="auto">
          <a:xfrm>
            <a:off x="2301875" y="41116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89" name="Oval 165"/>
          <p:cNvSpPr>
            <a:spLocks noChangeArrowheads="1"/>
          </p:cNvSpPr>
          <p:nvPr/>
        </p:nvSpPr>
        <p:spPr bwMode="auto">
          <a:xfrm>
            <a:off x="2301875" y="37798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0" name="Oval 166"/>
          <p:cNvSpPr>
            <a:spLocks noChangeArrowheads="1"/>
          </p:cNvSpPr>
          <p:nvPr/>
        </p:nvSpPr>
        <p:spPr bwMode="auto">
          <a:xfrm>
            <a:off x="2301875" y="37798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1" name="Oval 167"/>
          <p:cNvSpPr>
            <a:spLocks noChangeArrowheads="1"/>
          </p:cNvSpPr>
          <p:nvPr/>
        </p:nvSpPr>
        <p:spPr bwMode="auto">
          <a:xfrm>
            <a:off x="2314575" y="40735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2" name="Oval 168"/>
          <p:cNvSpPr>
            <a:spLocks noChangeArrowheads="1"/>
          </p:cNvSpPr>
          <p:nvPr/>
        </p:nvSpPr>
        <p:spPr bwMode="auto">
          <a:xfrm>
            <a:off x="2314575" y="40735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3" name="Oval 169"/>
          <p:cNvSpPr>
            <a:spLocks noChangeArrowheads="1"/>
          </p:cNvSpPr>
          <p:nvPr/>
        </p:nvSpPr>
        <p:spPr bwMode="auto">
          <a:xfrm>
            <a:off x="2314575" y="464661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4" name="Oval 170"/>
          <p:cNvSpPr>
            <a:spLocks noChangeArrowheads="1"/>
          </p:cNvSpPr>
          <p:nvPr/>
        </p:nvSpPr>
        <p:spPr bwMode="auto">
          <a:xfrm>
            <a:off x="2314575" y="464661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5" name="Oval 171"/>
          <p:cNvSpPr>
            <a:spLocks noChangeArrowheads="1"/>
          </p:cNvSpPr>
          <p:nvPr/>
        </p:nvSpPr>
        <p:spPr bwMode="auto">
          <a:xfrm>
            <a:off x="2314575" y="30400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6" name="Oval 172"/>
          <p:cNvSpPr>
            <a:spLocks noChangeArrowheads="1"/>
          </p:cNvSpPr>
          <p:nvPr/>
        </p:nvSpPr>
        <p:spPr bwMode="auto">
          <a:xfrm>
            <a:off x="2314575" y="30400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7" name="Oval 173"/>
          <p:cNvSpPr>
            <a:spLocks noChangeArrowheads="1"/>
          </p:cNvSpPr>
          <p:nvPr/>
        </p:nvSpPr>
        <p:spPr bwMode="auto">
          <a:xfrm>
            <a:off x="2327275" y="35242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8" name="Oval 174"/>
          <p:cNvSpPr>
            <a:spLocks noChangeArrowheads="1"/>
          </p:cNvSpPr>
          <p:nvPr/>
        </p:nvSpPr>
        <p:spPr bwMode="auto">
          <a:xfrm>
            <a:off x="2327275" y="35242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799" name="Oval 175"/>
          <p:cNvSpPr>
            <a:spLocks noChangeArrowheads="1"/>
          </p:cNvSpPr>
          <p:nvPr/>
        </p:nvSpPr>
        <p:spPr bwMode="auto">
          <a:xfrm>
            <a:off x="2327275" y="39195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0" name="Oval 176"/>
          <p:cNvSpPr>
            <a:spLocks noChangeArrowheads="1"/>
          </p:cNvSpPr>
          <p:nvPr/>
        </p:nvSpPr>
        <p:spPr bwMode="auto">
          <a:xfrm>
            <a:off x="2327275" y="39195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1" name="Oval 177"/>
          <p:cNvSpPr>
            <a:spLocks noChangeArrowheads="1"/>
          </p:cNvSpPr>
          <p:nvPr/>
        </p:nvSpPr>
        <p:spPr bwMode="auto">
          <a:xfrm>
            <a:off x="2339975" y="38179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2" name="Oval 178"/>
          <p:cNvSpPr>
            <a:spLocks noChangeArrowheads="1"/>
          </p:cNvSpPr>
          <p:nvPr/>
        </p:nvSpPr>
        <p:spPr bwMode="auto">
          <a:xfrm>
            <a:off x="2339975" y="38179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3" name="Oval 179"/>
          <p:cNvSpPr>
            <a:spLocks noChangeArrowheads="1"/>
          </p:cNvSpPr>
          <p:nvPr/>
        </p:nvSpPr>
        <p:spPr bwMode="auto">
          <a:xfrm>
            <a:off x="2339975" y="28495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4" name="Oval 180"/>
          <p:cNvSpPr>
            <a:spLocks noChangeArrowheads="1"/>
          </p:cNvSpPr>
          <p:nvPr/>
        </p:nvSpPr>
        <p:spPr bwMode="auto">
          <a:xfrm>
            <a:off x="2339975" y="28495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5" name="Oval 181"/>
          <p:cNvSpPr>
            <a:spLocks noChangeArrowheads="1"/>
          </p:cNvSpPr>
          <p:nvPr/>
        </p:nvSpPr>
        <p:spPr bwMode="auto">
          <a:xfrm>
            <a:off x="2339975" y="27987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6" name="Oval 182"/>
          <p:cNvSpPr>
            <a:spLocks noChangeArrowheads="1"/>
          </p:cNvSpPr>
          <p:nvPr/>
        </p:nvSpPr>
        <p:spPr bwMode="auto">
          <a:xfrm>
            <a:off x="2339975" y="27987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7" name="Oval 183"/>
          <p:cNvSpPr>
            <a:spLocks noChangeArrowheads="1"/>
          </p:cNvSpPr>
          <p:nvPr/>
        </p:nvSpPr>
        <p:spPr bwMode="auto">
          <a:xfrm>
            <a:off x="2352675" y="42640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8" name="Oval 184"/>
          <p:cNvSpPr>
            <a:spLocks noChangeArrowheads="1"/>
          </p:cNvSpPr>
          <p:nvPr/>
        </p:nvSpPr>
        <p:spPr bwMode="auto">
          <a:xfrm>
            <a:off x="2352675" y="42640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09" name="Oval 185"/>
          <p:cNvSpPr>
            <a:spLocks noChangeArrowheads="1"/>
          </p:cNvSpPr>
          <p:nvPr/>
        </p:nvSpPr>
        <p:spPr bwMode="auto">
          <a:xfrm>
            <a:off x="2352675" y="26447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0" name="Oval 186"/>
          <p:cNvSpPr>
            <a:spLocks noChangeArrowheads="1"/>
          </p:cNvSpPr>
          <p:nvPr/>
        </p:nvSpPr>
        <p:spPr bwMode="auto">
          <a:xfrm>
            <a:off x="2352675" y="26447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1" name="Oval 187"/>
          <p:cNvSpPr>
            <a:spLocks noChangeArrowheads="1"/>
          </p:cNvSpPr>
          <p:nvPr/>
        </p:nvSpPr>
        <p:spPr bwMode="auto">
          <a:xfrm>
            <a:off x="2365375" y="38687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2" name="Oval 188"/>
          <p:cNvSpPr>
            <a:spLocks noChangeArrowheads="1"/>
          </p:cNvSpPr>
          <p:nvPr/>
        </p:nvSpPr>
        <p:spPr bwMode="auto">
          <a:xfrm>
            <a:off x="2365375" y="38687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3" name="Oval 189"/>
          <p:cNvSpPr>
            <a:spLocks noChangeArrowheads="1"/>
          </p:cNvSpPr>
          <p:nvPr/>
        </p:nvSpPr>
        <p:spPr bwMode="auto">
          <a:xfrm>
            <a:off x="2365375" y="33337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4" name="Oval 190"/>
          <p:cNvSpPr>
            <a:spLocks noChangeArrowheads="1"/>
          </p:cNvSpPr>
          <p:nvPr/>
        </p:nvSpPr>
        <p:spPr bwMode="auto">
          <a:xfrm>
            <a:off x="2365375" y="33337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5" name="Oval 191"/>
          <p:cNvSpPr>
            <a:spLocks noChangeArrowheads="1"/>
          </p:cNvSpPr>
          <p:nvPr/>
        </p:nvSpPr>
        <p:spPr bwMode="auto">
          <a:xfrm>
            <a:off x="2378075" y="2262188"/>
            <a:ext cx="77788"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6" name="Oval 192"/>
          <p:cNvSpPr>
            <a:spLocks noChangeArrowheads="1"/>
          </p:cNvSpPr>
          <p:nvPr/>
        </p:nvSpPr>
        <p:spPr bwMode="auto">
          <a:xfrm>
            <a:off x="2378075" y="2262188"/>
            <a:ext cx="77788"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7" name="Oval 193"/>
          <p:cNvSpPr>
            <a:spLocks noChangeArrowheads="1"/>
          </p:cNvSpPr>
          <p:nvPr/>
        </p:nvSpPr>
        <p:spPr bwMode="auto">
          <a:xfrm>
            <a:off x="2378075" y="3549650"/>
            <a:ext cx="77788" cy="77788"/>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8" name="Oval 194"/>
          <p:cNvSpPr>
            <a:spLocks noChangeArrowheads="1"/>
          </p:cNvSpPr>
          <p:nvPr/>
        </p:nvSpPr>
        <p:spPr bwMode="auto">
          <a:xfrm>
            <a:off x="2378075" y="3549650"/>
            <a:ext cx="77788" cy="77788"/>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19" name="Oval 195"/>
          <p:cNvSpPr>
            <a:spLocks noChangeArrowheads="1"/>
          </p:cNvSpPr>
          <p:nvPr/>
        </p:nvSpPr>
        <p:spPr bwMode="auto">
          <a:xfrm>
            <a:off x="2390775" y="279876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0" name="Oval 196"/>
          <p:cNvSpPr>
            <a:spLocks noChangeArrowheads="1"/>
          </p:cNvSpPr>
          <p:nvPr/>
        </p:nvSpPr>
        <p:spPr bwMode="auto">
          <a:xfrm>
            <a:off x="2390775" y="279876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1" name="Oval 197"/>
          <p:cNvSpPr>
            <a:spLocks noChangeArrowheads="1"/>
          </p:cNvSpPr>
          <p:nvPr/>
        </p:nvSpPr>
        <p:spPr bwMode="auto">
          <a:xfrm>
            <a:off x="2390775" y="298926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2" name="Oval 198"/>
          <p:cNvSpPr>
            <a:spLocks noChangeArrowheads="1"/>
          </p:cNvSpPr>
          <p:nvPr/>
        </p:nvSpPr>
        <p:spPr bwMode="auto">
          <a:xfrm>
            <a:off x="2390775" y="298926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3" name="Oval 199"/>
          <p:cNvSpPr>
            <a:spLocks noChangeArrowheads="1"/>
          </p:cNvSpPr>
          <p:nvPr/>
        </p:nvSpPr>
        <p:spPr bwMode="auto">
          <a:xfrm>
            <a:off x="2403475" y="3448050"/>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4" name="Oval 200"/>
          <p:cNvSpPr>
            <a:spLocks noChangeArrowheads="1"/>
          </p:cNvSpPr>
          <p:nvPr/>
        </p:nvSpPr>
        <p:spPr bwMode="auto">
          <a:xfrm>
            <a:off x="2403475" y="3448050"/>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5" name="Oval 201"/>
          <p:cNvSpPr>
            <a:spLocks noChangeArrowheads="1"/>
          </p:cNvSpPr>
          <p:nvPr/>
        </p:nvSpPr>
        <p:spPr bwMode="auto">
          <a:xfrm>
            <a:off x="2403475" y="3270250"/>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6" name="Oval 202"/>
          <p:cNvSpPr>
            <a:spLocks noChangeArrowheads="1"/>
          </p:cNvSpPr>
          <p:nvPr/>
        </p:nvSpPr>
        <p:spPr bwMode="auto">
          <a:xfrm>
            <a:off x="2403475" y="3270250"/>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7" name="Oval 203"/>
          <p:cNvSpPr>
            <a:spLocks noChangeArrowheads="1"/>
          </p:cNvSpPr>
          <p:nvPr/>
        </p:nvSpPr>
        <p:spPr bwMode="auto">
          <a:xfrm>
            <a:off x="2403475" y="3881438"/>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8" name="Oval 204"/>
          <p:cNvSpPr>
            <a:spLocks noChangeArrowheads="1"/>
          </p:cNvSpPr>
          <p:nvPr/>
        </p:nvSpPr>
        <p:spPr bwMode="auto">
          <a:xfrm>
            <a:off x="2403475" y="3881438"/>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29" name="Oval 206"/>
          <p:cNvSpPr>
            <a:spLocks noChangeArrowheads="1"/>
          </p:cNvSpPr>
          <p:nvPr/>
        </p:nvSpPr>
        <p:spPr bwMode="auto">
          <a:xfrm>
            <a:off x="2416175" y="2160588"/>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0" name="Oval 207"/>
          <p:cNvSpPr>
            <a:spLocks noChangeArrowheads="1"/>
          </p:cNvSpPr>
          <p:nvPr/>
        </p:nvSpPr>
        <p:spPr bwMode="auto">
          <a:xfrm>
            <a:off x="2416175" y="2160588"/>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1" name="Oval 208"/>
          <p:cNvSpPr>
            <a:spLocks noChangeArrowheads="1"/>
          </p:cNvSpPr>
          <p:nvPr/>
        </p:nvSpPr>
        <p:spPr bwMode="auto">
          <a:xfrm>
            <a:off x="2416175" y="417512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2" name="Oval 209"/>
          <p:cNvSpPr>
            <a:spLocks noChangeArrowheads="1"/>
          </p:cNvSpPr>
          <p:nvPr/>
        </p:nvSpPr>
        <p:spPr bwMode="auto">
          <a:xfrm>
            <a:off x="2416175" y="417512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3" name="Oval 210"/>
          <p:cNvSpPr>
            <a:spLocks noChangeArrowheads="1"/>
          </p:cNvSpPr>
          <p:nvPr/>
        </p:nvSpPr>
        <p:spPr bwMode="auto">
          <a:xfrm>
            <a:off x="2428875" y="279876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4" name="Oval 211"/>
          <p:cNvSpPr>
            <a:spLocks noChangeArrowheads="1"/>
          </p:cNvSpPr>
          <p:nvPr/>
        </p:nvSpPr>
        <p:spPr bwMode="auto">
          <a:xfrm>
            <a:off x="2428875" y="279876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5" name="Oval 212"/>
          <p:cNvSpPr>
            <a:spLocks noChangeArrowheads="1"/>
          </p:cNvSpPr>
          <p:nvPr/>
        </p:nvSpPr>
        <p:spPr bwMode="auto">
          <a:xfrm>
            <a:off x="2428875" y="4748213"/>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6" name="Oval 213"/>
          <p:cNvSpPr>
            <a:spLocks noChangeArrowheads="1"/>
          </p:cNvSpPr>
          <p:nvPr/>
        </p:nvSpPr>
        <p:spPr bwMode="auto">
          <a:xfrm>
            <a:off x="2428875" y="4748213"/>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7" name="Oval 214"/>
          <p:cNvSpPr>
            <a:spLocks noChangeArrowheads="1"/>
          </p:cNvSpPr>
          <p:nvPr/>
        </p:nvSpPr>
        <p:spPr bwMode="auto">
          <a:xfrm>
            <a:off x="2428875" y="426402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8" name="Oval 215"/>
          <p:cNvSpPr>
            <a:spLocks noChangeArrowheads="1"/>
          </p:cNvSpPr>
          <p:nvPr/>
        </p:nvSpPr>
        <p:spPr bwMode="auto">
          <a:xfrm>
            <a:off x="2428875" y="426402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39" name="Oval 216"/>
          <p:cNvSpPr>
            <a:spLocks noChangeArrowheads="1"/>
          </p:cNvSpPr>
          <p:nvPr/>
        </p:nvSpPr>
        <p:spPr bwMode="auto">
          <a:xfrm>
            <a:off x="2441575" y="4162425"/>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0" name="Oval 217"/>
          <p:cNvSpPr>
            <a:spLocks noChangeArrowheads="1"/>
          </p:cNvSpPr>
          <p:nvPr/>
        </p:nvSpPr>
        <p:spPr bwMode="auto">
          <a:xfrm>
            <a:off x="2441575" y="4162425"/>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1" name="Oval 218"/>
          <p:cNvSpPr>
            <a:spLocks noChangeArrowheads="1"/>
          </p:cNvSpPr>
          <p:nvPr/>
        </p:nvSpPr>
        <p:spPr bwMode="auto">
          <a:xfrm>
            <a:off x="2441575" y="3779838"/>
            <a:ext cx="77788"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2" name="Oval 219"/>
          <p:cNvSpPr>
            <a:spLocks noChangeArrowheads="1"/>
          </p:cNvSpPr>
          <p:nvPr/>
        </p:nvSpPr>
        <p:spPr bwMode="auto">
          <a:xfrm>
            <a:off x="2441575" y="3779838"/>
            <a:ext cx="77788"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3" name="Oval 220"/>
          <p:cNvSpPr>
            <a:spLocks noChangeArrowheads="1"/>
          </p:cNvSpPr>
          <p:nvPr/>
        </p:nvSpPr>
        <p:spPr bwMode="auto">
          <a:xfrm>
            <a:off x="2455863" y="31940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4" name="Oval 221"/>
          <p:cNvSpPr>
            <a:spLocks noChangeArrowheads="1"/>
          </p:cNvSpPr>
          <p:nvPr/>
        </p:nvSpPr>
        <p:spPr bwMode="auto">
          <a:xfrm>
            <a:off x="2455863" y="31940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5" name="Oval 222"/>
          <p:cNvSpPr>
            <a:spLocks noChangeArrowheads="1"/>
          </p:cNvSpPr>
          <p:nvPr/>
        </p:nvSpPr>
        <p:spPr bwMode="auto">
          <a:xfrm>
            <a:off x="2455863" y="416242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6" name="Oval 223"/>
          <p:cNvSpPr>
            <a:spLocks noChangeArrowheads="1"/>
          </p:cNvSpPr>
          <p:nvPr/>
        </p:nvSpPr>
        <p:spPr bwMode="auto">
          <a:xfrm>
            <a:off x="2455863" y="416242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7" name="Oval 224"/>
          <p:cNvSpPr>
            <a:spLocks noChangeArrowheads="1"/>
          </p:cNvSpPr>
          <p:nvPr/>
        </p:nvSpPr>
        <p:spPr bwMode="auto">
          <a:xfrm>
            <a:off x="2455863" y="32829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8" name="Oval 225"/>
          <p:cNvSpPr>
            <a:spLocks noChangeArrowheads="1"/>
          </p:cNvSpPr>
          <p:nvPr/>
        </p:nvSpPr>
        <p:spPr bwMode="auto">
          <a:xfrm>
            <a:off x="2455863" y="32829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49" name="Oval 226"/>
          <p:cNvSpPr>
            <a:spLocks noChangeArrowheads="1"/>
          </p:cNvSpPr>
          <p:nvPr/>
        </p:nvSpPr>
        <p:spPr bwMode="auto">
          <a:xfrm>
            <a:off x="2468563" y="37290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0" name="Oval 227"/>
          <p:cNvSpPr>
            <a:spLocks noChangeArrowheads="1"/>
          </p:cNvSpPr>
          <p:nvPr/>
        </p:nvSpPr>
        <p:spPr bwMode="auto">
          <a:xfrm>
            <a:off x="2468563" y="37290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1" name="Oval 228"/>
          <p:cNvSpPr>
            <a:spLocks noChangeArrowheads="1"/>
          </p:cNvSpPr>
          <p:nvPr/>
        </p:nvSpPr>
        <p:spPr bwMode="auto">
          <a:xfrm>
            <a:off x="2468563" y="1382713"/>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2" name="Oval 229"/>
          <p:cNvSpPr>
            <a:spLocks noChangeArrowheads="1"/>
          </p:cNvSpPr>
          <p:nvPr/>
        </p:nvSpPr>
        <p:spPr bwMode="auto">
          <a:xfrm>
            <a:off x="2468563" y="1382713"/>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3" name="Oval 230"/>
          <p:cNvSpPr>
            <a:spLocks noChangeArrowheads="1"/>
          </p:cNvSpPr>
          <p:nvPr/>
        </p:nvSpPr>
        <p:spPr bwMode="auto">
          <a:xfrm>
            <a:off x="2481263" y="39195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4" name="Oval 231"/>
          <p:cNvSpPr>
            <a:spLocks noChangeArrowheads="1"/>
          </p:cNvSpPr>
          <p:nvPr/>
        </p:nvSpPr>
        <p:spPr bwMode="auto">
          <a:xfrm>
            <a:off x="2481263" y="39195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5" name="Oval 232"/>
          <p:cNvSpPr>
            <a:spLocks noChangeArrowheads="1"/>
          </p:cNvSpPr>
          <p:nvPr/>
        </p:nvSpPr>
        <p:spPr bwMode="auto">
          <a:xfrm>
            <a:off x="2481263" y="37798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6" name="Oval 233"/>
          <p:cNvSpPr>
            <a:spLocks noChangeArrowheads="1"/>
          </p:cNvSpPr>
          <p:nvPr/>
        </p:nvSpPr>
        <p:spPr bwMode="auto">
          <a:xfrm>
            <a:off x="2481263" y="37798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7" name="Oval 234"/>
          <p:cNvSpPr>
            <a:spLocks noChangeArrowheads="1"/>
          </p:cNvSpPr>
          <p:nvPr/>
        </p:nvSpPr>
        <p:spPr bwMode="auto">
          <a:xfrm>
            <a:off x="2481263" y="2505075"/>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8" name="Oval 235"/>
          <p:cNvSpPr>
            <a:spLocks noChangeArrowheads="1"/>
          </p:cNvSpPr>
          <p:nvPr/>
        </p:nvSpPr>
        <p:spPr bwMode="auto">
          <a:xfrm>
            <a:off x="2481263" y="2505075"/>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59" name="Oval 236"/>
          <p:cNvSpPr>
            <a:spLocks noChangeArrowheads="1"/>
          </p:cNvSpPr>
          <p:nvPr/>
        </p:nvSpPr>
        <p:spPr bwMode="auto">
          <a:xfrm>
            <a:off x="2493963" y="3141663"/>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0" name="Oval 237"/>
          <p:cNvSpPr>
            <a:spLocks noChangeArrowheads="1"/>
          </p:cNvSpPr>
          <p:nvPr/>
        </p:nvSpPr>
        <p:spPr bwMode="auto">
          <a:xfrm>
            <a:off x="2493963" y="3141663"/>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1" name="Oval 238"/>
          <p:cNvSpPr>
            <a:spLocks noChangeArrowheads="1"/>
          </p:cNvSpPr>
          <p:nvPr/>
        </p:nvSpPr>
        <p:spPr bwMode="auto">
          <a:xfrm>
            <a:off x="2493963" y="33337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2" name="Oval 239"/>
          <p:cNvSpPr>
            <a:spLocks noChangeArrowheads="1"/>
          </p:cNvSpPr>
          <p:nvPr/>
        </p:nvSpPr>
        <p:spPr bwMode="auto">
          <a:xfrm>
            <a:off x="2493963" y="33337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3" name="Oval 240"/>
          <p:cNvSpPr>
            <a:spLocks noChangeArrowheads="1"/>
          </p:cNvSpPr>
          <p:nvPr/>
        </p:nvSpPr>
        <p:spPr bwMode="auto">
          <a:xfrm>
            <a:off x="2506663" y="28495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4" name="Oval 241"/>
          <p:cNvSpPr>
            <a:spLocks noChangeArrowheads="1"/>
          </p:cNvSpPr>
          <p:nvPr/>
        </p:nvSpPr>
        <p:spPr bwMode="auto">
          <a:xfrm>
            <a:off x="2506663" y="28495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5" name="Oval 242"/>
          <p:cNvSpPr>
            <a:spLocks noChangeArrowheads="1"/>
          </p:cNvSpPr>
          <p:nvPr/>
        </p:nvSpPr>
        <p:spPr bwMode="auto">
          <a:xfrm>
            <a:off x="2506663" y="3141663"/>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6" name="Oval 243"/>
          <p:cNvSpPr>
            <a:spLocks noChangeArrowheads="1"/>
          </p:cNvSpPr>
          <p:nvPr/>
        </p:nvSpPr>
        <p:spPr bwMode="auto">
          <a:xfrm>
            <a:off x="2506663" y="3141663"/>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7" name="Oval 244"/>
          <p:cNvSpPr>
            <a:spLocks noChangeArrowheads="1"/>
          </p:cNvSpPr>
          <p:nvPr/>
        </p:nvSpPr>
        <p:spPr bwMode="auto">
          <a:xfrm>
            <a:off x="2519363" y="36782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8" name="Oval 245"/>
          <p:cNvSpPr>
            <a:spLocks noChangeArrowheads="1"/>
          </p:cNvSpPr>
          <p:nvPr/>
        </p:nvSpPr>
        <p:spPr bwMode="auto">
          <a:xfrm>
            <a:off x="2519363" y="36782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69" name="Oval 246"/>
          <p:cNvSpPr>
            <a:spLocks noChangeArrowheads="1"/>
          </p:cNvSpPr>
          <p:nvPr/>
        </p:nvSpPr>
        <p:spPr bwMode="auto">
          <a:xfrm>
            <a:off x="2519363" y="221138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0" name="Oval 247"/>
          <p:cNvSpPr>
            <a:spLocks noChangeArrowheads="1"/>
          </p:cNvSpPr>
          <p:nvPr/>
        </p:nvSpPr>
        <p:spPr bwMode="auto">
          <a:xfrm>
            <a:off x="2519363" y="221138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1" name="Oval 248"/>
          <p:cNvSpPr>
            <a:spLocks noChangeArrowheads="1"/>
          </p:cNvSpPr>
          <p:nvPr/>
        </p:nvSpPr>
        <p:spPr bwMode="auto">
          <a:xfrm>
            <a:off x="2519363" y="2900363"/>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2" name="Oval 249"/>
          <p:cNvSpPr>
            <a:spLocks noChangeArrowheads="1"/>
          </p:cNvSpPr>
          <p:nvPr/>
        </p:nvSpPr>
        <p:spPr bwMode="auto">
          <a:xfrm>
            <a:off x="2519363" y="2900363"/>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3" name="Oval 250"/>
          <p:cNvSpPr>
            <a:spLocks noChangeArrowheads="1"/>
          </p:cNvSpPr>
          <p:nvPr/>
        </p:nvSpPr>
        <p:spPr bwMode="auto">
          <a:xfrm>
            <a:off x="2532063" y="3282950"/>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4" name="Oval 251"/>
          <p:cNvSpPr>
            <a:spLocks noChangeArrowheads="1"/>
          </p:cNvSpPr>
          <p:nvPr/>
        </p:nvSpPr>
        <p:spPr bwMode="auto">
          <a:xfrm>
            <a:off x="2532063" y="3282950"/>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5" name="Oval 252"/>
          <p:cNvSpPr>
            <a:spLocks noChangeArrowheads="1"/>
          </p:cNvSpPr>
          <p:nvPr/>
        </p:nvSpPr>
        <p:spPr bwMode="auto">
          <a:xfrm>
            <a:off x="2532063" y="2262188"/>
            <a:ext cx="76200" cy="77787"/>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6" name="Oval 253"/>
          <p:cNvSpPr>
            <a:spLocks noChangeArrowheads="1"/>
          </p:cNvSpPr>
          <p:nvPr/>
        </p:nvSpPr>
        <p:spPr bwMode="auto">
          <a:xfrm>
            <a:off x="2532063" y="2262188"/>
            <a:ext cx="76200" cy="77787"/>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7" name="Oval 254"/>
          <p:cNvSpPr>
            <a:spLocks noChangeArrowheads="1"/>
          </p:cNvSpPr>
          <p:nvPr/>
        </p:nvSpPr>
        <p:spPr bwMode="auto">
          <a:xfrm>
            <a:off x="2544763" y="3678238"/>
            <a:ext cx="76200" cy="76200"/>
          </a:xfrm>
          <a:prstGeom prst="ellipse">
            <a:avLst/>
          </a:prstGeom>
          <a:solidFill>
            <a:srgbClr val="ED7D31"/>
          </a:solidFill>
          <a:ln w="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8" name="Oval 255"/>
          <p:cNvSpPr>
            <a:spLocks noChangeArrowheads="1"/>
          </p:cNvSpPr>
          <p:nvPr/>
        </p:nvSpPr>
        <p:spPr bwMode="auto">
          <a:xfrm>
            <a:off x="2544763" y="3678238"/>
            <a:ext cx="76200" cy="76200"/>
          </a:xfrm>
          <a:prstGeom prst="ellipse">
            <a:avLst/>
          </a:prstGeom>
          <a:noFill/>
          <a:ln w="12700">
            <a:solidFill>
              <a:srgbClr val="ED7D3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000000"/>
              </a:solidFill>
            </a:endParaRPr>
          </a:p>
        </p:txBody>
      </p:sp>
      <p:sp>
        <p:nvSpPr>
          <p:cNvPr id="69879" name="Rectangle 264"/>
          <p:cNvSpPr>
            <a:spLocks noChangeArrowheads="1"/>
          </p:cNvSpPr>
          <p:nvPr/>
        </p:nvSpPr>
        <p:spPr bwMode="auto">
          <a:xfrm>
            <a:off x="2230438" y="854075"/>
            <a:ext cx="4921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900">
                <a:solidFill>
                  <a:srgbClr val="FFFFFF"/>
                </a:solidFill>
                <a:latin typeface="Calibri" panose="020F0502020204030204" pitchFamily="34" charset="0"/>
              </a:rPr>
              <a:t>Dys</a:t>
            </a:r>
            <a:endParaRPr lang="en-US" altLang="en-US" sz="1800">
              <a:solidFill>
                <a:srgbClr val="FFFFFF"/>
              </a:solidFill>
            </a:endParaRPr>
          </a:p>
        </p:txBody>
      </p:sp>
      <p:grpSp>
        <p:nvGrpSpPr>
          <p:cNvPr id="2" name="Groupe 1"/>
          <p:cNvGrpSpPr>
            <a:grpSpLocks/>
          </p:cNvGrpSpPr>
          <p:nvPr/>
        </p:nvGrpSpPr>
        <p:grpSpPr bwMode="auto">
          <a:xfrm>
            <a:off x="3360738" y="1941513"/>
            <a:ext cx="2930525" cy="2770187"/>
            <a:chOff x="3360738" y="1941513"/>
            <a:chExt cx="2930525" cy="2770187"/>
          </a:xfrm>
        </p:grpSpPr>
        <p:sp>
          <p:nvSpPr>
            <p:cNvPr id="69882" name="Line 271"/>
            <p:cNvSpPr>
              <a:spLocks noChangeShapeType="1"/>
            </p:cNvSpPr>
            <p:nvPr/>
          </p:nvSpPr>
          <p:spPr bwMode="auto">
            <a:xfrm flipV="1">
              <a:off x="4084638" y="2043113"/>
              <a:ext cx="0" cy="2352675"/>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883" name="Freeform 272"/>
            <p:cNvSpPr>
              <a:spLocks noEditPoints="1"/>
            </p:cNvSpPr>
            <p:nvPr/>
          </p:nvSpPr>
          <p:spPr bwMode="auto">
            <a:xfrm>
              <a:off x="4025900" y="2043113"/>
              <a:ext cx="58738" cy="2352675"/>
            </a:xfrm>
            <a:custGeom>
              <a:avLst/>
              <a:gdLst>
                <a:gd name="T0" fmla="*/ 0 w 37"/>
                <a:gd name="T1" fmla="*/ 2147483646 h 1481"/>
                <a:gd name="T2" fmla="*/ 2147483646 w 37"/>
                <a:gd name="T3" fmla="*/ 2147483646 h 1481"/>
                <a:gd name="T4" fmla="*/ 0 w 37"/>
                <a:gd name="T5" fmla="*/ 2147483646 h 1481"/>
                <a:gd name="T6" fmla="*/ 2147483646 w 37"/>
                <a:gd name="T7" fmla="*/ 2147483646 h 1481"/>
                <a:gd name="T8" fmla="*/ 0 w 37"/>
                <a:gd name="T9" fmla="*/ 2147483646 h 1481"/>
                <a:gd name="T10" fmla="*/ 2147483646 w 37"/>
                <a:gd name="T11" fmla="*/ 2147483646 h 1481"/>
                <a:gd name="T12" fmla="*/ 0 w 37"/>
                <a:gd name="T13" fmla="*/ 2147483646 h 1481"/>
                <a:gd name="T14" fmla="*/ 2147483646 w 37"/>
                <a:gd name="T15" fmla="*/ 2147483646 h 1481"/>
                <a:gd name="T16" fmla="*/ 0 w 37"/>
                <a:gd name="T17" fmla="*/ 2147483646 h 1481"/>
                <a:gd name="T18" fmla="*/ 2147483646 w 37"/>
                <a:gd name="T19" fmla="*/ 2147483646 h 1481"/>
                <a:gd name="T20" fmla="*/ 0 w 37"/>
                <a:gd name="T21" fmla="*/ 2147483646 h 1481"/>
                <a:gd name="T22" fmla="*/ 2147483646 w 37"/>
                <a:gd name="T23" fmla="*/ 2147483646 h 1481"/>
                <a:gd name="T24" fmla="*/ 0 w 37"/>
                <a:gd name="T25" fmla="*/ 2147483646 h 1481"/>
                <a:gd name="T26" fmla="*/ 2147483646 w 37"/>
                <a:gd name="T27" fmla="*/ 2147483646 h 1481"/>
                <a:gd name="T28" fmla="*/ 0 w 37"/>
                <a:gd name="T29" fmla="*/ 2147483646 h 1481"/>
                <a:gd name="T30" fmla="*/ 2147483646 w 37"/>
                <a:gd name="T31" fmla="*/ 2147483646 h 1481"/>
                <a:gd name="T32" fmla="*/ 0 w 37"/>
                <a:gd name="T33" fmla="*/ 0 h 1481"/>
                <a:gd name="T34" fmla="*/ 2147483646 w 37"/>
                <a:gd name="T35" fmla="*/ 0 h 14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1481">
                  <a:moveTo>
                    <a:pt x="0" y="1481"/>
                  </a:moveTo>
                  <a:lnTo>
                    <a:pt x="37" y="1481"/>
                  </a:lnTo>
                  <a:moveTo>
                    <a:pt x="0" y="1294"/>
                  </a:moveTo>
                  <a:lnTo>
                    <a:pt x="37" y="1294"/>
                  </a:lnTo>
                  <a:moveTo>
                    <a:pt x="0" y="1108"/>
                  </a:moveTo>
                  <a:lnTo>
                    <a:pt x="37" y="1108"/>
                  </a:lnTo>
                  <a:moveTo>
                    <a:pt x="0" y="927"/>
                  </a:moveTo>
                  <a:lnTo>
                    <a:pt x="37" y="927"/>
                  </a:lnTo>
                  <a:moveTo>
                    <a:pt x="0" y="740"/>
                  </a:moveTo>
                  <a:lnTo>
                    <a:pt x="37" y="740"/>
                  </a:lnTo>
                  <a:moveTo>
                    <a:pt x="0" y="554"/>
                  </a:moveTo>
                  <a:lnTo>
                    <a:pt x="37" y="554"/>
                  </a:lnTo>
                  <a:moveTo>
                    <a:pt x="0" y="367"/>
                  </a:moveTo>
                  <a:lnTo>
                    <a:pt x="37" y="367"/>
                  </a:lnTo>
                  <a:moveTo>
                    <a:pt x="0" y="186"/>
                  </a:moveTo>
                  <a:lnTo>
                    <a:pt x="37" y="186"/>
                  </a:lnTo>
                  <a:moveTo>
                    <a:pt x="0" y="0"/>
                  </a:moveTo>
                  <a:lnTo>
                    <a:pt x="37" y="0"/>
                  </a:lnTo>
                </a:path>
              </a:pathLst>
            </a:custGeom>
            <a:solidFill>
              <a:schemeClr val="bg1"/>
            </a:solidFill>
            <a:ln w="9525" cap="flat">
              <a:solidFill>
                <a:schemeClr val="bg1"/>
              </a:solidFill>
              <a:prstDash val="solid"/>
              <a:round/>
              <a:headEnd/>
              <a:tailEnd/>
            </a:ln>
          </p:spPr>
          <p:txBody>
            <a:bodyPr/>
            <a:lstStyle/>
            <a:p>
              <a:endParaRPr lang="fr-FR"/>
            </a:p>
          </p:txBody>
        </p:sp>
        <p:sp>
          <p:nvSpPr>
            <p:cNvPr id="69884" name="Freeform 273"/>
            <p:cNvSpPr>
              <a:spLocks noEditPoints="1"/>
            </p:cNvSpPr>
            <p:nvPr/>
          </p:nvSpPr>
          <p:spPr bwMode="auto">
            <a:xfrm>
              <a:off x="4303713" y="3840163"/>
              <a:ext cx="58737" cy="358775"/>
            </a:xfrm>
            <a:custGeom>
              <a:avLst/>
              <a:gdLst>
                <a:gd name="T0" fmla="*/ 2147483646 w 37"/>
                <a:gd name="T1" fmla="*/ 2147483646 h 225"/>
                <a:gd name="T2" fmla="*/ 2147483646 w 37"/>
                <a:gd name="T3" fmla="*/ 2147483646 h 225"/>
                <a:gd name="T4" fmla="*/ 2147483646 w 37"/>
                <a:gd name="T5" fmla="*/ 2147483646 h 225"/>
                <a:gd name="T6" fmla="*/ 2147483646 w 37"/>
                <a:gd name="T7" fmla="*/ 0 h 225"/>
                <a:gd name="T8" fmla="*/ 0 w 37"/>
                <a:gd name="T9" fmla="*/ 2147483646 h 225"/>
                <a:gd name="T10" fmla="*/ 2147483646 w 37"/>
                <a:gd name="T11" fmla="*/ 2147483646 h 225"/>
                <a:gd name="T12" fmla="*/ 0 w 37"/>
                <a:gd name="T13" fmla="*/ 0 h 225"/>
                <a:gd name="T14" fmla="*/ 2147483646 w 37"/>
                <a:gd name="T15" fmla="*/ 0 h 2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225">
                  <a:moveTo>
                    <a:pt x="18" y="112"/>
                  </a:moveTo>
                  <a:lnTo>
                    <a:pt x="18" y="225"/>
                  </a:lnTo>
                  <a:moveTo>
                    <a:pt x="18" y="112"/>
                  </a:moveTo>
                  <a:lnTo>
                    <a:pt x="18" y="0"/>
                  </a:lnTo>
                  <a:moveTo>
                    <a:pt x="0" y="225"/>
                  </a:moveTo>
                  <a:lnTo>
                    <a:pt x="37" y="225"/>
                  </a:lnTo>
                  <a:moveTo>
                    <a:pt x="0" y="0"/>
                  </a:moveTo>
                  <a:lnTo>
                    <a:pt x="37"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9885" name="Freeform 274"/>
            <p:cNvSpPr>
              <a:spLocks noEditPoints="1"/>
            </p:cNvSpPr>
            <p:nvPr/>
          </p:nvSpPr>
          <p:spPr bwMode="auto">
            <a:xfrm>
              <a:off x="5857875" y="2871788"/>
              <a:ext cx="58738" cy="346075"/>
            </a:xfrm>
            <a:custGeom>
              <a:avLst/>
              <a:gdLst>
                <a:gd name="T0" fmla="*/ 2147483646 w 37"/>
                <a:gd name="T1" fmla="*/ 2147483646 h 218"/>
                <a:gd name="T2" fmla="*/ 2147483646 w 37"/>
                <a:gd name="T3" fmla="*/ 2147483646 h 218"/>
                <a:gd name="T4" fmla="*/ 2147483646 w 37"/>
                <a:gd name="T5" fmla="*/ 2147483646 h 218"/>
                <a:gd name="T6" fmla="*/ 2147483646 w 37"/>
                <a:gd name="T7" fmla="*/ 0 h 218"/>
                <a:gd name="T8" fmla="*/ 0 w 37"/>
                <a:gd name="T9" fmla="*/ 2147483646 h 218"/>
                <a:gd name="T10" fmla="*/ 2147483646 w 37"/>
                <a:gd name="T11" fmla="*/ 2147483646 h 218"/>
                <a:gd name="T12" fmla="*/ 0 w 37"/>
                <a:gd name="T13" fmla="*/ 0 h 218"/>
                <a:gd name="T14" fmla="*/ 2147483646 w 37"/>
                <a:gd name="T15" fmla="*/ 0 h 2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218">
                  <a:moveTo>
                    <a:pt x="18" y="106"/>
                  </a:moveTo>
                  <a:lnTo>
                    <a:pt x="18" y="218"/>
                  </a:lnTo>
                  <a:moveTo>
                    <a:pt x="18" y="106"/>
                  </a:moveTo>
                  <a:lnTo>
                    <a:pt x="18" y="0"/>
                  </a:lnTo>
                  <a:moveTo>
                    <a:pt x="0" y="218"/>
                  </a:moveTo>
                  <a:lnTo>
                    <a:pt x="37" y="218"/>
                  </a:lnTo>
                  <a:moveTo>
                    <a:pt x="0" y="0"/>
                  </a:moveTo>
                  <a:lnTo>
                    <a:pt x="37"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9886" name="Freeform 275"/>
            <p:cNvSpPr>
              <a:spLocks noEditPoints="1"/>
            </p:cNvSpPr>
            <p:nvPr/>
          </p:nvSpPr>
          <p:spPr bwMode="auto">
            <a:xfrm>
              <a:off x="4303713" y="3287713"/>
              <a:ext cx="58737" cy="374650"/>
            </a:xfrm>
            <a:custGeom>
              <a:avLst/>
              <a:gdLst>
                <a:gd name="T0" fmla="*/ 2147483646 w 37"/>
                <a:gd name="T1" fmla="*/ 2147483646 h 236"/>
                <a:gd name="T2" fmla="*/ 2147483646 w 37"/>
                <a:gd name="T3" fmla="*/ 2147483646 h 236"/>
                <a:gd name="T4" fmla="*/ 2147483646 w 37"/>
                <a:gd name="T5" fmla="*/ 2147483646 h 236"/>
                <a:gd name="T6" fmla="*/ 2147483646 w 37"/>
                <a:gd name="T7" fmla="*/ 0 h 236"/>
                <a:gd name="T8" fmla="*/ 0 w 37"/>
                <a:gd name="T9" fmla="*/ 2147483646 h 236"/>
                <a:gd name="T10" fmla="*/ 2147483646 w 37"/>
                <a:gd name="T11" fmla="*/ 2147483646 h 236"/>
                <a:gd name="T12" fmla="*/ 0 w 37"/>
                <a:gd name="T13" fmla="*/ 0 h 236"/>
                <a:gd name="T14" fmla="*/ 2147483646 w 37"/>
                <a:gd name="T15" fmla="*/ 0 h 2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236">
                  <a:moveTo>
                    <a:pt x="18" y="118"/>
                  </a:moveTo>
                  <a:lnTo>
                    <a:pt x="18" y="236"/>
                  </a:lnTo>
                  <a:moveTo>
                    <a:pt x="18" y="118"/>
                  </a:moveTo>
                  <a:lnTo>
                    <a:pt x="18" y="0"/>
                  </a:lnTo>
                  <a:moveTo>
                    <a:pt x="0" y="236"/>
                  </a:moveTo>
                  <a:lnTo>
                    <a:pt x="37" y="236"/>
                  </a:lnTo>
                  <a:moveTo>
                    <a:pt x="0" y="0"/>
                  </a:moveTo>
                  <a:lnTo>
                    <a:pt x="37"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9887" name="Freeform 276"/>
            <p:cNvSpPr>
              <a:spLocks noEditPoints="1"/>
            </p:cNvSpPr>
            <p:nvPr/>
          </p:nvSpPr>
          <p:spPr bwMode="auto">
            <a:xfrm>
              <a:off x="5857875" y="2351088"/>
              <a:ext cx="58738" cy="344487"/>
            </a:xfrm>
            <a:custGeom>
              <a:avLst/>
              <a:gdLst>
                <a:gd name="T0" fmla="*/ 2147483646 w 37"/>
                <a:gd name="T1" fmla="*/ 2147483646 h 217"/>
                <a:gd name="T2" fmla="*/ 2147483646 w 37"/>
                <a:gd name="T3" fmla="*/ 2147483646 h 217"/>
                <a:gd name="T4" fmla="*/ 2147483646 w 37"/>
                <a:gd name="T5" fmla="*/ 2147483646 h 217"/>
                <a:gd name="T6" fmla="*/ 2147483646 w 37"/>
                <a:gd name="T7" fmla="*/ 0 h 217"/>
                <a:gd name="T8" fmla="*/ 0 w 37"/>
                <a:gd name="T9" fmla="*/ 2147483646 h 217"/>
                <a:gd name="T10" fmla="*/ 2147483646 w 37"/>
                <a:gd name="T11" fmla="*/ 2147483646 h 217"/>
                <a:gd name="T12" fmla="*/ 0 w 37"/>
                <a:gd name="T13" fmla="*/ 0 h 217"/>
                <a:gd name="T14" fmla="*/ 2147483646 w 37"/>
                <a:gd name="T15" fmla="*/ 0 h 2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217">
                  <a:moveTo>
                    <a:pt x="18" y="112"/>
                  </a:moveTo>
                  <a:lnTo>
                    <a:pt x="18" y="217"/>
                  </a:lnTo>
                  <a:moveTo>
                    <a:pt x="18" y="112"/>
                  </a:moveTo>
                  <a:lnTo>
                    <a:pt x="18" y="0"/>
                  </a:lnTo>
                  <a:moveTo>
                    <a:pt x="0" y="217"/>
                  </a:moveTo>
                  <a:lnTo>
                    <a:pt x="37" y="217"/>
                  </a:lnTo>
                  <a:moveTo>
                    <a:pt x="0" y="0"/>
                  </a:moveTo>
                  <a:lnTo>
                    <a:pt x="37"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9888" name="Freeform 277"/>
            <p:cNvSpPr>
              <a:spLocks noEditPoints="1"/>
            </p:cNvSpPr>
            <p:nvPr/>
          </p:nvSpPr>
          <p:spPr bwMode="auto">
            <a:xfrm>
              <a:off x="4303713" y="3586163"/>
              <a:ext cx="58737" cy="246062"/>
            </a:xfrm>
            <a:custGeom>
              <a:avLst/>
              <a:gdLst>
                <a:gd name="T0" fmla="*/ 2147483646 w 37"/>
                <a:gd name="T1" fmla="*/ 2147483646 h 155"/>
                <a:gd name="T2" fmla="*/ 2147483646 w 37"/>
                <a:gd name="T3" fmla="*/ 2147483646 h 155"/>
                <a:gd name="T4" fmla="*/ 2147483646 w 37"/>
                <a:gd name="T5" fmla="*/ 2147483646 h 155"/>
                <a:gd name="T6" fmla="*/ 2147483646 w 37"/>
                <a:gd name="T7" fmla="*/ 0 h 155"/>
                <a:gd name="T8" fmla="*/ 0 w 37"/>
                <a:gd name="T9" fmla="*/ 2147483646 h 155"/>
                <a:gd name="T10" fmla="*/ 2147483646 w 37"/>
                <a:gd name="T11" fmla="*/ 2147483646 h 155"/>
                <a:gd name="T12" fmla="*/ 0 w 37"/>
                <a:gd name="T13" fmla="*/ 0 h 155"/>
                <a:gd name="T14" fmla="*/ 2147483646 w 37"/>
                <a:gd name="T15" fmla="*/ 0 h 1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155">
                  <a:moveTo>
                    <a:pt x="18" y="74"/>
                  </a:moveTo>
                  <a:lnTo>
                    <a:pt x="18" y="155"/>
                  </a:lnTo>
                  <a:moveTo>
                    <a:pt x="18" y="74"/>
                  </a:moveTo>
                  <a:lnTo>
                    <a:pt x="18" y="0"/>
                  </a:lnTo>
                  <a:moveTo>
                    <a:pt x="0" y="155"/>
                  </a:moveTo>
                  <a:lnTo>
                    <a:pt x="37" y="155"/>
                  </a:lnTo>
                  <a:moveTo>
                    <a:pt x="0" y="0"/>
                  </a:moveTo>
                  <a:lnTo>
                    <a:pt x="37"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9889" name="Freeform 278"/>
            <p:cNvSpPr>
              <a:spLocks noEditPoints="1"/>
            </p:cNvSpPr>
            <p:nvPr/>
          </p:nvSpPr>
          <p:spPr bwMode="auto">
            <a:xfrm>
              <a:off x="5857875" y="2862263"/>
              <a:ext cx="58738" cy="266700"/>
            </a:xfrm>
            <a:custGeom>
              <a:avLst/>
              <a:gdLst>
                <a:gd name="T0" fmla="*/ 2147483646 w 37"/>
                <a:gd name="T1" fmla="*/ 2147483646 h 168"/>
                <a:gd name="T2" fmla="*/ 2147483646 w 37"/>
                <a:gd name="T3" fmla="*/ 2147483646 h 168"/>
                <a:gd name="T4" fmla="*/ 2147483646 w 37"/>
                <a:gd name="T5" fmla="*/ 2147483646 h 168"/>
                <a:gd name="T6" fmla="*/ 2147483646 w 37"/>
                <a:gd name="T7" fmla="*/ 0 h 168"/>
                <a:gd name="T8" fmla="*/ 0 w 37"/>
                <a:gd name="T9" fmla="*/ 2147483646 h 168"/>
                <a:gd name="T10" fmla="*/ 2147483646 w 37"/>
                <a:gd name="T11" fmla="*/ 2147483646 h 168"/>
                <a:gd name="T12" fmla="*/ 0 w 37"/>
                <a:gd name="T13" fmla="*/ 0 h 168"/>
                <a:gd name="T14" fmla="*/ 2147483646 w 37"/>
                <a:gd name="T15" fmla="*/ 0 h 1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168">
                  <a:moveTo>
                    <a:pt x="18" y="87"/>
                  </a:moveTo>
                  <a:lnTo>
                    <a:pt x="18" y="168"/>
                  </a:lnTo>
                  <a:moveTo>
                    <a:pt x="18" y="87"/>
                  </a:moveTo>
                  <a:lnTo>
                    <a:pt x="18" y="0"/>
                  </a:lnTo>
                  <a:moveTo>
                    <a:pt x="0" y="168"/>
                  </a:moveTo>
                  <a:lnTo>
                    <a:pt x="37" y="168"/>
                  </a:lnTo>
                  <a:moveTo>
                    <a:pt x="0" y="0"/>
                  </a:moveTo>
                  <a:lnTo>
                    <a:pt x="37" y="0"/>
                  </a:lnTo>
                </a:path>
              </a:pathLst>
            </a:custGeom>
            <a:noFill/>
            <a:ln w="9525"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69890" name="Line 279"/>
            <p:cNvSpPr>
              <a:spLocks noChangeShapeType="1"/>
            </p:cNvSpPr>
            <p:nvPr/>
          </p:nvSpPr>
          <p:spPr bwMode="auto">
            <a:xfrm flipV="1">
              <a:off x="4332288" y="3040063"/>
              <a:ext cx="1554162" cy="977900"/>
            </a:xfrm>
            <a:prstGeom prst="line">
              <a:avLst/>
            </a:prstGeom>
            <a:noFill/>
            <a:ln w="30163" cap="rnd">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891" name="Line 280"/>
            <p:cNvSpPr>
              <a:spLocks noChangeShapeType="1"/>
            </p:cNvSpPr>
            <p:nvPr/>
          </p:nvSpPr>
          <p:spPr bwMode="auto">
            <a:xfrm flipV="1">
              <a:off x="4332288" y="2528888"/>
              <a:ext cx="1554162" cy="947737"/>
            </a:xfrm>
            <a:prstGeom prst="line">
              <a:avLst/>
            </a:prstGeom>
            <a:noFill/>
            <a:ln w="30163" cap="rnd">
              <a:solidFill>
                <a:srgbClr val="5B9BD5"/>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892" name="Line 281"/>
            <p:cNvSpPr>
              <a:spLocks noChangeShapeType="1"/>
            </p:cNvSpPr>
            <p:nvPr/>
          </p:nvSpPr>
          <p:spPr bwMode="auto">
            <a:xfrm flipV="1">
              <a:off x="4332288" y="3001963"/>
              <a:ext cx="1554162" cy="701675"/>
            </a:xfrm>
            <a:prstGeom prst="line">
              <a:avLst/>
            </a:prstGeom>
            <a:noFill/>
            <a:ln w="30163" cap="rnd">
              <a:solidFill>
                <a:srgbClr val="00B05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893" name="Rectangle 282"/>
            <p:cNvSpPr>
              <a:spLocks noChangeArrowheads="1"/>
            </p:cNvSpPr>
            <p:nvPr/>
          </p:nvSpPr>
          <p:spPr bwMode="auto">
            <a:xfrm>
              <a:off x="3779838" y="4294188"/>
              <a:ext cx="18256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30</a:t>
              </a:r>
            </a:p>
          </p:txBody>
        </p:sp>
        <p:sp>
          <p:nvSpPr>
            <p:cNvPr id="69894" name="Rectangle 283"/>
            <p:cNvSpPr>
              <a:spLocks noChangeArrowheads="1"/>
            </p:cNvSpPr>
            <p:nvPr/>
          </p:nvSpPr>
          <p:spPr bwMode="auto">
            <a:xfrm>
              <a:off x="3779838" y="3998913"/>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35</a:t>
              </a:r>
            </a:p>
          </p:txBody>
        </p:sp>
        <p:sp>
          <p:nvSpPr>
            <p:cNvPr id="69895" name="Rectangle 284"/>
            <p:cNvSpPr>
              <a:spLocks noChangeArrowheads="1"/>
            </p:cNvSpPr>
            <p:nvPr/>
          </p:nvSpPr>
          <p:spPr bwMode="auto">
            <a:xfrm>
              <a:off x="3779838" y="3706813"/>
              <a:ext cx="18256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40</a:t>
              </a:r>
            </a:p>
          </p:txBody>
        </p:sp>
        <p:sp>
          <p:nvSpPr>
            <p:cNvPr id="69896" name="Rectangle 285"/>
            <p:cNvSpPr>
              <a:spLocks noChangeArrowheads="1"/>
            </p:cNvSpPr>
            <p:nvPr/>
          </p:nvSpPr>
          <p:spPr bwMode="auto">
            <a:xfrm>
              <a:off x="3779838" y="3411538"/>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45</a:t>
              </a:r>
            </a:p>
          </p:txBody>
        </p:sp>
        <p:sp>
          <p:nvSpPr>
            <p:cNvPr id="69897" name="Rectangle 286"/>
            <p:cNvSpPr>
              <a:spLocks noChangeArrowheads="1"/>
            </p:cNvSpPr>
            <p:nvPr/>
          </p:nvSpPr>
          <p:spPr bwMode="auto">
            <a:xfrm>
              <a:off x="3779838" y="3119438"/>
              <a:ext cx="18256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50</a:t>
              </a:r>
            </a:p>
          </p:txBody>
        </p:sp>
        <p:sp>
          <p:nvSpPr>
            <p:cNvPr id="69898" name="Rectangle 287"/>
            <p:cNvSpPr>
              <a:spLocks noChangeArrowheads="1"/>
            </p:cNvSpPr>
            <p:nvPr/>
          </p:nvSpPr>
          <p:spPr bwMode="auto">
            <a:xfrm>
              <a:off x="3779838" y="2824163"/>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55</a:t>
              </a:r>
            </a:p>
          </p:txBody>
        </p:sp>
        <p:sp>
          <p:nvSpPr>
            <p:cNvPr id="69899" name="Rectangle 288"/>
            <p:cNvSpPr>
              <a:spLocks noChangeArrowheads="1"/>
            </p:cNvSpPr>
            <p:nvPr/>
          </p:nvSpPr>
          <p:spPr bwMode="auto">
            <a:xfrm>
              <a:off x="3779838" y="2532063"/>
              <a:ext cx="18256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60</a:t>
              </a:r>
            </a:p>
          </p:txBody>
        </p:sp>
        <p:sp>
          <p:nvSpPr>
            <p:cNvPr id="69900" name="Rectangle 289"/>
            <p:cNvSpPr>
              <a:spLocks noChangeArrowheads="1"/>
            </p:cNvSpPr>
            <p:nvPr/>
          </p:nvSpPr>
          <p:spPr bwMode="auto">
            <a:xfrm>
              <a:off x="3779838" y="2233613"/>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65</a:t>
              </a:r>
            </a:p>
          </p:txBody>
        </p:sp>
        <p:sp>
          <p:nvSpPr>
            <p:cNvPr id="69901" name="Rectangle 290"/>
            <p:cNvSpPr>
              <a:spLocks noChangeArrowheads="1"/>
            </p:cNvSpPr>
            <p:nvPr/>
          </p:nvSpPr>
          <p:spPr bwMode="auto">
            <a:xfrm>
              <a:off x="3779838" y="1941513"/>
              <a:ext cx="18256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70</a:t>
              </a:r>
            </a:p>
          </p:txBody>
        </p:sp>
        <p:sp>
          <p:nvSpPr>
            <p:cNvPr id="69902" name="Rectangle 291"/>
            <p:cNvSpPr>
              <a:spLocks noChangeArrowheads="1"/>
            </p:cNvSpPr>
            <p:nvPr/>
          </p:nvSpPr>
          <p:spPr bwMode="auto">
            <a:xfrm>
              <a:off x="4211638" y="4497388"/>
              <a:ext cx="4254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Cntrls</a:t>
              </a:r>
            </a:p>
          </p:txBody>
        </p:sp>
        <p:sp>
          <p:nvSpPr>
            <p:cNvPr id="69903" name="Rectangle 292"/>
            <p:cNvSpPr>
              <a:spLocks noChangeArrowheads="1"/>
            </p:cNvSpPr>
            <p:nvPr/>
          </p:nvSpPr>
          <p:spPr bwMode="auto">
            <a:xfrm>
              <a:off x="5730875" y="4497388"/>
              <a:ext cx="26193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Dys</a:t>
              </a:r>
            </a:p>
          </p:txBody>
        </p:sp>
        <p:sp>
          <p:nvSpPr>
            <p:cNvPr id="69904" name="Line 294"/>
            <p:cNvSpPr>
              <a:spLocks noChangeShapeType="1"/>
            </p:cNvSpPr>
            <p:nvPr/>
          </p:nvSpPr>
          <p:spPr bwMode="auto">
            <a:xfrm>
              <a:off x="4464050" y="2735263"/>
              <a:ext cx="246063" cy="0"/>
            </a:xfrm>
            <a:prstGeom prst="line">
              <a:avLst/>
            </a:prstGeom>
            <a:noFill/>
            <a:ln w="30163" cap="rnd">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905" name="Rectangle 295"/>
            <p:cNvSpPr>
              <a:spLocks noChangeArrowheads="1"/>
            </p:cNvSpPr>
            <p:nvPr/>
          </p:nvSpPr>
          <p:spPr bwMode="auto">
            <a:xfrm>
              <a:off x="4743450" y="2636838"/>
              <a:ext cx="5159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English</a:t>
              </a:r>
            </a:p>
          </p:txBody>
        </p:sp>
        <p:sp>
          <p:nvSpPr>
            <p:cNvPr id="69906" name="Line 296"/>
            <p:cNvSpPr>
              <a:spLocks noChangeShapeType="1"/>
            </p:cNvSpPr>
            <p:nvPr/>
          </p:nvSpPr>
          <p:spPr bwMode="auto">
            <a:xfrm>
              <a:off x="4427538" y="2308225"/>
              <a:ext cx="246062" cy="0"/>
            </a:xfrm>
            <a:prstGeom prst="line">
              <a:avLst/>
            </a:prstGeom>
            <a:noFill/>
            <a:ln w="30163" cap="rnd">
              <a:solidFill>
                <a:srgbClr val="5B9BD5"/>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907" name="Rectangle 297"/>
            <p:cNvSpPr>
              <a:spLocks noChangeArrowheads="1"/>
            </p:cNvSpPr>
            <p:nvPr/>
          </p:nvSpPr>
          <p:spPr bwMode="auto">
            <a:xfrm>
              <a:off x="4706938" y="2205038"/>
              <a:ext cx="49688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French</a:t>
              </a:r>
            </a:p>
          </p:txBody>
        </p:sp>
        <p:sp>
          <p:nvSpPr>
            <p:cNvPr id="69908" name="Line 298"/>
            <p:cNvSpPr>
              <a:spLocks noChangeShapeType="1"/>
            </p:cNvSpPr>
            <p:nvPr/>
          </p:nvSpPr>
          <p:spPr bwMode="auto">
            <a:xfrm>
              <a:off x="4449763" y="2487613"/>
              <a:ext cx="246062" cy="0"/>
            </a:xfrm>
            <a:prstGeom prst="line">
              <a:avLst/>
            </a:prstGeom>
            <a:noFill/>
            <a:ln w="30163" cap="rnd">
              <a:solidFill>
                <a:srgbClr val="00B05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69909" name="Rectangle 299"/>
            <p:cNvSpPr>
              <a:spLocks noChangeArrowheads="1"/>
            </p:cNvSpPr>
            <p:nvPr/>
          </p:nvSpPr>
          <p:spPr bwMode="auto">
            <a:xfrm>
              <a:off x="4729163" y="2389188"/>
              <a:ext cx="4540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400">
                  <a:solidFill>
                    <a:srgbClr val="FFFFFF"/>
                  </a:solidFill>
                  <a:latin typeface="Calibri" panose="020F0502020204030204" pitchFamily="34" charset="0"/>
                </a:rPr>
                <a:t>Italian</a:t>
              </a:r>
            </a:p>
          </p:txBody>
        </p:sp>
        <p:cxnSp>
          <p:nvCxnSpPr>
            <p:cNvPr id="3" name="Connecteur droit 2"/>
            <p:cNvCxnSpPr/>
            <p:nvPr/>
          </p:nvCxnSpPr>
          <p:spPr>
            <a:xfrm flipV="1">
              <a:off x="4084638" y="4365625"/>
              <a:ext cx="2206625" cy="25400"/>
            </a:xfrm>
            <a:prstGeom prst="line">
              <a:avLst/>
            </a:prstGeom>
          </p:spPr>
          <p:style>
            <a:lnRef idx="1">
              <a:schemeClr val="accent1"/>
            </a:lnRef>
            <a:fillRef idx="0">
              <a:schemeClr val="accent1"/>
            </a:fillRef>
            <a:effectRef idx="0">
              <a:schemeClr val="accent1"/>
            </a:effectRef>
            <a:fontRef idx="minor">
              <a:schemeClr val="tx1"/>
            </a:fontRef>
          </p:style>
        </p:cxnSp>
        <p:sp>
          <p:nvSpPr>
            <p:cNvPr id="69911" name="ZoneTexte 3"/>
            <p:cNvSpPr txBox="1">
              <a:spLocks noChangeArrowheads="1"/>
            </p:cNvSpPr>
            <p:nvPr/>
          </p:nvSpPr>
          <p:spPr bwMode="auto">
            <a:xfrm rot="-5400000">
              <a:off x="3010694" y="2848769"/>
              <a:ext cx="10382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latin typeface="Calibri" panose="020F0502020204030204" pitchFamily="34" charset="0"/>
                </a:rPr>
                <a:t>Time (sec)</a:t>
              </a:r>
            </a:p>
          </p:txBody>
        </p:sp>
      </p:grpSp>
      <p:cxnSp>
        <p:nvCxnSpPr>
          <p:cNvPr id="5" name="Connecteur droit avec flèche 4"/>
          <p:cNvCxnSpPr/>
          <p:nvPr/>
        </p:nvCxnSpPr>
        <p:spPr>
          <a:xfrm flipV="1">
            <a:off x="2843213" y="1941513"/>
            <a:ext cx="0" cy="1736725"/>
          </a:xfrm>
          <a:prstGeom prst="straightConnector1">
            <a:avLst/>
          </a:prstGeom>
          <a:ln w="25400">
            <a:solidFill>
              <a:srgbClr val="FF6600"/>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0658" name="Groupe 207"/>
          <p:cNvGrpSpPr>
            <a:grpSpLocks/>
          </p:cNvGrpSpPr>
          <p:nvPr/>
        </p:nvGrpSpPr>
        <p:grpSpPr bwMode="auto">
          <a:xfrm>
            <a:off x="4643438" y="4000500"/>
            <a:ext cx="1689100" cy="2682875"/>
            <a:chOff x="3752850" y="695325"/>
            <a:chExt cx="1539875" cy="2754961"/>
          </a:xfrm>
        </p:grpSpPr>
        <p:sp>
          <p:nvSpPr>
            <p:cNvPr id="70939" name="Line 81"/>
            <p:cNvSpPr>
              <a:spLocks noChangeShapeType="1"/>
            </p:cNvSpPr>
            <p:nvPr/>
          </p:nvSpPr>
          <p:spPr bwMode="auto">
            <a:xfrm>
              <a:off x="4117975" y="3317875"/>
              <a:ext cx="11747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0" name="Line 82"/>
            <p:cNvSpPr>
              <a:spLocks noChangeShapeType="1"/>
            </p:cNvSpPr>
            <p:nvPr/>
          </p:nvSpPr>
          <p:spPr bwMode="auto">
            <a:xfrm>
              <a:off x="4117975" y="782638"/>
              <a:ext cx="1588" cy="253523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1" name="Line 83"/>
            <p:cNvSpPr>
              <a:spLocks noChangeShapeType="1"/>
            </p:cNvSpPr>
            <p:nvPr/>
          </p:nvSpPr>
          <p:spPr bwMode="auto">
            <a:xfrm>
              <a:off x="4073525" y="3317875"/>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2" name="Line 84"/>
            <p:cNvSpPr>
              <a:spLocks noChangeShapeType="1"/>
            </p:cNvSpPr>
            <p:nvPr/>
          </p:nvSpPr>
          <p:spPr bwMode="auto">
            <a:xfrm>
              <a:off x="4073525" y="3109913"/>
              <a:ext cx="44450"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3" name="Line 85"/>
            <p:cNvSpPr>
              <a:spLocks noChangeShapeType="1"/>
            </p:cNvSpPr>
            <p:nvPr/>
          </p:nvSpPr>
          <p:spPr bwMode="auto">
            <a:xfrm>
              <a:off x="4073525" y="2894013"/>
              <a:ext cx="44450"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4" name="Line 86"/>
            <p:cNvSpPr>
              <a:spLocks noChangeShapeType="1"/>
            </p:cNvSpPr>
            <p:nvPr/>
          </p:nvSpPr>
          <p:spPr bwMode="auto">
            <a:xfrm>
              <a:off x="4073525" y="2686050"/>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5" name="Line 87"/>
            <p:cNvSpPr>
              <a:spLocks noChangeShapeType="1"/>
            </p:cNvSpPr>
            <p:nvPr/>
          </p:nvSpPr>
          <p:spPr bwMode="auto">
            <a:xfrm>
              <a:off x="4073525" y="2470150"/>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6" name="Line 88"/>
            <p:cNvSpPr>
              <a:spLocks noChangeShapeType="1"/>
            </p:cNvSpPr>
            <p:nvPr/>
          </p:nvSpPr>
          <p:spPr bwMode="auto">
            <a:xfrm>
              <a:off x="4073525" y="2262188"/>
              <a:ext cx="44450"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7" name="Line 89"/>
            <p:cNvSpPr>
              <a:spLocks noChangeShapeType="1"/>
            </p:cNvSpPr>
            <p:nvPr/>
          </p:nvSpPr>
          <p:spPr bwMode="auto">
            <a:xfrm>
              <a:off x="4073525" y="2054225"/>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8" name="Line 90"/>
            <p:cNvSpPr>
              <a:spLocks noChangeShapeType="1"/>
            </p:cNvSpPr>
            <p:nvPr/>
          </p:nvSpPr>
          <p:spPr bwMode="auto">
            <a:xfrm>
              <a:off x="4073525" y="1838325"/>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49" name="Line 91"/>
            <p:cNvSpPr>
              <a:spLocks noChangeShapeType="1"/>
            </p:cNvSpPr>
            <p:nvPr/>
          </p:nvSpPr>
          <p:spPr bwMode="auto">
            <a:xfrm>
              <a:off x="4073525" y="1630363"/>
              <a:ext cx="44450"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50" name="Line 92"/>
            <p:cNvSpPr>
              <a:spLocks noChangeShapeType="1"/>
            </p:cNvSpPr>
            <p:nvPr/>
          </p:nvSpPr>
          <p:spPr bwMode="auto">
            <a:xfrm>
              <a:off x="4073525" y="1414463"/>
              <a:ext cx="44450"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51" name="Line 93"/>
            <p:cNvSpPr>
              <a:spLocks noChangeShapeType="1"/>
            </p:cNvSpPr>
            <p:nvPr/>
          </p:nvSpPr>
          <p:spPr bwMode="auto">
            <a:xfrm>
              <a:off x="4073525" y="1206500"/>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52" name="Line 94"/>
            <p:cNvSpPr>
              <a:spLocks noChangeShapeType="1"/>
            </p:cNvSpPr>
            <p:nvPr/>
          </p:nvSpPr>
          <p:spPr bwMode="auto">
            <a:xfrm>
              <a:off x="4073525" y="990600"/>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53" name="Line 95"/>
            <p:cNvSpPr>
              <a:spLocks noChangeShapeType="1"/>
            </p:cNvSpPr>
            <p:nvPr/>
          </p:nvSpPr>
          <p:spPr bwMode="auto">
            <a:xfrm>
              <a:off x="4073525" y="782638"/>
              <a:ext cx="44450"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54" name="Line 96"/>
            <p:cNvSpPr>
              <a:spLocks noChangeShapeType="1"/>
            </p:cNvSpPr>
            <p:nvPr/>
          </p:nvSpPr>
          <p:spPr bwMode="auto">
            <a:xfrm flipV="1">
              <a:off x="4117975" y="1630363"/>
              <a:ext cx="1588" cy="15875"/>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955" name="Freeform 97"/>
            <p:cNvSpPr>
              <a:spLocks/>
            </p:cNvSpPr>
            <p:nvPr/>
          </p:nvSpPr>
          <p:spPr bwMode="auto">
            <a:xfrm>
              <a:off x="4211638" y="1798638"/>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56" name="Freeform 98"/>
            <p:cNvSpPr>
              <a:spLocks/>
            </p:cNvSpPr>
            <p:nvPr/>
          </p:nvSpPr>
          <p:spPr bwMode="auto">
            <a:xfrm>
              <a:off x="4284663" y="1830388"/>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57" name="Freeform 99"/>
            <p:cNvSpPr>
              <a:spLocks/>
            </p:cNvSpPr>
            <p:nvPr/>
          </p:nvSpPr>
          <p:spPr bwMode="auto">
            <a:xfrm>
              <a:off x="4211638" y="2349500"/>
              <a:ext cx="69850" cy="71438"/>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58" name="Freeform 100"/>
            <p:cNvSpPr>
              <a:spLocks/>
            </p:cNvSpPr>
            <p:nvPr/>
          </p:nvSpPr>
          <p:spPr bwMode="auto">
            <a:xfrm>
              <a:off x="4208463" y="1262063"/>
              <a:ext cx="69850" cy="71437"/>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59" name="Freeform 101"/>
            <p:cNvSpPr>
              <a:spLocks/>
            </p:cNvSpPr>
            <p:nvPr/>
          </p:nvSpPr>
          <p:spPr bwMode="auto">
            <a:xfrm>
              <a:off x="4279900" y="1527175"/>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0" name="Freeform 102"/>
            <p:cNvSpPr>
              <a:spLocks/>
            </p:cNvSpPr>
            <p:nvPr/>
          </p:nvSpPr>
          <p:spPr bwMode="auto">
            <a:xfrm>
              <a:off x="4424363" y="1341438"/>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1" name="Freeform 103"/>
            <p:cNvSpPr>
              <a:spLocks/>
            </p:cNvSpPr>
            <p:nvPr/>
          </p:nvSpPr>
          <p:spPr bwMode="auto">
            <a:xfrm>
              <a:off x="4211638" y="1958975"/>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2" name="Freeform 104"/>
            <p:cNvSpPr>
              <a:spLocks/>
            </p:cNvSpPr>
            <p:nvPr/>
          </p:nvSpPr>
          <p:spPr bwMode="auto">
            <a:xfrm>
              <a:off x="4356100" y="1335088"/>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3" name="Freeform 105"/>
            <p:cNvSpPr>
              <a:spLocks/>
            </p:cNvSpPr>
            <p:nvPr/>
          </p:nvSpPr>
          <p:spPr bwMode="auto">
            <a:xfrm>
              <a:off x="4356100" y="1550988"/>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4" name="Freeform 106"/>
            <p:cNvSpPr>
              <a:spLocks/>
            </p:cNvSpPr>
            <p:nvPr/>
          </p:nvSpPr>
          <p:spPr bwMode="auto">
            <a:xfrm>
              <a:off x="4279900" y="2093913"/>
              <a:ext cx="69850" cy="71437"/>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5" name="Freeform 107"/>
            <p:cNvSpPr>
              <a:spLocks/>
            </p:cNvSpPr>
            <p:nvPr/>
          </p:nvSpPr>
          <p:spPr bwMode="auto">
            <a:xfrm>
              <a:off x="4427538" y="1390650"/>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6" name="Freeform 108"/>
            <p:cNvSpPr>
              <a:spLocks/>
            </p:cNvSpPr>
            <p:nvPr/>
          </p:nvSpPr>
          <p:spPr bwMode="auto">
            <a:xfrm>
              <a:off x="4356100" y="1414463"/>
              <a:ext cx="71438"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7" name="Freeform 109"/>
            <p:cNvSpPr>
              <a:spLocks/>
            </p:cNvSpPr>
            <p:nvPr/>
          </p:nvSpPr>
          <p:spPr bwMode="auto">
            <a:xfrm>
              <a:off x="4284663" y="1398588"/>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8" name="Freeform 110"/>
            <p:cNvSpPr>
              <a:spLocks/>
            </p:cNvSpPr>
            <p:nvPr/>
          </p:nvSpPr>
          <p:spPr bwMode="auto">
            <a:xfrm>
              <a:off x="4356100" y="1295400"/>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69" name="Freeform 111"/>
            <p:cNvSpPr>
              <a:spLocks/>
            </p:cNvSpPr>
            <p:nvPr/>
          </p:nvSpPr>
          <p:spPr bwMode="auto">
            <a:xfrm>
              <a:off x="4284663" y="1335088"/>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0" name="Freeform 112"/>
            <p:cNvSpPr>
              <a:spLocks/>
            </p:cNvSpPr>
            <p:nvPr/>
          </p:nvSpPr>
          <p:spPr bwMode="auto">
            <a:xfrm>
              <a:off x="4211638" y="2117725"/>
              <a:ext cx="69850" cy="71438"/>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1" name="Freeform 113"/>
            <p:cNvSpPr>
              <a:spLocks/>
            </p:cNvSpPr>
            <p:nvPr/>
          </p:nvSpPr>
          <p:spPr bwMode="auto">
            <a:xfrm>
              <a:off x="4211638" y="1382713"/>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2" name="Freeform 114"/>
            <p:cNvSpPr>
              <a:spLocks/>
            </p:cNvSpPr>
            <p:nvPr/>
          </p:nvSpPr>
          <p:spPr bwMode="auto">
            <a:xfrm>
              <a:off x="4284663" y="1230313"/>
              <a:ext cx="69850" cy="71437"/>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3" name="Freeform 115"/>
            <p:cNvSpPr>
              <a:spLocks/>
            </p:cNvSpPr>
            <p:nvPr/>
          </p:nvSpPr>
          <p:spPr bwMode="auto">
            <a:xfrm>
              <a:off x="4208463" y="1557338"/>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4" name="Freeform 116"/>
            <p:cNvSpPr>
              <a:spLocks/>
            </p:cNvSpPr>
            <p:nvPr/>
          </p:nvSpPr>
          <p:spPr bwMode="auto">
            <a:xfrm>
              <a:off x="4211638" y="1870075"/>
              <a:ext cx="69850" cy="71438"/>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5" name="Freeform 117"/>
            <p:cNvSpPr>
              <a:spLocks/>
            </p:cNvSpPr>
            <p:nvPr/>
          </p:nvSpPr>
          <p:spPr bwMode="auto">
            <a:xfrm>
              <a:off x="4211638" y="1414463"/>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6" name="Freeform 118"/>
            <p:cNvSpPr>
              <a:spLocks/>
            </p:cNvSpPr>
            <p:nvPr/>
          </p:nvSpPr>
          <p:spPr bwMode="auto">
            <a:xfrm>
              <a:off x="4284663" y="1598613"/>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7" name="Freeform 119"/>
            <p:cNvSpPr>
              <a:spLocks/>
            </p:cNvSpPr>
            <p:nvPr/>
          </p:nvSpPr>
          <p:spPr bwMode="auto">
            <a:xfrm>
              <a:off x="4211638" y="1646238"/>
              <a:ext cx="69850" cy="71437"/>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8" name="Freeform 120"/>
            <p:cNvSpPr>
              <a:spLocks/>
            </p:cNvSpPr>
            <p:nvPr/>
          </p:nvSpPr>
          <p:spPr bwMode="auto">
            <a:xfrm>
              <a:off x="4495800" y="1366838"/>
              <a:ext cx="69850" cy="6985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79" name="Rectangle 121"/>
            <p:cNvSpPr>
              <a:spLocks noChangeArrowheads="1"/>
            </p:cNvSpPr>
            <p:nvPr/>
          </p:nvSpPr>
          <p:spPr bwMode="auto">
            <a:xfrm>
              <a:off x="3752850" y="3228975"/>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-4,0</a:t>
              </a:r>
            </a:p>
          </p:txBody>
        </p:sp>
        <p:sp>
          <p:nvSpPr>
            <p:cNvPr id="70980" name="Rectangle 122"/>
            <p:cNvSpPr>
              <a:spLocks noChangeArrowheads="1"/>
            </p:cNvSpPr>
            <p:nvPr/>
          </p:nvSpPr>
          <p:spPr bwMode="auto">
            <a:xfrm>
              <a:off x="3752850" y="3021013"/>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-3,5</a:t>
              </a:r>
            </a:p>
          </p:txBody>
        </p:sp>
        <p:sp>
          <p:nvSpPr>
            <p:cNvPr id="70981" name="Rectangle 123"/>
            <p:cNvSpPr>
              <a:spLocks noChangeArrowheads="1"/>
            </p:cNvSpPr>
            <p:nvPr/>
          </p:nvSpPr>
          <p:spPr bwMode="auto">
            <a:xfrm>
              <a:off x="3752850" y="2805113"/>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-3,0</a:t>
              </a:r>
            </a:p>
          </p:txBody>
        </p:sp>
        <p:sp>
          <p:nvSpPr>
            <p:cNvPr id="70982" name="Rectangle 124"/>
            <p:cNvSpPr>
              <a:spLocks noChangeArrowheads="1"/>
            </p:cNvSpPr>
            <p:nvPr/>
          </p:nvSpPr>
          <p:spPr bwMode="auto">
            <a:xfrm>
              <a:off x="3752850" y="2597150"/>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-2,5</a:t>
              </a:r>
            </a:p>
          </p:txBody>
        </p:sp>
        <p:sp>
          <p:nvSpPr>
            <p:cNvPr id="70983" name="Rectangle 125"/>
            <p:cNvSpPr>
              <a:spLocks noChangeArrowheads="1"/>
            </p:cNvSpPr>
            <p:nvPr/>
          </p:nvSpPr>
          <p:spPr bwMode="auto">
            <a:xfrm>
              <a:off x="3752850" y="2382838"/>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-2,0</a:t>
              </a:r>
            </a:p>
          </p:txBody>
        </p:sp>
        <p:sp>
          <p:nvSpPr>
            <p:cNvPr id="70984" name="Rectangle 126"/>
            <p:cNvSpPr>
              <a:spLocks noChangeArrowheads="1"/>
            </p:cNvSpPr>
            <p:nvPr/>
          </p:nvSpPr>
          <p:spPr bwMode="auto">
            <a:xfrm>
              <a:off x="3752850" y="2174875"/>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-1,5</a:t>
              </a:r>
            </a:p>
          </p:txBody>
        </p:sp>
        <p:sp>
          <p:nvSpPr>
            <p:cNvPr id="70985" name="Rectangle 127"/>
            <p:cNvSpPr>
              <a:spLocks noChangeArrowheads="1"/>
            </p:cNvSpPr>
            <p:nvPr/>
          </p:nvSpPr>
          <p:spPr bwMode="auto">
            <a:xfrm>
              <a:off x="3752850" y="1966913"/>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-1,0</a:t>
              </a:r>
            </a:p>
          </p:txBody>
        </p:sp>
        <p:sp>
          <p:nvSpPr>
            <p:cNvPr id="70986" name="Rectangle 128"/>
            <p:cNvSpPr>
              <a:spLocks noChangeArrowheads="1"/>
            </p:cNvSpPr>
            <p:nvPr/>
          </p:nvSpPr>
          <p:spPr bwMode="auto">
            <a:xfrm>
              <a:off x="3752850" y="1751013"/>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-0,5</a:t>
              </a:r>
            </a:p>
          </p:txBody>
        </p:sp>
        <p:sp>
          <p:nvSpPr>
            <p:cNvPr id="70987" name="Rectangle 129"/>
            <p:cNvSpPr>
              <a:spLocks noChangeArrowheads="1"/>
            </p:cNvSpPr>
            <p:nvPr/>
          </p:nvSpPr>
          <p:spPr bwMode="auto">
            <a:xfrm>
              <a:off x="3798888" y="1543051"/>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0,0</a:t>
              </a:r>
            </a:p>
          </p:txBody>
        </p:sp>
        <p:sp>
          <p:nvSpPr>
            <p:cNvPr id="70988" name="Rectangle 130"/>
            <p:cNvSpPr>
              <a:spLocks noChangeArrowheads="1"/>
            </p:cNvSpPr>
            <p:nvPr/>
          </p:nvSpPr>
          <p:spPr bwMode="auto">
            <a:xfrm>
              <a:off x="3798888" y="1327150"/>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0,5</a:t>
              </a:r>
            </a:p>
          </p:txBody>
        </p:sp>
        <p:sp>
          <p:nvSpPr>
            <p:cNvPr id="70989" name="Rectangle 131"/>
            <p:cNvSpPr>
              <a:spLocks noChangeArrowheads="1"/>
            </p:cNvSpPr>
            <p:nvPr/>
          </p:nvSpPr>
          <p:spPr bwMode="auto">
            <a:xfrm>
              <a:off x="3798888" y="1119188"/>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1,0</a:t>
              </a:r>
            </a:p>
          </p:txBody>
        </p:sp>
        <p:sp>
          <p:nvSpPr>
            <p:cNvPr id="70990" name="Rectangle 132"/>
            <p:cNvSpPr>
              <a:spLocks noChangeArrowheads="1"/>
            </p:cNvSpPr>
            <p:nvPr/>
          </p:nvSpPr>
          <p:spPr bwMode="auto">
            <a:xfrm>
              <a:off x="3798888" y="903288"/>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1,5</a:t>
              </a:r>
            </a:p>
          </p:txBody>
        </p:sp>
        <p:sp>
          <p:nvSpPr>
            <p:cNvPr id="70991" name="Rectangle 133"/>
            <p:cNvSpPr>
              <a:spLocks noChangeArrowheads="1"/>
            </p:cNvSpPr>
            <p:nvPr/>
          </p:nvSpPr>
          <p:spPr bwMode="auto">
            <a:xfrm>
              <a:off x="3798888" y="695325"/>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2,0</a:t>
              </a:r>
            </a:p>
          </p:txBody>
        </p:sp>
        <p:sp>
          <p:nvSpPr>
            <p:cNvPr id="70992" name="Line 135"/>
            <p:cNvSpPr>
              <a:spLocks noChangeShapeType="1"/>
            </p:cNvSpPr>
            <p:nvPr/>
          </p:nvSpPr>
          <p:spPr bwMode="auto">
            <a:xfrm>
              <a:off x="4068763" y="2060575"/>
              <a:ext cx="1223962" cy="0"/>
            </a:xfrm>
            <a:prstGeom prst="line">
              <a:avLst/>
            </a:prstGeom>
            <a:noFill/>
            <a:ln w="12700">
              <a:solidFill>
                <a:schemeClr val="bg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sp>
          <p:nvSpPr>
            <p:cNvPr id="70993" name="Freeform 136"/>
            <p:cNvSpPr>
              <a:spLocks/>
            </p:cNvSpPr>
            <p:nvPr/>
          </p:nvSpPr>
          <p:spPr bwMode="auto">
            <a:xfrm>
              <a:off x="4859338" y="159702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0994" name="Freeform 137"/>
            <p:cNvSpPr>
              <a:spLocks/>
            </p:cNvSpPr>
            <p:nvPr/>
          </p:nvSpPr>
          <p:spPr bwMode="auto">
            <a:xfrm>
              <a:off x="4859338" y="14128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0995" name="Freeform 138"/>
            <p:cNvSpPr>
              <a:spLocks/>
            </p:cNvSpPr>
            <p:nvPr/>
          </p:nvSpPr>
          <p:spPr bwMode="auto">
            <a:xfrm>
              <a:off x="4932363" y="16287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0996" name="Freeform 139"/>
            <p:cNvSpPr>
              <a:spLocks/>
            </p:cNvSpPr>
            <p:nvPr/>
          </p:nvSpPr>
          <p:spPr bwMode="auto">
            <a:xfrm>
              <a:off x="5003800" y="23574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0997" name="Freeform 140"/>
            <p:cNvSpPr>
              <a:spLocks/>
            </p:cNvSpPr>
            <p:nvPr/>
          </p:nvSpPr>
          <p:spPr bwMode="auto">
            <a:xfrm>
              <a:off x="4932363" y="15255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0998" name="Freeform 141"/>
            <p:cNvSpPr>
              <a:spLocks/>
            </p:cNvSpPr>
            <p:nvPr/>
          </p:nvSpPr>
          <p:spPr bwMode="auto">
            <a:xfrm>
              <a:off x="4859338" y="200501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0999" name="Freeform 142"/>
            <p:cNvSpPr>
              <a:spLocks/>
            </p:cNvSpPr>
            <p:nvPr/>
          </p:nvSpPr>
          <p:spPr bwMode="auto">
            <a:xfrm>
              <a:off x="4859338" y="207010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0" name="Freeform 143"/>
            <p:cNvSpPr>
              <a:spLocks/>
            </p:cNvSpPr>
            <p:nvPr/>
          </p:nvSpPr>
          <p:spPr bwMode="auto">
            <a:xfrm>
              <a:off x="5000625" y="16446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1" name="Freeform 144"/>
            <p:cNvSpPr>
              <a:spLocks/>
            </p:cNvSpPr>
            <p:nvPr/>
          </p:nvSpPr>
          <p:spPr bwMode="auto">
            <a:xfrm>
              <a:off x="4932363" y="23653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2" name="Freeform 145"/>
            <p:cNvSpPr>
              <a:spLocks/>
            </p:cNvSpPr>
            <p:nvPr/>
          </p:nvSpPr>
          <p:spPr bwMode="auto">
            <a:xfrm>
              <a:off x="4932363" y="285273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3" name="Freeform 146"/>
            <p:cNvSpPr>
              <a:spLocks/>
            </p:cNvSpPr>
            <p:nvPr/>
          </p:nvSpPr>
          <p:spPr bwMode="auto">
            <a:xfrm>
              <a:off x="4859338" y="148590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4" name="Freeform 147"/>
            <p:cNvSpPr>
              <a:spLocks/>
            </p:cNvSpPr>
            <p:nvPr/>
          </p:nvSpPr>
          <p:spPr bwMode="auto">
            <a:xfrm>
              <a:off x="4856163" y="27892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5" name="Freeform 148"/>
            <p:cNvSpPr>
              <a:spLocks/>
            </p:cNvSpPr>
            <p:nvPr/>
          </p:nvSpPr>
          <p:spPr bwMode="auto">
            <a:xfrm>
              <a:off x="4859338" y="19335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6" name="Freeform 149"/>
            <p:cNvSpPr>
              <a:spLocks/>
            </p:cNvSpPr>
            <p:nvPr/>
          </p:nvSpPr>
          <p:spPr bwMode="auto">
            <a:xfrm>
              <a:off x="4859338" y="118110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7" name="Freeform 150"/>
            <p:cNvSpPr>
              <a:spLocks/>
            </p:cNvSpPr>
            <p:nvPr/>
          </p:nvSpPr>
          <p:spPr bwMode="auto">
            <a:xfrm>
              <a:off x="4932363" y="20621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8" name="Freeform 151"/>
            <p:cNvSpPr>
              <a:spLocks/>
            </p:cNvSpPr>
            <p:nvPr/>
          </p:nvSpPr>
          <p:spPr bwMode="auto">
            <a:xfrm>
              <a:off x="5003800" y="14938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09" name="Freeform 152"/>
            <p:cNvSpPr>
              <a:spLocks/>
            </p:cNvSpPr>
            <p:nvPr/>
          </p:nvSpPr>
          <p:spPr bwMode="auto">
            <a:xfrm>
              <a:off x="4935538" y="18780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10" name="Freeform 153"/>
            <p:cNvSpPr>
              <a:spLocks/>
            </p:cNvSpPr>
            <p:nvPr/>
          </p:nvSpPr>
          <p:spPr bwMode="auto">
            <a:xfrm>
              <a:off x="4932363" y="19256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11" name="Freeform 154"/>
            <p:cNvSpPr>
              <a:spLocks/>
            </p:cNvSpPr>
            <p:nvPr/>
          </p:nvSpPr>
          <p:spPr bwMode="auto">
            <a:xfrm>
              <a:off x="4856163" y="291782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12" name="Freeform 155"/>
            <p:cNvSpPr>
              <a:spLocks/>
            </p:cNvSpPr>
            <p:nvPr/>
          </p:nvSpPr>
          <p:spPr bwMode="auto">
            <a:xfrm>
              <a:off x="4852988" y="265271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13" name="Freeform 156"/>
            <p:cNvSpPr>
              <a:spLocks/>
            </p:cNvSpPr>
            <p:nvPr/>
          </p:nvSpPr>
          <p:spPr bwMode="auto">
            <a:xfrm>
              <a:off x="5003800" y="204470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14" name="Freeform 157"/>
            <p:cNvSpPr>
              <a:spLocks/>
            </p:cNvSpPr>
            <p:nvPr/>
          </p:nvSpPr>
          <p:spPr bwMode="auto">
            <a:xfrm>
              <a:off x="4932363" y="11731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15" name="Freeform 158"/>
            <p:cNvSpPr>
              <a:spLocks/>
            </p:cNvSpPr>
            <p:nvPr/>
          </p:nvSpPr>
          <p:spPr bwMode="auto">
            <a:xfrm>
              <a:off x="4859338" y="23574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1016" name="Freeform 159"/>
            <p:cNvSpPr>
              <a:spLocks/>
            </p:cNvSpPr>
            <p:nvPr/>
          </p:nvSpPr>
          <p:spPr bwMode="auto">
            <a:xfrm>
              <a:off x="4856163" y="97313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grpSp>
      <p:grpSp>
        <p:nvGrpSpPr>
          <p:cNvPr id="20483" name="Groupe 367"/>
          <p:cNvGrpSpPr>
            <a:grpSpLocks/>
          </p:cNvGrpSpPr>
          <p:nvPr/>
        </p:nvGrpSpPr>
        <p:grpSpPr bwMode="auto">
          <a:xfrm>
            <a:off x="971550" y="450850"/>
            <a:ext cx="1804988" cy="2555875"/>
            <a:chOff x="2324100" y="4024313"/>
            <a:chExt cx="1646238" cy="2625725"/>
          </a:xfrm>
        </p:grpSpPr>
        <p:sp>
          <p:nvSpPr>
            <p:cNvPr id="70870" name="Line 241"/>
            <p:cNvSpPr>
              <a:spLocks noChangeShapeType="1"/>
            </p:cNvSpPr>
            <p:nvPr/>
          </p:nvSpPr>
          <p:spPr bwMode="auto">
            <a:xfrm>
              <a:off x="2689225" y="6648450"/>
              <a:ext cx="1281113"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71" name="Line 242"/>
            <p:cNvSpPr>
              <a:spLocks noChangeShapeType="1"/>
            </p:cNvSpPr>
            <p:nvPr/>
          </p:nvSpPr>
          <p:spPr bwMode="auto">
            <a:xfrm>
              <a:off x="2689225" y="4111625"/>
              <a:ext cx="1588" cy="2536825"/>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72" name="Line 243"/>
            <p:cNvSpPr>
              <a:spLocks noChangeShapeType="1"/>
            </p:cNvSpPr>
            <p:nvPr/>
          </p:nvSpPr>
          <p:spPr bwMode="auto">
            <a:xfrm>
              <a:off x="2644775" y="6648450"/>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73" name="Line 244"/>
            <p:cNvSpPr>
              <a:spLocks noChangeShapeType="1"/>
            </p:cNvSpPr>
            <p:nvPr/>
          </p:nvSpPr>
          <p:spPr bwMode="auto">
            <a:xfrm>
              <a:off x="2644775" y="6327775"/>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74" name="Line 245"/>
            <p:cNvSpPr>
              <a:spLocks noChangeShapeType="1"/>
            </p:cNvSpPr>
            <p:nvPr/>
          </p:nvSpPr>
          <p:spPr bwMode="auto">
            <a:xfrm>
              <a:off x="2644775" y="6016625"/>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75" name="Line 246"/>
            <p:cNvSpPr>
              <a:spLocks noChangeShapeType="1"/>
            </p:cNvSpPr>
            <p:nvPr/>
          </p:nvSpPr>
          <p:spPr bwMode="auto">
            <a:xfrm>
              <a:off x="2644775" y="5695950"/>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76" name="Line 247"/>
            <p:cNvSpPr>
              <a:spLocks noChangeShapeType="1"/>
            </p:cNvSpPr>
            <p:nvPr/>
          </p:nvSpPr>
          <p:spPr bwMode="auto">
            <a:xfrm>
              <a:off x="2644775" y="5384800"/>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77" name="Line 248"/>
            <p:cNvSpPr>
              <a:spLocks noChangeShapeType="1"/>
            </p:cNvSpPr>
            <p:nvPr/>
          </p:nvSpPr>
          <p:spPr bwMode="auto">
            <a:xfrm>
              <a:off x="2644775" y="5064125"/>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78" name="Line 249"/>
            <p:cNvSpPr>
              <a:spLocks noChangeShapeType="1"/>
            </p:cNvSpPr>
            <p:nvPr/>
          </p:nvSpPr>
          <p:spPr bwMode="auto">
            <a:xfrm>
              <a:off x="2644775" y="4743450"/>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79" name="Line 250"/>
            <p:cNvSpPr>
              <a:spLocks noChangeShapeType="1"/>
            </p:cNvSpPr>
            <p:nvPr/>
          </p:nvSpPr>
          <p:spPr bwMode="auto">
            <a:xfrm>
              <a:off x="2644775" y="4432300"/>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80" name="Line 251"/>
            <p:cNvSpPr>
              <a:spLocks noChangeShapeType="1"/>
            </p:cNvSpPr>
            <p:nvPr/>
          </p:nvSpPr>
          <p:spPr bwMode="auto">
            <a:xfrm>
              <a:off x="2644775" y="4111625"/>
              <a:ext cx="4445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81" name="Line 252"/>
            <p:cNvSpPr>
              <a:spLocks noChangeShapeType="1"/>
            </p:cNvSpPr>
            <p:nvPr/>
          </p:nvSpPr>
          <p:spPr bwMode="auto">
            <a:xfrm flipV="1">
              <a:off x="2689225" y="4743450"/>
              <a:ext cx="1588" cy="15875"/>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82" name="Freeform 253"/>
            <p:cNvSpPr>
              <a:spLocks/>
            </p:cNvSpPr>
            <p:nvPr/>
          </p:nvSpPr>
          <p:spPr bwMode="auto">
            <a:xfrm>
              <a:off x="2811463" y="47037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83" name="Freeform 254"/>
            <p:cNvSpPr>
              <a:spLocks/>
            </p:cNvSpPr>
            <p:nvPr/>
          </p:nvSpPr>
          <p:spPr bwMode="auto">
            <a:xfrm>
              <a:off x="2951163" y="46878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84" name="Freeform 255"/>
            <p:cNvSpPr>
              <a:spLocks/>
            </p:cNvSpPr>
            <p:nvPr/>
          </p:nvSpPr>
          <p:spPr bwMode="auto">
            <a:xfrm>
              <a:off x="2898775" y="50720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85" name="Freeform 256"/>
            <p:cNvSpPr>
              <a:spLocks/>
            </p:cNvSpPr>
            <p:nvPr/>
          </p:nvSpPr>
          <p:spPr bwMode="auto">
            <a:xfrm>
              <a:off x="2827338" y="430371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86" name="Freeform 257"/>
            <p:cNvSpPr>
              <a:spLocks/>
            </p:cNvSpPr>
            <p:nvPr/>
          </p:nvSpPr>
          <p:spPr bwMode="auto">
            <a:xfrm>
              <a:off x="2884488" y="45513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87" name="Freeform 258"/>
            <p:cNvSpPr>
              <a:spLocks/>
            </p:cNvSpPr>
            <p:nvPr/>
          </p:nvSpPr>
          <p:spPr bwMode="auto">
            <a:xfrm>
              <a:off x="2955925" y="4879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88" name="Freeform 259"/>
            <p:cNvSpPr>
              <a:spLocks/>
            </p:cNvSpPr>
            <p:nvPr/>
          </p:nvSpPr>
          <p:spPr bwMode="auto">
            <a:xfrm>
              <a:off x="2955925" y="47767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89" name="Freeform 260"/>
            <p:cNvSpPr>
              <a:spLocks/>
            </p:cNvSpPr>
            <p:nvPr/>
          </p:nvSpPr>
          <p:spPr bwMode="auto">
            <a:xfrm>
              <a:off x="2811463" y="48164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0" name="Freeform 261"/>
            <p:cNvSpPr>
              <a:spLocks/>
            </p:cNvSpPr>
            <p:nvPr/>
          </p:nvSpPr>
          <p:spPr bwMode="auto">
            <a:xfrm>
              <a:off x="2827338" y="492760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1" name="Freeform 262"/>
            <p:cNvSpPr>
              <a:spLocks/>
            </p:cNvSpPr>
            <p:nvPr/>
          </p:nvSpPr>
          <p:spPr bwMode="auto">
            <a:xfrm>
              <a:off x="3027363" y="469582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2" name="Freeform 263"/>
            <p:cNvSpPr>
              <a:spLocks/>
            </p:cNvSpPr>
            <p:nvPr/>
          </p:nvSpPr>
          <p:spPr bwMode="auto">
            <a:xfrm>
              <a:off x="2884488" y="47767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3" name="Freeform 264"/>
            <p:cNvSpPr>
              <a:spLocks/>
            </p:cNvSpPr>
            <p:nvPr/>
          </p:nvSpPr>
          <p:spPr bwMode="auto">
            <a:xfrm>
              <a:off x="2884488" y="47037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4" name="Freeform 265"/>
            <p:cNvSpPr>
              <a:spLocks/>
            </p:cNvSpPr>
            <p:nvPr/>
          </p:nvSpPr>
          <p:spPr bwMode="auto">
            <a:xfrm>
              <a:off x="2898775" y="44084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5" name="Freeform 266"/>
            <p:cNvSpPr>
              <a:spLocks/>
            </p:cNvSpPr>
            <p:nvPr/>
          </p:nvSpPr>
          <p:spPr bwMode="auto">
            <a:xfrm>
              <a:off x="2827338" y="458152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6" name="Freeform 267"/>
            <p:cNvSpPr>
              <a:spLocks/>
            </p:cNvSpPr>
            <p:nvPr/>
          </p:nvSpPr>
          <p:spPr bwMode="auto">
            <a:xfrm>
              <a:off x="2955925" y="45275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7" name="Freeform 268"/>
            <p:cNvSpPr>
              <a:spLocks/>
            </p:cNvSpPr>
            <p:nvPr/>
          </p:nvSpPr>
          <p:spPr bwMode="auto">
            <a:xfrm>
              <a:off x="2884488" y="48402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8" name="Freeform 269"/>
            <p:cNvSpPr>
              <a:spLocks/>
            </p:cNvSpPr>
            <p:nvPr/>
          </p:nvSpPr>
          <p:spPr bwMode="auto">
            <a:xfrm>
              <a:off x="2827338" y="51593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99" name="Freeform 270"/>
            <p:cNvSpPr>
              <a:spLocks/>
            </p:cNvSpPr>
            <p:nvPr/>
          </p:nvSpPr>
          <p:spPr bwMode="auto">
            <a:xfrm>
              <a:off x="2827338" y="44084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00" name="Freeform 271"/>
            <p:cNvSpPr>
              <a:spLocks/>
            </p:cNvSpPr>
            <p:nvPr/>
          </p:nvSpPr>
          <p:spPr bwMode="auto">
            <a:xfrm>
              <a:off x="2827338" y="50879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01" name="Freeform 272"/>
            <p:cNvSpPr>
              <a:spLocks/>
            </p:cNvSpPr>
            <p:nvPr/>
          </p:nvSpPr>
          <p:spPr bwMode="auto">
            <a:xfrm>
              <a:off x="3111500" y="48164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02" name="Freeform 273"/>
            <p:cNvSpPr>
              <a:spLocks/>
            </p:cNvSpPr>
            <p:nvPr/>
          </p:nvSpPr>
          <p:spPr bwMode="auto">
            <a:xfrm>
              <a:off x="2827338" y="41036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03" name="Freeform 274"/>
            <p:cNvSpPr>
              <a:spLocks/>
            </p:cNvSpPr>
            <p:nvPr/>
          </p:nvSpPr>
          <p:spPr bwMode="auto">
            <a:xfrm>
              <a:off x="3027363" y="480060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04" name="Freeform 275"/>
            <p:cNvSpPr>
              <a:spLocks/>
            </p:cNvSpPr>
            <p:nvPr/>
          </p:nvSpPr>
          <p:spPr bwMode="auto">
            <a:xfrm>
              <a:off x="2822575" y="450373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05" name="Freeform 276"/>
            <p:cNvSpPr>
              <a:spLocks/>
            </p:cNvSpPr>
            <p:nvPr/>
          </p:nvSpPr>
          <p:spPr bwMode="auto">
            <a:xfrm>
              <a:off x="3111500" y="47513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906" name="Rectangle 277"/>
            <p:cNvSpPr>
              <a:spLocks noChangeArrowheads="1"/>
            </p:cNvSpPr>
            <p:nvPr/>
          </p:nvSpPr>
          <p:spPr bwMode="auto">
            <a:xfrm>
              <a:off x="2324100" y="6240463"/>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-5,0</a:t>
              </a:r>
            </a:p>
          </p:txBody>
        </p:sp>
        <p:sp>
          <p:nvSpPr>
            <p:cNvPr id="70907" name="Rectangle 278"/>
            <p:cNvSpPr>
              <a:spLocks noChangeArrowheads="1"/>
            </p:cNvSpPr>
            <p:nvPr/>
          </p:nvSpPr>
          <p:spPr bwMode="auto">
            <a:xfrm>
              <a:off x="2324100" y="5927725"/>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-4,0</a:t>
              </a:r>
            </a:p>
          </p:txBody>
        </p:sp>
        <p:sp>
          <p:nvSpPr>
            <p:cNvPr id="70908" name="Rectangle 279"/>
            <p:cNvSpPr>
              <a:spLocks noChangeArrowheads="1"/>
            </p:cNvSpPr>
            <p:nvPr/>
          </p:nvSpPr>
          <p:spPr bwMode="auto">
            <a:xfrm>
              <a:off x="2324100" y="5608638"/>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-3,0</a:t>
              </a:r>
            </a:p>
          </p:txBody>
        </p:sp>
        <p:sp>
          <p:nvSpPr>
            <p:cNvPr id="70909" name="Rectangle 280"/>
            <p:cNvSpPr>
              <a:spLocks noChangeArrowheads="1"/>
            </p:cNvSpPr>
            <p:nvPr/>
          </p:nvSpPr>
          <p:spPr bwMode="auto">
            <a:xfrm>
              <a:off x="2324100" y="5295900"/>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-2,0</a:t>
              </a:r>
            </a:p>
          </p:txBody>
        </p:sp>
        <p:sp>
          <p:nvSpPr>
            <p:cNvPr id="70910" name="Rectangle 281"/>
            <p:cNvSpPr>
              <a:spLocks noChangeArrowheads="1"/>
            </p:cNvSpPr>
            <p:nvPr/>
          </p:nvSpPr>
          <p:spPr bwMode="auto">
            <a:xfrm>
              <a:off x="2324100" y="4976813"/>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-1,0</a:t>
              </a:r>
            </a:p>
          </p:txBody>
        </p:sp>
        <p:sp>
          <p:nvSpPr>
            <p:cNvPr id="70911" name="Rectangle 282"/>
            <p:cNvSpPr>
              <a:spLocks noChangeArrowheads="1"/>
            </p:cNvSpPr>
            <p:nvPr/>
          </p:nvSpPr>
          <p:spPr bwMode="auto">
            <a:xfrm>
              <a:off x="2370138" y="4656138"/>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0,0</a:t>
              </a:r>
            </a:p>
          </p:txBody>
        </p:sp>
        <p:sp>
          <p:nvSpPr>
            <p:cNvPr id="70912" name="Rectangle 283"/>
            <p:cNvSpPr>
              <a:spLocks noChangeArrowheads="1"/>
            </p:cNvSpPr>
            <p:nvPr/>
          </p:nvSpPr>
          <p:spPr bwMode="auto">
            <a:xfrm>
              <a:off x="2370138" y="4343400"/>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1,0</a:t>
              </a:r>
            </a:p>
          </p:txBody>
        </p:sp>
        <p:sp>
          <p:nvSpPr>
            <p:cNvPr id="70913" name="Rectangle 284"/>
            <p:cNvSpPr>
              <a:spLocks noChangeArrowheads="1"/>
            </p:cNvSpPr>
            <p:nvPr/>
          </p:nvSpPr>
          <p:spPr bwMode="auto">
            <a:xfrm>
              <a:off x="2370138" y="4024313"/>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2,0</a:t>
              </a:r>
            </a:p>
          </p:txBody>
        </p:sp>
        <p:sp>
          <p:nvSpPr>
            <p:cNvPr id="70914" name="Freeform 285"/>
            <p:cNvSpPr>
              <a:spLocks/>
            </p:cNvSpPr>
            <p:nvPr/>
          </p:nvSpPr>
          <p:spPr bwMode="auto">
            <a:xfrm>
              <a:off x="3470275" y="544671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15" name="Freeform 286"/>
            <p:cNvSpPr>
              <a:spLocks/>
            </p:cNvSpPr>
            <p:nvPr/>
          </p:nvSpPr>
          <p:spPr bwMode="auto">
            <a:xfrm>
              <a:off x="3398838" y="51593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16" name="Freeform 287"/>
            <p:cNvSpPr>
              <a:spLocks/>
            </p:cNvSpPr>
            <p:nvPr/>
          </p:nvSpPr>
          <p:spPr bwMode="auto">
            <a:xfrm>
              <a:off x="3398838" y="551180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17" name="Freeform 288"/>
            <p:cNvSpPr>
              <a:spLocks/>
            </p:cNvSpPr>
            <p:nvPr/>
          </p:nvSpPr>
          <p:spPr bwMode="auto">
            <a:xfrm>
              <a:off x="3470275" y="62150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18" name="Freeform 289"/>
            <p:cNvSpPr>
              <a:spLocks/>
            </p:cNvSpPr>
            <p:nvPr/>
          </p:nvSpPr>
          <p:spPr bwMode="auto">
            <a:xfrm>
              <a:off x="3470275" y="45751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19" name="Freeform 290"/>
            <p:cNvSpPr>
              <a:spLocks/>
            </p:cNvSpPr>
            <p:nvPr/>
          </p:nvSpPr>
          <p:spPr bwMode="auto">
            <a:xfrm>
              <a:off x="3470275" y="600710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0" name="Freeform 291"/>
            <p:cNvSpPr>
              <a:spLocks/>
            </p:cNvSpPr>
            <p:nvPr/>
          </p:nvSpPr>
          <p:spPr bwMode="auto">
            <a:xfrm>
              <a:off x="3398838" y="54149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1" name="Freeform 292"/>
            <p:cNvSpPr>
              <a:spLocks/>
            </p:cNvSpPr>
            <p:nvPr/>
          </p:nvSpPr>
          <p:spPr bwMode="auto">
            <a:xfrm>
              <a:off x="3470275" y="51990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2" name="Freeform 293"/>
            <p:cNvSpPr>
              <a:spLocks/>
            </p:cNvSpPr>
            <p:nvPr/>
          </p:nvSpPr>
          <p:spPr bwMode="auto">
            <a:xfrm>
              <a:off x="3470275" y="592613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3" name="Freeform 294"/>
            <p:cNvSpPr>
              <a:spLocks/>
            </p:cNvSpPr>
            <p:nvPr/>
          </p:nvSpPr>
          <p:spPr bwMode="auto">
            <a:xfrm>
              <a:off x="3470275" y="55356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4" name="Freeform 295"/>
            <p:cNvSpPr>
              <a:spLocks/>
            </p:cNvSpPr>
            <p:nvPr/>
          </p:nvSpPr>
          <p:spPr bwMode="auto">
            <a:xfrm>
              <a:off x="3394075" y="48561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5" name="Freeform 296"/>
            <p:cNvSpPr>
              <a:spLocks/>
            </p:cNvSpPr>
            <p:nvPr/>
          </p:nvSpPr>
          <p:spPr bwMode="auto">
            <a:xfrm>
              <a:off x="3398838" y="6022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6" name="Freeform 297"/>
            <p:cNvSpPr>
              <a:spLocks/>
            </p:cNvSpPr>
            <p:nvPr/>
          </p:nvSpPr>
          <p:spPr bwMode="auto">
            <a:xfrm>
              <a:off x="3470275" y="568642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7" name="Freeform 298"/>
            <p:cNvSpPr>
              <a:spLocks/>
            </p:cNvSpPr>
            <p:nvPr/>
          </p:nvSpPr>
          <p:spPr bwMode="auto">
            <a:xfrm>
              <a:off x="3398838" y="525462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8" name="Freeform 299"/>
            <p:cNvSpPr>
              <a:spLocks/>
            </p:cNvSpPr>
            <p:nvPr/>
          </p:nvSpPr>
          <p:spPr bwMode="auto">
            <a:xfrm>
              <a:off x="3398838" y="534352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29" name="Freeform 300"/>
            <p:cNvSpPr>
              <a:spLocks/>
            </p:cNvSpPr>
            <p:nvPr/>
          </p:nvSpPr>
          <p:spPr bwMode="auto">
            <a:xfrm>
              <a:off x="3398838" y="501491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30" name="Freeform 301"/>
            <p:cNvSpPr>
              <a:spLocks/>
            </p:cNvSpPr>
            <p:nvPr/>
          </p:nvSpPr>
          <p:spPr bwMode="auto">
            <a:xfrm>
              <a:off x="3470275" y="61102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31" name="Freeform 302"/>
            <p:cNvSpPr>
              <a:spLocks/>
            </p:cNvSpPr>
            <p:nvPr/>
          </p:nvSpPr>
          <p:spPr bwMode="auto">
            <a:xfrm>
              <a:off x="3398838" y="59102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32" name="Freeform 303"/>
            <p:cNvSpPr>
              <a:spLocks/>
            </p:cNvSpPr>
            <p:nvPr/>
          </p:nvSpPr>
          <p:spPr bwMode="auto">
            <a:xfrm>
              <a:off x="3398838" y="55832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33" name="Freeform 304"/>
            <p:cNvSpPr>
              <a:spLocks/>
            </p:cNvSpPr>
            <p:nvPr/>
          </p:nvSpPr>
          <p:spPr bwMode="auto">
            <a:xfrm>
              <a:off x="3467100" y="44084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34" name="Freeform 305"/>
            <p:cNvSpPr>
              <a:spLocks/>
            </p:cNvSpPr>
            <p:nvPr/>
          </p:nvSpPr>
          <p:spPr bwMode="auto">
            <a:xfrm>
              <a:off x="3470275" y="53355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35" name="Freeform 306"/>
            <p:cNvSpPr>
              <a:spLocks/>
            </p:cNvSpPr>
            <p:nvPr/>
          </p:nvSpPr>
          <p:spPr bwMode="auto">
            <a:xfrm>
              <a:off x="3394075" y="44084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36" name="Freeform 307"/>
            <p:cNvSpPr>
              <a:spLocks/>
            </p:cNvSpPr>
            <p:nvPr/>
          </p:nvSpPr>
          <p:spPr bwMode="auto">
            <a:xfrm>
              <a:off x="3470275" y="492760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37" name="Freeform 308"/>
            <p:cNvSpPr>
              <a:spLocks/>
            </p:cNvSpPr>
            <p:nvPr/>
          </p:nvSpPr>
          <p:spPr bwMode="auto">
            <a:xfrm>
              <a:off x="3394075" y="460692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8001">
              <a:solidFill>
                <a:srgbClr val="FFFFFF"/>
              </a:solidFill>
              <a:prstDash val="solid"/>
              <a:round/>
              <a:headEnd/>
              <a:tailEnd/>
            </a:ln>
          </p:spPr>
          <p:txBody>
            <a:bodyPr/>
            <a:lstStyle/>
            <a:p>
              <a:endParaRPr lang="fr-FR"/>
            </a:p>
          </p:txBody>
        </p:sp>
        <p:sp>
          <p:nvSpPr>
            <p:cNvPr id="70938" name="Line 309"/>
            <p:cNvSpPr>
              <a:spLocks noChangeShapeType="1"/>
            </p:cNvSpPr>
            <p:nvPr/>
          </p:nvSpPr>
          <p:spPr bwMode="auto">
            <a:xfrm>
              <a:off x="2601913" y="5064125"/>
              <a:ext cx="1223962" cy="0"/>
            </a:xfrm>
            <a:prstGeom prst="line">
              <a:avLst/>
            </a:prstGeom>
            <a:noFill/>
            <a:ln w="12700">
              <a:solidFill>
                <a:schemeClr val="bg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20484" name="Groupe 437"/>
          <p:cNvGrpSpPr>
            <a:grpSpLocks/>
          </p:cNvGrpSpPr>
          <p:nvPr/>
        </p:nvGrpSpPr>
        <p:grpSpPr bwMode="auto">
          <a:xfrm>
            <a:off x="5602288" y="333375"/>
            <a:ext cx="2093912" cy="2682875"/>
            <a:chOff x="5208588" y="4005263"/>
            <a:chExt cx="1909762" cy="2756548"/>
          </a:xfrm>
        </p:grpSpPr>
        <p:sp>
          <p:nvSpPr>
            <p:cNvPr id="70793" name="Line 311"/>
            <p:cNvSpPr>
              <a:spLocks noChangeShapeType="1"/>
            </p:cNvSpPr>
            <p:nvPr/>
          </p:nvSpPr>
          <p:spPr bwMode="auto">
            <a:xfrm>
              <a:off x="5657850" y="6629400"/>
              <a:ext cx="1460500"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94" name="Line 312"/>
            <p:cNvSpPr>
              <a:spLocks noChangeShapeType="1"/>
            </p:cNvSpPr>
            <p:nvPr/>
          </p:nvSpPr>
          <p:spPr bwMode="auto">
            <a:xfrm>
              <a:off x="5657850" y="4092575"/>
              <a:ext cx="1588" cy="2536825"/>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95" name="Line 313"/>
            <p:cNvSpPr>
              <a:spLocks noChangeShapeType="1"/>
            </p:cNvSpPr>
            <p:nvPr/>
          </p:nvSpPr>
          <p:spPr bwMode="auto">
            <a:xfrm>
              <a:off x="5611813" y="6629400"/>
              <a:ext cx="46037"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96" name="Line 314"/>
            <p:cNvSpPr>
              <a:spLocks noChangeShapeType="1"/>
            </p:cNvSpPr>
            <p:nvPr/>
          </p:nvSpPr>
          <p:spPr bwMode="auto">
            <a:xfrm>
              <a:off x="5611813" y="6421438"/>
              <a:ext cx="46037"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97" name="Line 315"/>
            <p:cNvSpPr>
              <a:spLocks noChangeShapeType="1"/>
            </p:cNvSpPr>
            <p:nvPr/>
          </p:nvSpPr>
          <p:spPr bwMode="auto">
            <a:xfrm>
              <a:off x="5611813" y="6205538"/>
              <a:ext cx="46037"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98" name="Line 316"/>
            <p:cNvSpPr>
              <a:spLocks noChangeShapeType="1"/>
            </p:cNvSpPr>
            <p:nvPr/>
          </p:nvSpPr>
          <p:spPr bwMode="auto">
            <a:xfrm>
              <a:off x="5611813" y="5997575"/>
              <a:ext cx="46037"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99" name="Line 317"/>
            <p:cNvSpPr>
              <a:spLocks noChangeShapeType="1"/>
            </p:cNvSpPr>
            <p:nvPr/>
          </p:nvSpPr>
          <p:spPr bwMode="auto">
            <a:xfrm>
              <a:off x="5611813" y="5781675"/>
              <a:ext cx="46037"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00" name="Line 318"/>
            <p:cNvSpPr>
              <a:spLocks noChangeShapeType="1"/>
            </p:cNvSpPr>
            <p:nvPr/>
          </p:nvSpPr>
          <p:spPr bwMode="auto">
            <a:xfrm>
              <a:off x="5611813" y="5573713"/>
              <a:ext cx="46037"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01" name="Line 319"/>
            <p:cNvSpPr>
              <a:spLocks noChangeShapeType="1"/>
            </p:cNvSpPr>
            <p:nvPr/>
          </p:nvSpPr>
          <p:spPr bwMode="auto">
            <a:xfrm>
              <a:off x="5611813" y="5365750"/>
              <a:ext cx="46037"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02" name="Line 320"/>
            <p:cNvSpPr>
              <a:spLocks noChangeShapeType="1"/>
            </p:cNvSpPr>
            <p:nvPr/>
          </p:nvSpPr>
          <p:spPr bwMode="auto">
            <a:xfrm>
              <a:off x="5611813" y="5148263"/>
              <a:ext cx="46037"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03" name="Line 321"/>
            <p:cNvSpPr>
              <a:spLocks noChangeShapeType="1"/>
            </p:cNvSpPr>
            <p:nvPr/>
          </p:nvSpPr>
          <p:spPr bwMode="auto">
            <a:xfrm>
              <a:off x="5611813" y="4940300"/>
              <a:ext cx="46037"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04" name="Line 322"/>
            <p:cNvSpPr>
              <a:spLocks noChangeShapeType="1"/>
            </p:cNvSpPr>
            <p:nvPr/>
          </p:nvSpPr>
          <p:spPr bwMode="auto">
            <a:xfrm>
              <a:off x="5611813" y="4724400"/>
              <a:ext cx="46037"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05" name="Line 323"/>
            <p:cNvSpPr>
              <a:spLocks noChangeShapeType="1"/>
            </p:cNvSpPr>
            <p:nvPr/>
          </p:nvSpPr>
          <p:spPr bwMode="auto">
            <a:xfrm>
              <a:off x="5611813" y="4516438"/>
              <a:ext cx="46037"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06" name="Line 324"/>
            <p:cNvSpPr>
              <a:spLocks noChangeShapeType="1"/>
            </p:cNvSpPr>
            <p:nvPr/>
          </p:nvSpPr>
          <p:spPr bwMode="auto">
            <a:xfrm>
              <a:off x="5611813" y="4300538"/>
              <a:ext cx="46037"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07" name="Line 325"/>
            <p:cNvSpPr>
              <a:spLocks noChangeShapeType="1"/>
            </p:cNvSpPr>
            <p:nvPr/>
          </p:nvSpPr>
          <p:spPr bwMode="auto">
            <a:xfrm>
              <a:off x="5611813" y="4092575"/>
              <a:ext cx="46037"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808" name="Freeform 326"/>
            <p:cNvSpPr>
              <a:spLocks/>
            </p:cNvSpPr>
            <p:nvPr/>
          </p:nvSpPr>
          <p:spPr bwMode="auto">
            <a:xfrm>
              <a:off x="5788025" y="4244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09" name="Freeform 327"/>
            <p:cNvSpPr>
              <a:spLocks/>
            </p:cNvSpPr>
            <p:nvPr/>
          </p:nvSpPr>
          <p:spPr bwMode="auto">
            <a:xfrm>
              <a:off x="5788025" y="44608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0" name="Freeform 328"/>
            <p:cNvSpPr>
              <a:spLocks/>
            </p:cNvSpPr>
            <p:nvPr/>
          </p:nvSpPr>
          <p:spPr bwMode="auto">
            <a:xfrm>
              <a:off x="5864225" y="45735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1" name="Freeform 329"/>
            <p:cNvSpPr>
              <a:spLocks/>
            </p:cNvSpPr>
            <p:nvPr/>
          </p:nvSpPr>
          <p:spPr bwMode="auto">
            <a:xfrm>
              <a:off x="5788025" y="45735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2" name="Freeform 330"/>
            <p:cNvSpPr>
              <a:spLocks/>
            </p:cNvSpPr>
            <p:nvPr/>
          </p:nvSpPr>
          <p:spPr bwMode="auto">
            <a:xfrm>
              <a:off x="5864225" y="468471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3" name="Freeform 331"/>
            <p:cNvSpPr>
              <a:spLocks/>
            </p:cNvSpPr>
            <p:nvPr/>
          </p:nvSpPr>
          <p:spPr bwMode="auto">
            <a:xfrm>
              <a:off x="5937250" y="44608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4" name="Freeform 332"/>
            <p:cNvSpPr>
              <a:spLocks/>
            </p:cNvSpPr>
            <p:nvPr/>
          </p:nvSpPr>
          <p:spPr bwMode="auto">
            <a:xfrm>
              <a:off x="6008688" y="45735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5" name="Freeform 333"/>
            <p:cNvSpPr>
              <a:spLocks/>
            </p:cNvSpPr>
            <p:nvPr/>
          </p:nvSpPr>
          <p:spPr bwMode="auto">
            <a:xfrm>
              <a:off x="6008688" y="44608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6" name="Freeform 334"/>
            <p:cNvSpPr>
              <a:spLocks/>
            </p:cNvSpPr>
            <p:nvPr/>
          </p:nvSpPr>
          <p:spPr bwMode="auto">
            <a:xfrm>
              <a:off x="5937250" y="4244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7" name="Freeform 335"/>
            <p:cNvSpPr>
              <a:spLocks/>
            </p:cNvSpPr>
            <p:nvPr/>
          </p:nvSpPr>
          <p:spPr bwMode="auto">
            <a:xfrm>
              <a:off x="5864225" y="4244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8" name="Freeform 336"/>
            <p:cNvSpPr>
              <a:spLocks/>
            </p:cNvSpPr>
            <p:nvPr/>
          </p:nvSpPr>
          <p:spPr bwMode="auto">
            <a:xfrm>
              <a:off x="5937250" y="45735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19" name="Freeform 337"/>
            <p:cNvSpPr>
              <a:spLocks/>
            </p:cNvSpPr>
            <p:nvPr/>
          </p:nvSpPr>
          <p:spPr bwMode="auto">
            <a:xfrm>
              <a:off x="6080125" y="4244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0" name="Freeform 338"/>
            <p:cNvSpPr>
              <a:spLocks/>
            </p:cNvSpPr>
            <p:nvPr/>
          </p:nvSpPr>
          <p:spPr bwMode="auto">
            <a:xfrm>
              <a:off x="6008688" y="4244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1" name="Freeform 339"/>
            <p:cNvSpPr>
              <a:spLocks/>
            </p:cNvSpPr>
            <p:nvPr/>
          </p:nvSpPr>
          <p:spPr bwMode="auto">
            <a:xfrm>
              <a:off x="5792788" y="47894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2" name="Freeform 340"/>
            <p:cNvSpPr>
              <a:spLocks/>
            </p:cNvSpPr>
            <p:nvPr/>
          </p:nvSpPr>
          <p:spPr bwMode="auto">
            <a:xfrm>
              <a:off x="5792788" y="51244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3" name="Freeform 341"/>
            <p:cNvSpPr>
              <a:spLocks/>
            </p:cNvSpPr>
            <p:nvPr/>
          </p:nvSpPr>
          <p:spPr bwMode="auto">
            <a:xfrm>
              <a:off x="5792788" y="434975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4" name="Freeform 342"/>
            <p:cNvSpPr>
              <a:spLocks/>
            </p:cNvSpPr>
            <p:nvPr/>
          </p:nvSpPr>
          <p:spPr bwMode="auto">
            <a:xfrm>
              <a:off x="6080125" y="457358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5" name="Freeform 343"/>
            <p:cNvSpPr>
              <a:spLocks/>
            </p:cNvSpPr>
            <p:nvPr/>
          </p:nvSpPr>
          <p:spPr bwMode="auto">
            <a:xfrm>
              <a:off x="5864225" y="44608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6" name="Freeform 344"/>
            <p:cNvSpPr>
              <a:spLocks/>
            </p:cNvSpPr>
            <p:nvPr/>
          </p:nvSpPr>
          <p:spPr bwMode="auto">
            <a:xfrm>
              <a:off x="6153150" y="4244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7" name="Freeform 345"/>
            <p:cNvSpPr>
              <a:spLocks/>
            </p:cNvSpPr>
            <p:nvPr/>
          </p:nvSpPr>
          <p:spPr bwMode="auto">
            <a:xfrm>
              <a:off x="5864225" y="434975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8" name="Freeform 346"/>
            <p:cNvSpPr>
              <a:spLocks/>
            </p:cNvSpPr>
            <p:nvPr/>
          </p:nvSpPr>
          <p:spPr bwMode="auto">
            <a:xfrm>
              <a:off x="5792788" y="468471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29" name="Freeform 347"/>
            <p:cNvSpPr>
              <a:spLocks/>
            </p:cNvSpPr>
            <p:nvPr/>
          </p:nvSpPr>
          <p:spPr bwMode="auto">
            <a:xfrm>
              <a:off x="6080125" y="44608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30" name="Freeform 348"/>
            <p:cNvSpPr>
              <a:spLocks/>
            </p:cNvSpPr>
            <p:nvPr/>
          </p:nvSpPr>
          <p:spPr bwMode="auto">
            <a:xfrm>
              <a:off x="5937250" y="434975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31" name="Freeform 349"/>
            <p:cNvSpPr>
              <a:spLocks/>
            </p:cNvSpPr>
            <p:nvPr/>
          </p:nvSpPr>
          <p:spPr bwMode="auto">
            <a:xfrm>
              <a:off x="6153150" y="44608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8001">
              <a:solidFill>
                <a:srgbClr val="00FF00"/>
              </a:solidFill>
              <a:prstDash val="solid"/>
              <a:round/>
              <a:headEnd/>
              <a:tailEnd/>
            </a:ln>
          </p:spPr>
          <p:txBody>
            <a:bodyPr/>
            <a:lstStyle/>
            <a:p>
              <a:endParaRPr lang="fr-FR"/>
            </a:p>
          </p:txBody>
        </p:sp>
        <p:sp>
          <p:nvSpPr>
            <p:cNvPr id="70832" name="Rectangle 350"/>
            <p:cNvSpPr>
              <a:spLocks noChangeArrowheads="1"/>
            </p:cNvSpPr>
            <p:nvPr/>
          </p:nvSpPr>
          <p:spPr bwMode="auto">
            <a:xfrm>
              <a:off x="5208588" y="6540500"/>
              <a:ext cx="371434"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-10,0</a:t>
              </a:r>
            </a:p>
          </p:txBody>
        </p:sp>
        <p:sp>
          <p:nvSpPr>
            <p:cNvPr id="70833" name="Rectangle 351"/>
            <p:cNvSpPr>
              <a:spLocks noChangeArrowheads="1"/>
            </p:cNvSpPr>
            <p:nvPr/>
          </p:nvSpPr>
          <p:spPr bwMode="auto">
            <a:xfrm>
              <a:off x="5292725" y="6332538"/>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-9,0</a:t>
              </a:r>
            </a:p>
          </p:txBody>
        </p:sp>
        <p:sp>
          <p:nvSpPr>
            <p:cNvPr id="70834" name="Rectangle 352"/>
            <p:cNvSpPr>
              <a:spLocks noChangeArrowheads="1"/>
            </p:cNvSpPr>
            <p:nvPr/>
          </p:nvSpPr>
          <p:spPr bwMode="auto">
            <a:xfrm>
              <a:off x="5292725" y="6116638"/>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-8,0</a:t>
              </a:r>
            </a:p>
          </p:txBody>
        </p:sp>
        <p:sp>
          <p:nvSpPr>
            <p:cNvPr id="70835" name="Rectangle 353"/>
            <p:cNvSpPr>
              <a:spLocks noChangeArrowheads="1"/>
            </p:cNvSpPr>
            <p:nvPr/>
          </p:nvSpPr>
          <p:spPr bwMode="auto">
            <a:xfrm>
              <a:off x="5292725" y="5908675"/>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-7,0</a:t>
              </a:r>
            </a:p>
          </p:txBody>
        </p:sp>
        <p:sp>
          <p:nvSpPr>
            <p:cNvPr id="70836" name="Rectangle 354"/>
            <p:cNvSpPr>
              <a:spLocks noChangeArrowheads="1"/>
            </p:cNvSpPr>
            <p:nvPr/>
          </p:nvSpPr>
          <p:spPr bwMode="auto">
            <a:xfrm>
              <a:off x="5292725" y="5692774"/>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-6,0</a:t>
              </a:r>
            </a:p>
          </p:txBody>
        </p:sp>
        <p:sp>
          <p:nvSpPr>
            <p:cNvPr id="70837" name="Rectangle 355"/>
            <p:cNvSpPr>
              <a:spLocks noChangeArrowheads="1"/>
            </p:cNvSpPr>
            <p:nvPr/>
          </p:nvSpPr>
          <p:spPr bwMode="auto">
            <a:xfrm>
              <a:off x="5292725" y="5484813"/>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-5,0</a:t>
              </a:r>
            </a:p>
          </p:txBody>
        </p:sp>
        <p:sp>
          <p:nvSpPr>
            <p:cNvPr id="70838" name="Rectangle 356"/>
            <p:cNvSpPr>
              <a:spLocks noChangeArrowheads="1"/>
            </p:cNvSpPr>
            <p:nvPr/>
          </p:nvSpPr>
          <p:spPr bwMode="auto">
            <a:xfrm>
              <a:off x="5292725" y="5276850"/>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-4,0</a:t>
              </a:r>
            </a:p>
          </p:txBody>
        </p:sp>
        <p:sp>
          <p:nvSpPr>
            <p:cNvPr id="70839" name="Rectangle 357"/>
            <p:cNvSpPr>
              <a:spLocks noChangeArrowheads="1"/>
            </p:cNvSpPr>
            <p:nvPr/>
          </p:nvSpPr>
          <p:spPr bwMode="auto">
            <a:xfrm>
              <a:off x="5292725" y="5060950"/>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-3,0</a:t>
              </a:r>
            </a:p>
          </p:txBody>
        </p:sp>
        <p:sp>
          <p:nvSpPr>
            <p:cNvPr id="70840" name="Rectangle 358"/>
            <p:cNvSpPr>
              <a:spLocks noChangeArrowheads="1"/>
            </p:cNvSpPr>
            <p:nvPr/>
          </p:nvSpPr>
          <p:spPr bwMode="auto">
            <a:xfrm>
              <a:off x="5292725" y="4852988"/>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-2,0</a:t>
              </a:r>
            </a:p>
          </p:txBody>
        </p:sp>
        <p:sp>
          <p:nvSpPr>
            <p:cNvPr id="70841" name="Rectangle 359"/>
            <p:cNvSpPr>
              <a:spLocks noChangeArrowheads="1"/>
            </p:cNvSpPr>
            <p:nvPr/>
          </p:nvSpPr>
          <p:spPr bwMode="auto">
            <a:xfrm>
              <a:off x="5292725" y="4637088"/>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-1,0</a:t>
              </a:r>
            </a:p>
          </p:txBody>
        </p:sp>
        <p:sp>
          <p:nvSpPr>
            <p:cNvPr id="70842" name="Rectangle 360"/>
            <p:cNvSpPr>
              <a:spLocks noChangeArrowheads="1"/>
            </p:cNvSpPr>
            <p:nvPr/>
          </p:nvSpPr>
          <p:spPr bwMode="auto">
            <a:xfrm>
              <a:off x="5337175" y="4429125"/>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0,0</a:t>
              </a:r>
            </a:p>
          </p:txBody>
        </p:sp>
        <p:sp>
          <p:nvSpPr>
            <p:cNvPr id="70843" name="Rectangle 361"/>
            <p:cNvSpPr>
              <a:spLocks noChangeArrowheads="1"/>
            </p:cNvSpPr>
            <p:nvPr/>
          </p:nvSpPr>
          <p:spPr bwMode="auto">
            <a:xfrm>
              <a:off x="5337175" y="4213225"/>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1,0</a:t>
              </a:r>
            </a:p>
          </p:txBody>
        </p:sp>
        <p:sp>
          <p:nvSpPr>
            <p:cNvPr id="70844" name="Rectangle 362"/>
            <p:cNvSpPr>
              <a:spLocks noChangeArrowheads="1"/>
            </p:cNvSpPr>
            <p:nvPr/>
          </p:nvSpPr>
          <p:spPr bwMode="auto">
            <a:xfrm>
              <a:off x="5337175" y="4005263"/>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2,0</a:t>
              </a:r>
            </a:p>
          </p:txBody>
        </p:sp>
        <p:sp>
          <p:nvSpPr>
            <p:cNvPr id="70845" name="Freeform 363"/>
            <p:cNvSpPr>
              <a:spLocks/>
            </p:cNvSpPr>
            <p:nvPr/>
          </p:nvSpPr>
          <p:spPr bwMode="auto">
            <a:xfrm>
              <a:off x="6508750" y="58848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46" name="Freeform 364"/>
            <p:cNvSpPr>
              <a:spLocks/>
            </p:cNvSpPr>
            <p:nvPr/>
          </p:nvSpPr>
          <p:spPr bwMode="auto">
            <a:xfrm>
              <a:off x="6508750" y="55578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47" name="Freeform 365"/>
            <p:cNvSpPr>
              <a:spLocks/>
            </p:cNvSpPr>
            <p:nvPr/>
          </p:nvSpPr>
          <p:spPr bwMode="auto">
            <a:xfrm>
              <a:off x="6513513" y="4781550"/>
              <a:ext cx="77787" cy="80963"/>
            </a:xfrm>
            <a:custGeom>
              <a:avLst/>
              <a:gdLst>
                <a:gd name="T0" fmla="*/ 2147483646 w 49"/>
                <a:gd name="T1" fmla="*/ 0 h 51"/>
                <a:gd name="T2" fmla="*/ 2147483646 w 49"/>
                <a:gd name="T3" fmla="*/ 2147483646 h 51"/>
                <a:gd name="T4" fmla="*/ 2147483646 w 49"/>
                <a:gd name="T5" fmla="*/ 2147483646 h 51"/>
                <a:gd name="T6" fmla="*/ 0 w 49"/>
                <a:gd name="T7" fmla="*/ 2147483646 h 51"/>
                <a:gd name="T8" fmla="*/ 2147483646 w 49"/>
                <a:gd name="T9" fmla="*/ 0 h 51"/>
                <a:gd name="T10" fmla="*/ 0 60000 65536"/>
                <a:gd name="T11" fmla="*/ 0 60000 65536"/>
                <a:gd name="T12" fmla="*/ 0 60000 65536"/>
                <a:gd name="T13" fmla="*/ 0 60000 65536"/>
                <a:gd name="T14" fmla="*/ 0 60000 65536"/>
                <a:gd name="T15" fmla="*/ 0 w 49"/>
                <a:gd name="T16" fmla="*/ 0 h 51"/>
                <a:gd name="T17" fmla="*/ 49 w 49"/>
                <a:gd name="T18" fmla="*/ 51 h 51"/>
              </a:gdLst>
              <a:ahLst/>
              <a:cxnLst>
                <a:cxn ang="T10">
                  <a:pos x="T0" y="T1"/>
                </a:cxn>
                <a:cxn ang="T11">
                  <a:pos x="T2" y="T3"/>
                </a:cxn>
                <a:cxn ang="T12">
                  <a:pos x="T4" y="T5"/>
                </a:cxn>
                <a:cxn ang="T13">
                  <a:pos x="T6" y="T7"/>
                </a:cxn>
                <a:cxn ang="T14">
                  <a:pos x="T8" y="T9"/>
                </a:cxn>
              </a:cxnLst>
              <a:rect l="T15" t="T16" r="T17" b="T18"/>
              <a:pathLst>
                <a:path w="49" h="51">
                  <a:moveTo>
                    <a:pt x="25" y="0"/>
                  </a:moveTo>
                  <a:lnTo>
                    <a:pt x="49" y="26"/>
                  </a:lnTo>
                  <a:lnTo>
                    <a:pt x="25" y="51"/>
                  </a:lnTo>
                  <a:lnTo>
                    <a:pt x="0" y="26"/>
                  </a:lnTo>
                  <a:lnTo>
                    <a:pt x="25" y="0"/>
                  </a:lnTo>
                  <a:close/>
                </a:path>
              </a:pathLst>
            </a:custGeom>
            <a:solidFill>
              <a:srgbClr val="FFFFFF"/>
            </a:solidFill>
            <a:ln w="8001">
              <a:solidFill>
                <a:srgbClr val="FFFFFF"/>
              </a:solidFill>
              <a:prstDash val="solid"/>
              <a:round/>
              <a:headEnd/>
              <a:tailEnd/>
            </a:ln>
          </p:spPr>
          <p:txBody>
            <a:bodyPr/>
            <a:lstStyle/>
            <a:p>
              <a:endParaRPr lang="fr-FR"/>
            </a:p>
          </p:txBody>
        </p:sp>
        <p:sp>
          <p:nvSpPr>
            <p:cNvPr id="70848" name="Freeform 366"/>
            <p:cNvSpPr>
              <a:spLocks/>
            </p:cNvSpPr>
            <p:nvPr/>
          </p:nvSpPr>
          <p:spPr bwMode="auto">
            <a:xfrm>
              <a:off x="6584950" y="48942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49" name="Freeform 367"/>
            <p:cNvSpPr>
              <a:spLocks/>
            </p:cNvSpPr>
            <p:nvPr/>
          </p:nvSpPr>
          <p:spPr bwMode="auto">
            <a:xfrm>
              <a:off x="6513513" y="48942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0" name="Freeform 368"/>
            <p:cNvSpPr>
              <a:spLocks/>
            </p:cNvSpPr>
            <p:nvPr/>
          </p:nvSpPr>
          <p:spPr bwMode="auto">
            <a:xfrm>
              <a:off x="6513513" y="50053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1" name="Freeform 369"/>
            <p:cNvSpPr>
              <a:spLocks/>
            </p:cNvSpPr>
            <p:nvPr/>
          </p:nvSpPr>
          <p:spPr bwMode="auto">
            <a:xfrm>
              <a:off x="6513513" y="52212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2" name="Freeform 370"/>
            <p:cNvSpPr>
              <a:spLocks/>
            </p:cNvSpPr>
            <p:nvPr/>
          </p:nvSpPr>
          <p:spPr bwMode="auto">
            <a:xfrm>
              <a:off x="6513513" y="445452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3" name="Freeform 371"/>
            <p:cNvSpPr>
              <a:spLocks/>
            </p:cNvSpPr>
            <p:nvPr/>
          </p:nvSpPr>
          <p:spPr bwMode="auto">
            <a:xfrm>
              <a:off x="6513513" y="544512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4" name="Freeform 372"/>
            <p:cNvSpPr>
              <a:spLocks/>
            </p:cNvSpPr>
            <p:nvPr/>
          </p:nvSpPr>
          <p:spPr bwMode="auto">
            <a:xfrm>
              <a:off x="6656388" y="48942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5" name="Freeform 373"/>
            <p:cNvSpPr>
              <a:spLocks/>
            </p:cNvSpPr>
            <p:nvPr/>
          </p:nvSpPr>
          <p:spPr bwMode="auto">
            <a:xfrm>
              <a:off x="6584950" y="47815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6" name="Freeform 374"/>
            <p:cNvSpPr>
              <a:spLocks/>
            </p:cNvSpPr>
            <p:nvPr/>
          </p:nvSpPr>
          <p:spPr bwMode="auto">
            <a:xfrm>
              <a:off x="6584950" y="52212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7" name="Freeform 375"/>
            <p:cNvSpPr>
              <a:spLocks/>
            </p:cNvSpPr>
            <p:nvPr/>
          </p:nvSpPr>
          <p:spPr bwMode="auto">
            <a:xfrm>
              <a:off x="6513513" y="64373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8" name="Freeform 376"/>
            <p:cNvSpPr>
              <a:spLocks/>
            </p:cNvSpPr>
            <p:nvPr/>
          </p:nvSpPr>
          <p:spPr bwMode="auto">
            <a:xfrm>
              <a:off x="6513513" y="45656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59" name="Freeform 377"/>
            <p:cNvSpPr>
              <a:spLocks/>
            </p:cNvSpPr>
            <p:nvPr/>
          </p:nvSpPr>
          <p:spPr bwMode="auto">
            <a:xfrm>
              <a:off x="6729413" y="48942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0" name="Freeform 378"/>
            <p:cNvSpPr>
              <a:spLocks/>
            </p:cNvSpPr>
            <p:nvPr/>
          </p:nvSpPr>
          <p:spPr bwMode="auto">
            <a:xfrm>
              <a:off x="6656388" y="47815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1" name="Freeform 379"/>
            <p:cNvSpPr>
              <a:spLocks/>
            </p:cNvSpPr>
            <p:nvPr/>
          </p:nvSpPr>
          <p:spPr bwMode="auto">
            <a:xfrm>
              <a:off x="6729413" y="58848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2" name="Freeform 380"/>
            <p:cNvSpPr>
              <a:spLocks/>
            </p:cNvSpPr>
            <p:nvPr/>
          </p:nvSpPr>
          <p:spPr bwMode="auto">
            <a:xfrm>
              <a:off x="6508750" y="57737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3" name="Freeform 381"/>
            <p:cNvSpPr>
              <a:spLocks/>
            </p:cNvSpPr>
            <p:nvPr/>
          </p:nvSpPr>
          <p:spPr bwMode="auto">
            <a:xfrm>
              <a:off x="6656388" y="58848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4" name="Freeform 382"/>
            <p:cNvSpPr>
              <a:spLocks/>
            </p:cNvSpPr>
            <p:nvPr/>
          </p:nvSpPr>
          <p:spPr bwMode="auto">
            <a:xfrm>
              <a:off x="6584950" y="58848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5" name="Freeform 383"/>
            <p:cNvSpPr>
              <a:spLocks/>
            </p:cNvSpPr>
            <p:nvPr/>
          </p:nvSpPr>
          <p:spPr bwMode="auto">
            <a:xfrm>
              <a:off x="6584950" y="55578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6" name="Freeform 384"/>
            <p:cNvSpPr>
              <a:spLocks/>
            </p:cNvSpPr>
            <p:nvPr/>
          </p:nvSpPr>
          <p:spPr bwMode="auto">
            <a:xfrm>
              <a:off x="6800850" y="48942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7" name="Freeform 385"/>
            <p:cNvSpPr>
              <a:spLocks/>
            </p:cNvSpPr>
            <p:nvPr/>
          </p:nvSpPr>
          <p:spPr bwMode="auto">
            <a:xfrm>
              <a:off x="6584950" y="46783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8" name="Freeform 386"/>
            <p:cNvSpPr>
              <a:spLocks/>
            </p:cNvSpPr>
            <p:nvPr/>
          </p:nvSpPr>
          <p:spPr bwMode="auto">
            <a:xfrm>
              <a:off x="6513513" y="46783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FFFFFF"/>
            </a:solidFill>
            <a:ln w="8001">
              <a:solidFill>
                <a:srgbClr val="FFFFFF"/>
              </a:solidFill>
              <a:prstDash val="solid"/>
              <a:round/>
              <a:headEnd/>
              <a:tailEnd/>
            </a:ln>
          </p:spPr>
          <p:txBody>
            <a:bodyPr/>
            <a:lstStyle/>
            <a:p>
              <a:endParaRPr lang="fr-FR"/>
            </a:p>
          </p:txBody>
        </p:sp>
        <p:sp>
          <p:nvSpPr>
            <p:cNvPr id="70869" name="Line 387"/>
            <p:cNvSpPr>
              <a:spLocks noChangeShapeType="1"/>
            </p:cNvSpPr>
            <p:nvPr/>
          </p:nvSpPr>
          <p:spPr bwMode="auto">
            <a:xfrm>
              <a:off x="5648325" y="4724400"/>
              <a:ext cx="1223963" cy="0"/>
            </a:xfrm>
            <a:prstGeom prst="line">
              <a:avLst/>
            </a:prstGeom>
            <a:noFill/>
            <a:ln w="12700">
              <a:solidFill>
                <a:schemeClr val="bg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70661" name="Groupe 515"/>
          <p:cNvGrpSpPr>
            <a:grpSpLocks/>
          </p:cNvGrpSpPr>
          <p:nvPr/>
        </p:nvGrpSpPr>
        <p:grpSpPr bwMode="auto">
          <a:xfrm>
            <a:off x="2268538" y="4033838"/>
            <a:ext cx="1689100" cy="2592387"/>
            <a:chOff x="1138238" y="765175"/>
            <a:chExt cx="1541462" cy="2662886"/>
          </a:xfrm>
        </p:grpSpPr>
        <p:sp>
          <p:nvSpPr>
            <p:cNvPr id="70716" name="Line 389"/>
            <p:cNvSpPr>
              <a:spLocks noChangeShapeType="1"/>
            </p:cNvSpPr>
            <p:nvPr/>
          </p:nvSpPr>
          <p:spPr bwMode="auto">
            <a:xfrm>
              <a:off x="1465263" y="3286125"/>
              <a:ext cx="11525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17" name="Line 390"/>
            <p:cNvSpPr>
              <a:spLocks noChangeShapeType="1"/>
            </p:cNvSpPr>
            <p:nvPr/>
          </p:nvSpPr>
          <p:spPr bwMode="auto">
            <a:xfrm>
              <a:off x="1465263" y="2986088"/>
              <a:ext cx="11525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18" name="Line 391"/>
            <p:cNvSpPr>
              <a:spLocks noChangeShapeType="1"/>
            </p:cNvSpPr>
            <p:nvPr/>
          </p:nvSpPr>
          <p:spPr bwMode="auto">
            <a:xfrm>
              <a:off x="1465263" y="2676525"/>
              <a:ext cx="11525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19" name="Line 392"/>
            <p:cNvSpPr>
              <a:spLocks noChangeShapeType="1"/>
            </p:cNvSpPr>
            <p:nvPr/>
          </p:nvSpPr>
          <p:spPr bwMode="auto">
            <a:xfrm>
              <a:off x="1465263" y="2374900"/>
              <a:ext cx="11525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0" name="Line 393"/>
            <p:cNvSpPr>
              <a:spLocks noChangeShapeType="1"/>
            </p:cNvSpPr>
            <p:nvPr/>
          </p:nvSpPr>
          <p:spPr bwMode="auto">
            <a:xfrm>
              <a:off x="1465263" y="1765300"/>
              <a:ext cx="11525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1" name="Line 394"/>
            <p:cNvSpPr>
              <a:spLocks noChangeShapeType="1"/>
            </p:cNvSpPr>
            <p:nvPr/>
          </p:nvSpPr>
          <p:spPr bwMode="auto">
            <a:xfrm>
              <a:off x="1465263" y="1455738"/>
              <a:ext cx="11525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2" name="Line 395"/>
            <p:cNvSpPr>
              <a:spLocks noChangeShapeType="1"/>
            </p:cNvSpPr>
            <p:nvPr/>
          </p:nvSpPr>
          <p:spPr bwMode="auto">
            <a:xfrm>
              <a:off x="1465263" y="1155700"/>
              <a:ext cx="11525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3" name="Line 396"/>
            <p:cNvSpPr>
              <a:spLocks noChangeShapeType="1"/>
            </p:cNvSpPr>
            <p:nvPr/>
          </p:nvSpPr>
          <p:spPr bwMode="auto">
            <a:xfrm>
              <a:off x="1465263" y="844550"/>
              <a:ext cx="11525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4" name="Line 397"/>
            <p:cNvSpPr>
              <a:spLocks noChangeShapeType="1"/>
            </p:cNvSpPr>
            <p:nvPr/>
          </p:nvSpPr>
          <p:spPr bwMode="auto">
            <a:xfrm>
              <a:off x="1465263" y="844550"/>
              <a:ext cx="1587" cy="2441575"/>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5" name="Line 398"/>
            <p:cNvSpPr>
              <a:spLocks noChangeShapeType="1"/>
            </p:cNvSpPr>
            <p:nvPr/>
          </p:nvSpPr>
          <p:spPr bwMode="auto">
            <a:xfrm>
              <a:off x="1417638" y="3286125"/>
              <a:ext cx="47625"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6" name="Line 399"/>
            <p:cNvSpPr>
              <a:spLocks noChangeShapeType="1"/>
            </p:cNvSpPr>
            <p:nvPr/>
          </p:nvSpPr>
          <p:spPr bwMode="auto">
            <a:xfrm>
              <a:off x="1417638" y="2986088"/>
              <a:ext cx="47625"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7" name="Line 400"/>
            <p:cNvSpPr>
              <a:spLocks noChangeShapeType="1"/>
            </p:cNvSpPr>
            <p:nvPr/>
          </p:nvSpPr>
          <p:spPr bwMode="auto">
            <a:xfrm>
              <a:off x="1417638" y="2676525"/>
              <a:ext cx="47625"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8" name="Line 401"/>
            <p:cNvSpPr>
              <a:spLocks noChangeShapeType="1"/>
            </p:cNvSpPr>
            <p:nvPr/>
          </p:nvSpPr>
          <p:spPr bwMode="auto">
            <a:xfrm>
              <a:off x="1417638" y="2374900"/>
              <a:ext cx="47625"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29" name="Line 402"/>
            <p:cNvSpPr>
              <a:spLocks noChangeShapeType="1"/>
            </p:cNvSpPr>
            <p:nvPr/>
          </p:nvSpPr>
          <p:spPr bwMode="auto">
            <a:xfrm>
              <a:off x="1417638" y="2065338"/>
              <a:ext cx="47625"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30" name="Line 403"/>
            <p:cNvSpPr>
              <a:spLocks noChangeShapeType="1"/>
            </p:cNvSpPr>
            <p:nvPr/>
          </p:nvSpPr>
          <p:spPr bwMode="auto">
            <a:xfrm>
              <a:off x="1417638" y="1765300"/>
              <a:ext cx="47625"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31" name="Line 404"/>
            <p:cNvSpPr>
              <a:spLocks noChangeShapeType="1"/>
            </p:cNvSpPr>
            <p:nvPr/>
          </p:nvSpPr>
          <p:spPr bwMode="auto">
            <a:xfrm>
              <a:off x="1417638" y="1455738"/>
              <a:ext cx="47625" cy="158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32" name="Line 405"/>
            <p:cNvSpPr>
              <a:spLocks noChangeShapeType="1"/>
            </p:cNvSpPr>
            <p:nvPr/>
          </p:nvSpPr>
          <p:spPr bwMode="auto">
            <a:xfrm>
              <a:off x="1417638" y="1155700"/>
              <a:ext cx="47625"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33" name="Line 406"/>
            <p:cNvSpPr>
              <a:spLocks noChangeShapeType="1"/>
            </p:cNvSpPr>
            <p:nvPr/>
          </p:nvSpPr>
          <p:spPr bwMode="auto">
            <a:xfrm>
              <a:off x="1417638" y="844550"/>
              <a:ext cx="36512" cy="17463"/>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34" name="Line 407"/>
            <p:cNvSpPr>
              <a:spLocks noChangeShapeType="1"/>
            </p:cNvSpPr>
            <p:nvPr/>
          </p:nvSpPr>
          <p:spPr bwMode="auto">
            <a:xfrm>
              <a:off x="1465263" y="2065338"/>
              <a:ext cx="11525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35" name="Line 408"/>
            <p:cNvSpPr>
              <a:spLocks noChangeShapeType="1"/>
            </p:cNvSpPr>
            <p:nvPr/>
          </p:nvSpPr>
          <p:spPr bwMode="auto">
            <a:xfrm flipV="1">
              <a:off x="1465263" y="2065338"/>
              <a:ext cx="1587" cy="20637"/>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36" name="Freeform 409"/>
            <p:cNvSpPr>
              <a:spLocks/>
            </p:cNvSpPr>
            <p:nvPr/>
          </p:nvSpPr>
          <p:spPr bwMode="auto">
            <a:xfrm>
              <a:off x="1666875" y="19351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37" name="Freeform 410"/>
            <p:cNvSpPr>
              <a:spLocks/>
            </p:cNvSpPr>
            <p:nvPr/>
          </p:nvSpPr>
          <p:spPr bwMode="auto">
            <a:xfrm>
              <a:off x="1522413" y="20351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9525">
              <a:solidFill>
                <a:schemeClr val="bg1"/>
              </a:solidFill>
              <a:prstDash val="solid"/>
              <a:round/>
              <a:headEnd/>
              <a:tailEnd/>
            </a:ln>
          </p:spPr>
          <p:txBody>
            <a:bodyPr/>
            <a:lstStyle/>
            <a:p>
              <a:endParaRPr lang="fr-FR"/>
            </a:p>
          </p:txBody>
        </p:sp>
        <p:sp>
          <p:nvSpPr>
            <p:cNvPr id="70738" name="Freeform 411"/>
            <p:cNvSpPr>
              <a:spLocks/>
            </p:cNvSpPr>
            <p:nvPr/>
          </p:nvSpPr>
          <p:spPr bwMode="auto">
            <a:xfrm>
              <a:off x="1666875" y="25257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39" name="Freeform 412"/>
            <p:cNvSpPr>
              <a:spLocks/>
            </p:cNvSpPr>
            <p:nvPr/>
          </p:nvSpPr>
          <p:spPr bwMode="auto">
            <a:xfrm>
              <a:off x="1579563" y="12557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0" name="Freeform 413"/>
            <p:cNvSpPr>
              <a:spLocks/>
            </p:cNvSpPr>
            <p:nvPr/>
          </p:nvSpPr>
          <p:spPr bwMode="auto">
            <a:xfrm>
              <a:off x="1617663" y="2085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1" name="Freeform 414"/>
            <p:cNvSpPr>
              <a:spLocks/>
            </p:cNvSpPr>
            <p:nvPr/>
          </p:nvSpPr>
          <p:spPr bwMode="auto">
            <a:xfrm>
              <a:off x="1655763" y="16144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2" name="Freeform 415"/>
            <p:cNvSpPr>
              <a:spLocks/>
            </p:cNvSpPr>
            <p:nvPr/>
          </p:nvSpPr>
          <p:spPr bwMode="auto">
            <a:xfrm>
              <a:off x="1693863" y="21351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3" name="Freeform 416"/>
            <p:cNvSpPr>
              <a:spLocks/>
            </p:cNvSpPr>
            <p:nvPr/>
          </p:nvSpPr>
          <p:spPr bwMode="auto">
            <a:xfrm>
              <a:off x="1731963" y="20653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4" name="Freeform 417"/>
            <p:cNvSpPr>
              <a:spLocks/>
            </p:cNvSpPr>
            <p:nvPr/>
          </p:nvSpPr>
          <p:spPr bwMode="auto">
            <a:xfrm>
              <a:off x="1770063" y="196532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5" name="Freeform 418"/>
            <p:cNvSpPr>
              <a:spLocks/>
            </p:cNvSpPr>
            <p:nvPr/>
          </p:nvSpPr>
          <p:spPr bwMode="auto">
            <a:xfrm>
              <a:off x="1595438" y="22653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6" name="Freeform 419"/>
            <p:cNvSpPr>
              <a:spLocks/>
            </p:cNvSpPr>
            <p:nvPr/>
          </p:nvSpPr>
          <p:spPr bwMode="auto">
            <a:xfrm>
              <a:off x="1671638" y="26463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7" name="Freeform 420"/>
            <p:cNvSpPr>
              <a:spLocks/>
            </p:cNvSpPr>
            <p:nvPr/>
          </p:nvSpPr>
          <p:spPr bwMode="auto">
            <a:xfrm>
              <a:off x="1671638" y="17049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8" name="Freeform 421"/>
            <p:cNvSpPr>
              <a:spLocks/>
            </p:cNvSpPr>
            <p:nvPr/>
          </p:nvSpPr>
          <p:spPr bwMode="auto">
            <a:xfrm>
              <a:off x="1671638" y="15049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49" name="Freeform 422"/>
            <p:cNvSpPr>
              <a:spLocks/>
            </p:cNvSpPr>
            <p:nvPr/>
          </p:nvSpPr>
          <p:spPr bwMode="auto">
            <a:xfrm>
              <a:off x="1814513" y="15859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50" name="Freeform 423"/>
            <p:cNvSpPr>
              <a:spLocks/>
            </p:cNvSpPr>
            <p:nvPr/>
          </p:nvSpPr>
          <p:spPr bwMode="auto">
            <a:xfrm>
              <a:off x="1743075" y="248602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51" name="Freeform 424"/>
            <p:cNvSpPr>
              <a:spLocks/>
            </p:cNvSpPr>
            <p:nvPr/>
          </p:nvSpPr>
          <p:spPr bwMode="auto">
            <a:xfrm>
              <a:off x="1527175" y="19161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chemeClr val="bg1"/>
              </a:solidFill>
              <a:prstDash val="solid"/>
              <a:round/>
              <a:headEnd/>
              <a:tailEnd/>
            </a:ln>
          </p:spPr>
          <p:txBody>
            <a:bodyPr/>
            <a:lstStyle/>
            <a:p>
              <a:endParaRPr lang="fr-FR"/>
            </a:p>
          </p:txBody>
        </p:sp>
        <p:sp>
          <p:nvSpPr>
            <p:cNvPr id="70752" name="Freeform 425"/>
            <p:cNvSpPr>
              <a:spLocks/>
            </p:cNvSpPr>
            <p:nvPr/>
          </p:nvSpPr>
          <p:spPr bwMode="auto">
            <a:xfrm>
              <a:off x="1887538" y="19748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53" name="Freeform 426"/>
            <p:cNvSpPr>
              <a:spLocks/>
            </p:cNvSpPr>
            <p:nvPr/>
          </p:nvSpPr>
          <p:spPr bwMode="auto">
            <a:xfrm>
              <a:off x="1595438" y="24558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54" name="Freeform 427"/>
            <p:cNvSpPr>
              <a:spLocks/>
            </p:cNvSpPr>
            <p:nvPr/>
          </p:nvSpPr>
          <p:spPr bwMode="auto">
            <a:xfrm>
              <a:off x="1598613" y="19859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55" name="Freeform 428"/>
            <p:cNvSpPr>
              <a:spLocks/>
            </p:cNvSpPr>
            <p:nvPr/>
          </p:nvSpPr>
          <p:spPr bwMode="auto">
            <a:xfrm>
              <a:off x="1598613" y="15049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56" name="Freeform 429"/>
            <p:cNvSpPr>
              <a:spLocks/>
            </p:cNvSpPr>
            <p:nvPr/>
          </p:nvSpPr>
          <p:spPr bwMode="auto">
            <a:xfrm>
              <a:off x="1743075" y="16446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57" name="Freeform 430"/>
            <p:cNvSpPr>
              <a:spLocks/>
            </p:cNvSpPr>
            <p:nvPr/>
          </p:nvSpPr>
          <p:spPr bwMode="auto">
            <a:xfrm>
              <a:off x="1814513" y="20748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rgbClr val="00FF00"/>
            </a:solidFill>
            <a:ln w="9525">
              <a:solidFill>
                <a:srgbClr val="00FF00"/>
              </a:solidFill>
              <a:prstDash val="solid"/>
              <a:round/>
              <a:headEnd/>
              <a:tailEnd/>
            </a:ln>
          </p:spPr>
          <p:txBody>
            <a:bodyPr/>
            <a:lstStyle/>
            <a:p>
              <a:endParaRPr lang="fr-FR"/>
            </a:p>
          </p:txBody>
        </p:sp>
        <p:sp>
          <p:nvSpPr>
            <p:cNvPr id="70758" name="Freeform 431"/>
            <p:cNvSpPr>
              <a:spLocks/>
            </p:cNvSpPr>
            <p:nvPr/>
          </p:nvSpPr>
          <p:spPr bwMode="auto">
            <a:xfrm>
              <a:off x="1527175" y="16557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9525">
              <a:solidFill>
                <a:schemeClr val="bg1"/>
              </a:solidFill>
              <a:prstDash val="solid"/>
              <a:round/>
              <a:headEnd/>
              <a:tailEnd/>
            </a:ln>
          </p:spPr>
          <p:txBody>
            <a:bodyPr/>
            <a:lstStyle/>
            <a:p>
              <a:endParaRPr lang="fr-FR"/>
            </a:p>
          </p:txBody>
        </p:sp>
        <p:sp>
          <p:nvSpPr>
            <p:cNvPr id="70759" name="Rectangle 432"/>
            <p:cNvSpPr>
              <a:spLocks noChangeArrowheads="1"/>
            </p:cNvSpPr>
            <p:nvPr/>
          </p:nvSpPr>
          <p:spPr bwMode="auto">
            <a:xfrm>
              <a:off x="1138238" y="3206750"/>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-2.0</a:t>
              </a:r>
            </a:p>
          </p:txBody>
        </p:sp>
        <p:sp>
          <p:nvSpPr>
            <p:cNvPr id="70760" name="Rectangle 433"/>
            <p:cNvSpPr>
              <a:spLocks noChangeArrowheads="1"/>
            </p:cNvSpPr>
            <p:nvPr/>
          </p:nvSpPr>
          <p:spPr bwMode="auto">
            <a:xfrm>
              <a:off x="1138238" y="2905125"/>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-1.5</a:t>
              </a:r>
            </a:p>
          </p:txBody>
        </p:sp>
        <p:sp>
          <p:nvSpPr>
            <p:cNvPr id="70761" name="Rectangle 434"/>
            <p:cNvSpPr>
              <a:spLocks noChangeArrowheads="1"/>
            </p:cNvSpPr>
            <p:nvPr/>
          </p:nvSpPr>
          <p:spPr bwMode="auto">
            <a:xfrm>
              <a:off x="1138238" y="2595563"/>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-1.0</a:t>
              </a:r>
            </a:p>
          </p:txBody>
        </p:sp>
        <p:sp>
          <p:nvSpPr>
            <p:cNvPr id="70762" name="Rectangle 435"/>
            <p:cNvSpPr>
              <a:spLocks noChangeArrowheads="1"/>
            </p:cNvSpPr>
            <p:nvPr/>
          </p:nvSpPr>
          <p:spPr bwMode="auto">
            <a:xfrm>
              <a:off x="1138238" y="2295525"/>
              <a:ext cx="280769"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-0.5</a:t>
              </a:r>
            </a:p>
          </p:txBody>
        </p:sp>
        <p:sp>
          <p:nvSpPr>
            <p:cNvPr id="70763" name="Rectangle 436"/>
            <p:cNvSpPr>
              <a:spLocks noChangeArrowheads="1"/>
            </p:cNvSpPr>
            <p:nvPr/>
          </p:nvSpPr>
          <p:spPr bwMode="auto">
            <a:xfrm>
              <a:off x="1249363" y="1985963"/>
              <a:ext cx="90665"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0</a:t>
              </a:r>
            </a:p>
          </p:txBody>
        </p:sp>
        <p:sp>
          <p:nvSpPr>
            <p:cNvPr id="70764" name="Rectangle 437"/>
            <p:cNvSpPr>
              <a:spLocks noChangeArrowheads="1"/>
            </p:cNvSpPr>
            <p:nvPr/>
          </p:nvSpPr>
          <p:spPr bwMode="auto">
            <a:xfrm>
              <a:off x="1187450" y="1685925"/>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0.5</a:t>
              </a:r>
            </a:p>
          </p:txBody>
        </p:sp>
        <p:sp>
          <p:nvSpPr>
            <p:cNvPr id="70765" name="Rectangle 438"/>
            <p:cNvSpPr>
              <a:spLocks noChangeArrowheads="1"/>
            </p:cNvSpPr>
            <p:nvPr/>
          </p:nvSpPr>
          <p:spPr bwMode="auto">
            <a:xfrm>
              <a:off x="1187450" y="1374775"/>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1.0</a:t>
              </a:r>
            </a:p>
          </p:txBody>
        </p:sp>
        <p:sp>
          <p:nvSpPr>
            <p:cNvPr id="70766" name="Rectangle 439"/>
            <p:cNvSpPr>
              <a:spLocks noChangeArrowheads="1"/>
            </p:cNvSpPr>
            <p:nvPr/>
          </p:nvSpPr>
          <p:spPr bwMode="auto">
            <a:xfrm>
              <a:off x="1187450" y="1074738"/>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1.5</a:t>
              </a:r>
            </a:p>
          </p:txBody>
        </p:sp>
        <p:sp>
          <p:nvSpPr>
            <p:cNvPr id="70767" name="Rectangle 440"/>
            <p:cNvSpPr>
              <a:spLocks noChangeArrowheads="1"/>
            </p:cNvSpPr>
            <p:nvPr/>
          </p:nvSpPr>
          <p:spPr bwMode="auto">
            <a:xfrm>
              <a:off x="1187450" y="765175"/>
              <a:ext cx="226663" cy="2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a:solidFill>
                    <a:srgbClr val="FFFFFF"/>
                  </a:solidFill>
                </a:rPr>
                <a:t>2.0</a:t>
              </a:r>
            </a:p>
          </p:txBody>
        </p:sp>
        <p:sp>
          <p:nvSpPr>
            <p:cNvPr id="70768" name="Line 441"/>
            <p:cNvSpPr>
              <a:spLocks noChangeShapeType="1"/>
            </p:cNvSpPr>
            <p:nvPr/>
          </p:nvSpPr>
          <p:spPr bwMode="auto">
            <a:xfrm flipV="1">
              <a:off x="2527300" y="2065338"/>
              <a:ext cx="1588" cy="9525"/>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69" name="Freeform 442"/>
            <p:cNvSpPr>
              <a:spLocks/>
            </p:cNvSpPr>
            <p:nvPr/>
          </p:nvSpPr>
          <p:spPr bwMode="auto">
            <a:xfrm>
              <a:off x="2322513" y="270510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0" name="Freeform 443"/>
            <p:cNvSpPr>
              <a:spLocks/>
            </p:cNvSpPr>
            <p:nvPr/>
          </p:nvSpPr>
          <p:spPr bwMode="auto">
            <a:xfrm>
              <a:off x="2319338" y="306546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1" name="Freeform 444"/>
            <p:cNvSpPr>
              <a:spLocks/>
            </p:cNvSpPr>
            <p:nvPr/>
          </p:nvSpPr>
          <p:spPr bwMode="auto">
            <a:xfrm>
              <a:off x="2270125" y="22558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2" name="Freeform 445"/>
            <p:cNvSpPr>
              <a:spLocks/>
            </p:cNvSpPr>
            <p:nvPr/>
          </p:nvSpPr>
          <p:spPr bwMode="auto">
            <a:xfrm>
              <a:off x="2298700" y="24161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3" name="Freeform 446"/>
            <p:cNvSpPr>
              <a:spLocks/>
            </p:cNvSpPr>
            <p:nvPr/>
          </p:nvSpPr>
          <p:spPr bwMode="auto">
            <a:xfrm>
              <a:off x="2327275" y="18653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4" name="Freeform 447"/>
            <p:cNvSpPr>
              <a:spLocks/>
            </p:cNvSpPr>
            <p:nvPr/>
          </p:nvSpPr>
          <p:spPr bwMode="auto">
            <a:xfrm>
              <a:off x="2322513" y="289560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5" name="Freeform 448"/>
            <p:cNvSpPr>
              <a:spLocks/>
            </p:cNvSpPr>
            <p:nvPr/>
          </p:nvSpPr>
          <p:spPr bwMode="auto">
            <a:xfrm>
              <a:off x="2393950" y="212566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6" name="Freeform 449"/>
            <p:cNvSpPr>
              <a:spLocks/>
            </p:cNvSpPr>
            <p:nvPr/>
          </p:nvSpPr>
          <p:spPr bwMode="auto">
            <a:xfrm>
              <a:off x="2422525" y="19748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7" name="Freeform 450"/>
            <p:cNvSpPr>
              <a:spLocks/>
            </p:cNvSpPr>
            <p:nvPr/>
          </p:nvSpPr>
          <p:spPr bwMode="auto">
            <a:xfrm>
              <a:off x="2395538" y="2505075"/>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8" name="Freeform 451"/>
            <p:cNvSpPr>
              <a:spLocks/>
            </p:cNvSpPr>
            <p:nvPr/>
          </p:nvSpPr>
          <p:spPr bwMode="auto">
            <a:xfrm>
              <a:off x="2322513" y="171450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79" name="Freeform 452"/>
            <p:cNvSpPr>
              <a:spLocks/>
            </p:cNvSpPr>
            <p:nvPr/>
          </p:nvSpPr>
          <p:spPr bwMode="auto">
            <a:xfrm>
              <a:off x="2319338" y="233521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5"/>
                  </a:lnTo>
                  <a:lnTo>
                    <a:pt x="24" y="51"/>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0" name="Freeform 453"/>
            <p:cNvSpPr>
              <a:spLocks/>
            </p:cNvSpPr>
            <p:nvPr/>
          </p:nvSpPr>
          <p:spPr bwMode="auto">
            <a:xfrm>
              <a:off x="2322513" y="2144713"/>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1" name="Freeform 454"/>
            <p:cNvSpPr>
              <a:spLocks/>
            </p:cNvSpPr>
            <p:nvPr/>
          </p:nvSpPr>
          <p:spPr bwMode="auto">
            <a:xfrm>
              <a:off x="2251075" y="209550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2" name="Freeform 455"/>
            <p:cNvSpPr>
              <a:spLocks/>
            </p:cNvSpPr>
            <p:nvPr/>
          </p:nvSpPr>
          <p:spPr bwMode="auto">
            <a:xfrm>
              <a:off x="2322513" y="197485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3" name="Freeform 456"/>
            <p:cNvSpPr>
              <a:spLocks/>
            </p:cNvSpPr>
            <p:nvPr/>
          </p:nvSpPr>
          <p:spPr bwMode="auto">
            <a:xfrm>
              <a:off x="2251075" y="1944688"/>
              <a:ext cx="76200" cy="80962"/>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4" name="Freeform 457"/>
            <p:cNvSpPr>
              <a:spLocks/>
            </p:cNvSpPr>
            <p:nvPr/>
          </p:nvSpPr>
          <p:spPr bwMode="auto">
            <a:xfrm>
              <a:off x="2322513" y="15859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5" name="Freeform 458"/>
            <p:cNvSpPr>
              <a:spLocks/>
            </p:cNvSpPr>
            <p:nvPr/>
          </p:nvSpPr>
          <p:spPr bwMode="auto">
            <a:xfrm>
              <a:off x="2390775" y="1865313"/>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6" name="Freeform 459"/>
            <p:cNvSpPr>
              <a:spLocks/>
            </p:cNvSpPr>
            <p:nvPr/>
          </p:nvSpPr>
          <p:spPr bwMode="auto">
            <a:xfrm>
              <a:off x="2246313" y="249555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7" name="Freeform 460"/>
            <p:cNvSpPr>
              <a:spLocks/>
            </p:cNvSpPr>
            <p:nvPr/>
          </p:nvSpPr>
          <p:spPr bwMode="auto">
            <a:xfrm>
              <a:off x="2466975" y="2085975"/>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8" name="Freeform 461"/>
            <p:cNvSpPr>
              <a:spLocks/>
            </p:cNvSpPr>
            <p:nvPr/>
          </p:nvSpPr>
          <p:spPr bwMode="auto">
            <a:xfrm>
              <a:off x="2322513" y="2044700"/>
              <a:ext cx="76200" cy="80963"/>
            </a:xfrm>
            <a:custGeom>
              <a:avLst/>
              <a:gdLst>
                <a:gd name="T0" fmla="*/ 2147483646 w 48"/>
                <a:gd name="T1" fmla="*/ 0 h 51"/>
                <a:gd name="T2" fmla="*/ 2147483646 w 48"/>
                <a:gd name="T3" fmla="*/ 2147483646 h 51"/>
                <a:gd name="T4" fmla="*/ 2147483646 w 48"/>
                <a:gd name="T5" fmla="*/ 2147483646 h 51"/>
                <a:gd name="T6" fmla="*/ 0 w 48"/>
                <a:gd name="T7" fmla="*/ 2147483646 h 51"/>
                <a:gd name="T8" fmla="*/ 2147483646 w 48"/>
                <a:gd name="T9" fmla="*/ 0 h 51"/>
                <a:gd name="T10" fmla="*/ 0 60000 65536"/>
                <a:gd name="T11" fmla="*/ 0 60000 65536"/>
                <a:gd name="T12" fmla="*/ 0 60000 65536"/>
                <a:gd name="T13" fmla="*/ 0 60000 65536"/>
                <a:gd name="T14" fmla="*/ 0 60000 65536"/>
                <a:gd name="T15" fmla="*/ 0 w 48"/>
                <a:gd name="T16" fmla="*/ 0 h 51"/>
                <a:gd name="T17" fmla="*/ 48 w 48"/>
                <a:gd name="T18" fmla="*/ 51 h 51"/>
              </a:gdLst>
              <a:ahLst/>
              <a:cxnLst>
                <a:cxn ang="T10">
                  <a:pos x="T0" y="T1"/>
                </a:cxn>
                <a:cxn ang="T11">
                  <a:pos x="T2" y="T3"/>
                </a:cxn>
                <a:cxn ang="T12">
                  <a:pos x="T4" y="T5"/>
                </a:cxn>
                <a:cxn ang="T13">
                  <a:pos x="T6" y="T7"/>
                </a:cxn>
                <a:cxn ang="T14">
                  <a:pos x="T8" y="T9"/>
                </a:cxn>
              </a:cxnLst>
              <a:rect l="T15" t="T16" r="T17" b="T18"/>
              <a:pathLst>
                <a:path w="48" h="51">
                  <a:moveTo>
                    <a:pt x="24" y="0"/>
                  </a:moveTo>
                  <a:lnTo>
                    <a:pt x="48" y="26"/>
                  </a:lnTo>
                  <a:lnTo>
                    <a:pt x="24" y="51"/>
                  </a:lnTo>
                  <a:lnTo>
                    <a:pt x="0" y="26"/>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89" name="Freeform 462"/>
            <p:cNvSpPr>
              <a:spLocks/>
            </p:cNvSpPr>
            <p:nvPr/>
          </p:nvSpPr>
          <p:spPr bwMode="auto">
            <a:xfrm>
              <a:off x="2322513" y="2495550"/>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90" name="Freeform 463"/>
            <p:cNvSpPr>
              <a:spLocks/>
            </p:cNvSpPr>
            <p:nvPr/>
          </p:nvSpPr>
          <p:spPr bwMode="auto">
            <a:xfrm>
              <a:off x="2322513" y="1455738"/>
              <a:ext cx="76200" cy="79375"/>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9525">
              <a:solidFill>
                <a:schemeClr val="bg1"/>
              </a:solidFill>
              <a:prstDash val="solid"/>
              <a:round/>
              <a:headEnd/>
              <a:tailEnd/>
            </a:ln>
          </p:spPr>
          <p:txBody>
            <a:bodyPr/>
            <a:lstStyle/>
            <a:p>
              <a:endParaRPr lang="fr-FR"/>
            </a:p>
          </p:txBody>
        </p:sp>
        <p:sp>
          <p:nvSpPr>
            <p:cNvPr id="70791" name="Line 464"/>
            <p:cNvSpPr>
              <a:spLocks noChangeShapeType="1"/>
            </p:cNvSpPr>
            <p:nvPr/>
          </p:nvSpPr>
          <p:spPr bwMode="auto">
            <a:xfrm>
              <a:off x="1444625" y="3308350"/>
              <a:ext cx="1235075" cy="158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0792" name="Line 465"/>
            <p:cNvSpPr>
              <a:spLocks noChangeShapeType="1"/>
            </p:cNvSpPr>
            <p:nvPr/>
          </p:nvSpPr>
          <p:spPr bwMode="auto">
            <a:xfrm>
              <a:off x="1454150" y="2662238"/>
              <a:ext cx="1223963" cy="0"/>
            </a:xfrm>
            <a:prstGeom prst="line">
              <a:avLst/>
            </a:prstGeom>
            <a:noFill/>
            <a:ln w="12700">
              <a:solidFill>
                <a:schemeClr val="bg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grpSp>
      <p:sp>
        <p:nvSpPr>
          <p:cNvPr id="70662" name="Freeform 80"/>
          <p:cNvSpPr>
            <a:spLocks/>
          </p:cNvSpPr>
          <p:nvPr/>
        </p:nvSpPr>
        <p:spPr bwMode="auto">
          <a:xfrm>
            <a:off x="250825" y="5727700"/>
            <a:ext cx="215900" cy="21590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rgbClr val="00FF00"/>
          </a:solidFill>
          <a:ln w="8001">
            <a:solidFill>
              <a:schemeClr val="bg1"/>
            </a:solidFill>
            <a:prstDash val="solid"/>
            <a:round/>
            <a:headEnd/>
            <a:tailEnd/>
          </a:ln>
        </p:spPr>
        <p:txBody>
          <a:bodyPr/>
          <a:lstStyle/>
          <a:p>
            <a:endParaRPr lang="fr-FR"/>
          </a:p>
        </p:txBody>
      </p:sp>
      <p:sp>
        <p:nvSpPr>
          <p:cNvPr id="70663" name="Freeform 81"/>
          <p:cNvSpPr>
            <a:spLocks/>
          </p:cNvSpPr>
          <p:nvPr/>
        </p:nvSpPr>
        <p:spPr bwMode="auto">
          <a:xfrm>
            <a:off x="250825" y="6086475"/>
            <a:ext cx="215900" cy="215900"/>
          </a:xfrm>
          <a:custGeom>
            <a:avLst/>
            <a:gdLst>
              <a:gd name="T0" fmla="*/ 2147483646 w 48"/>
              <a:gd name="T1" fmla="*/ 0 h 50"/>
              <a:gd name="T2" fmla="*/ 2147483646 w 48"/>
              <a:gd name="T3" fmla="*/ 2147483646 h 50"/>
              <a:gd name="T4" fmla="*/ 2147483646 w 48"/>
              <a:gd name="T5" fmla="*/ 2147483646 h 50"/>
              <a:gd name="T6" fmla="*/ 0 w 48"/>
              <a:gd name="T7" fmla="*/ 2147483646 h 50"/>
              <a:gd name="T8" fmla="*/ 2147483646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24" y="0"/>
                </a:moveTo>
                <a:lnTo>
                  <a:pt x="48" y="25"/>
                </a:lnTo>
                <a:lnTo>
                  <a:pt x="24" y="50"/>
                </a:lnTo>
                <a:lnTo>
                  <a:pt x="0" y="25"/>
                </a:lnTo>
                <a:lnTo>
                  <a:pt x="24" y="0"/>
                </a:lnTo>
                <a:close/>
              </a:path>
            </a:pathLst>
          </a:custGeom>
          <a:solidFill>
            <a:schemeClr val="bg1"/>
          </a:solidFill>
          <a:ln w="8001">
            <a:solidFill>
              <a:schemeClr val="bg1"/>
            </a:solidFill>
            <a:prstDash val="solid"/>
            <a:round/>
            <a:headEnd/>
            <a:tailEnd/>
          </a:ln>
        </p:spPr>
        <p:txBody>
          <a:bodyPr/>
          <a:lstStyle/>
          <a:p>
            <a:endParaRPr lang="fr-FR"/>
          </a:p>
        </p:txBody>
      </p:sp>
      <p:sp>
        <p:nvSpPr>
          <p:cNvPr id="70664" name="Text Box 82"/>
          <p:cNvSpPr txBox="1">
            <a:spLocks noChangeArrowheads="1"/>
          </p:cNvSpPr>
          <p:nvPr/>
        </p:nvSpPr>
        <p:spPr bwMode="auto">
          <a:xfrm>
            <a:off x="407988" y="5681663"/>
            <a:ext cx="15716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600">
                <a:solidFill>
                  <a:srgbClr val="FFFFFF"/>
                </a:solidFill>
                <a:latin typeface="Tahoma" panose="020B0604030504040204" pitchFamily="34" charset="0"/>
              </a:rPr>
              <a:t>Normo-lecteurs</a:t>
            </a:r>
          </a:p>
        </p:txBody>
      </p:sp>
      <p:sp>
        <p:nvSpPr>
          <p:cNvPr id="70665" name="Text Box 83"/>
          <p:cNvSpPr txBox="1">
            <a:spLocks noChangeArrowheads="1"/>
          </p:cNvSpPr>
          <p:nvPr/>
        </p:nvSpPr>
        <p:spPr bwMode="auto">
          <a:xfrm>
            <a:off x="407988" y="6042025"/>
            <a:ext cx="12461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600">
                <a:solidFill>
                  <a:srgbClr val="FFFFFF"/>
                </a:solidFill>
                <a:latin typeface="Tahoma" panose="020B0604030504040204" pitchFamily="34" charset="0"/>
              </a:rPr>
              <a:t>Dyslexiques</a:t>
            </a:r>
          </a:p>
        </p:txBody>
      </p:sp>
      <p:sp>
        <p:nvSpPr>
          <p:cNvPr id="70666" name="ZoneTexte 94"/>
          <p:cNvSpPr txBox="1">
            <a:spLocks noChangeArrowheads="1"/>
          </p:cNvSpPr>
          <p:nvPr/>
        </p:nvSpPr>
        <p:spPr bwMode="auto">
          <a:xfrm>
            <a:off x="7069138" y="6088063"/>
            <a:ext cx="1824037"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600">
                <a:solidFill>
                  <a:srgbClr val="FFFFFF"/>
                </a:solidFill>
              </a:rPr>
              <a:t>Ziegler et al.</a:t>
            </a:r>
          </a:p>
          <a:p>
            <a:pPr eaLnBrk="1" hangingPunct="1">
              <a:spcBef>
                <a:spcPct val="0"/>
              </a:spcBef>
              <a:buFontTx/>
              <a:buNone/>
            </a:pPr>
            <a:r>
              <a:rPr lang="fr-FR" altLang="fr-FR" sz="1600">
                <a:solidFill>
                  <a:srgbClr val="FFFFFF"/>
                </a:solidFill>
              </a:rPr>
              <a:t>(2008, Cognition</a:t>
            </a:r>
            <a:r>
              <a:rPr lang="fr-FR" altLang="fr-FR" sz="1800">
                <a:solidFill>
                  <a:srgbClr val="FFFFFF"/>
                </a:solidFill>
              </a:rPr>
              <a:t>)</a:t>
            </a:r>
          </a:p>
        </p:txBody>
      </p:sp>
      <p:grpSp>
        <p:nvGrpSpPr>
          <p:cNvPr id="70667" name="Groupe 47"/>
          <p:cNvGrpSpPr>
            <a:grpSpLocks/>
          </p:cNvGrpSpPr>
          <p:nvPr/>
        </p:nvGrpSpPr>
        <p:grpSpPr bwMode="auto">
          <a:xfrm>
            <a:off x="2879725" y="1812925"/>
            <a:ext cx="2700338" cy="2381250"/>
            <a:chOff x="2843808" y="1340768"/>
            <a:chExt cx="3312368" cy="2808312"/>
          </a:xfrm>
        </p:grpSpPr>
        <p:sp>
          <p:nvSpPr>
            <p:cNvPr id="4" name="Rectangle à coins arrondis 3"/>
            <p:cNvSpPr/>
            <p:nvPr/>
          </p:nvSpPr>
          <p:spPr>
            <a:xfrm>
              <a:off x="2843808" y="1340768"/>
              <a:ext cx="3312368" cy="2808312"/>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5" name="Rectangle à coins arrondis 4"/>
            <p:cNvSpPr/>
            <p:nvPr/>
          </p:nvSpPr>
          <p:spPr>
            <a:xfrm>
              <a:off x="4722959" y="2426649"/>
              <a:ext cx="1254065" cy="908021"/>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000000"/>
                </a:solidFill>
                <a:latin typeface="Times New Roman" pitchFamily="18" charset="0"/>
                <a:cs typeface="Times New Roman" pitchFamily="18" charset="0"/>
              </a:endParaRPr>
            </a:p>
          </p:txBody>
        </p:sp>
        <p:sp>
          <p:nvSpPr>
            <p:cNvPr id="6" name="Rectangle à coins arrondis 5"/>
            <p:cNvSpPr/>
            <p:nvPr/>
          </p:nvSpPr>
          <p:spPr>
            <a:xfrm>
              <a:off x="3021013" y="3606140"/>
              <a:ext cx="2866434" cy="271471"/>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200" dirty="0">
                  <a:solidFill>
                    <a:srgbClr val="000000"/>
                  </a:solidFill>
                  <a:latin typeface="Times New Roman" pitchFamily="18" charset="0"/>
                  <a:cs typeface="Times New Roman" pitchFamily="18" charset="0"/>
                </a:rPr>
                <a:t>Lettres</a:t>
              </a:r>
            </a:p>
          </p:txBody>
        </p:sp>
        <p:sp>
          <p:nvSpPr>
            <p:cNvPr id="7" name="Rectangle à coins arrondis 6"/>
            <p:cNvSpPr/>
            <p:nvPr/>
          </p:nvSpPr>
          <p:spPr>
            <a:xfrm>
              <a:off x="3021013" y="2608253"/>
              <a:ext cx="1345588" cy="636551"/>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200" dirty="0">
                  <a:solidFill>
                    <a:srgbClr val="000000"/>
                  </a:solidFill>
                  <a:latin typeface="Times New Roman" pitchFamily="18" charset="0"/>
                  <a:cs typeface="Times New Roman" pitchFamily="18" charset="0"/>
                </a:rPr>
                <a:t>Lexique Orthographe</a:t>
              </a:r>
            </a:p>
          </p:txBody>
        </p:sp>
        <p:cxnSp>
          <p:nvCxnSpPr>
            <p:cNvPr id="8" name="Connecteur droit avec flèche 7"/>
            <p:cNvCxnSpPr/>
            <p:nvPr/>
          </p:nvCxnSpPr>
          <p:spPr>
            <a:xfrm flipV="1">
              <a:off x="5349991" y="3334670"/>
              <a:ext cx="0" cy="27147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Connecteur droit avec flèche 8"/>
            <p:cNvCxnSpPr/>
            <p:nvPr/>
          </p:nvCxnSpPr>
          <p:spPr>
            <a:xfrm flipV="1">
              <a:off x="3737622" y="3334670"/>
              <a:ext cx="0" cy="27147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Connecteur droit 9"/>
            <p:cNvCxnSpPr>
              <a:stCxn id="36" idx="3"/>
            </p:cNvCxnSpPr>
            <p:nvPr/>
          </p:nvCxnSpPr>
          <p:spPr>
            <a:xfrm flipH="1" flipV="1">
              <a:off x="4863165" y="2666291"/>
              <a:ext cx="7789" cy="4774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necteur droit 10"/>
            <p:cNvCxnSpPr>
              <a:endCxn id="29" idx="7"/>
            </p:cNvCxnSpPr>
            <p:nvPr/>
          </p:nvCxnSpPr>
          <p:spPr>
            <a:xfrm flipH="1" flipV="1">
              <a:off x="5001423" y="2617614"/>
              <a:ext cx="38946" cy="468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necteur droit 11"/>
            <p:cNvCxnSpPr/>
            <p:nvPr/>
          </p:nvCxnSpPr>
          <p:spPr>
            <a:xfrm flipH="1" flipV="1">
              <a:off x="5139682" y="2683142"/>
              <a:ext cx="38946" cy="4699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necteur droit 12"/>
            <p:cNvCxnSpPr/>
            <p:nvPr/>
          </p:nvCxnSpPr>
          <p:spPr>
            <a:xfrm flipH="1" flipV="1">
              <a:off x="5447357" y="2683142"/>
              <a:ext cx="40893" cy="4699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necteur droit 13"/>
            <p:cNvCxnSpPr/>
            <p:nvPr/>
          </p:nvCxnSpPr>
          <p:spPr>
            <a:xfrm flipH="1" flipV="1">
              <a:off x="5718032" y="2683142"/>
              <a:ext cx="38946" cy="4699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necteur droit 14"/>
            <p:cNvCxnSpPr>
              <a:endCxn id="34" idx="3"/>
            </p:cNvCxnSpPr>
            <p:nvPr/>
          </p:nvCxnSpPr>
          <p:spPr>
            <a:xfrm flipV="1">
              <a:off x="5618720" y="2658802"/>
              <a:ext cx="73998" cy="4942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a:xfrm flipV="1">
              <a:off x="5523301" y="2632592"/>
              <a:ext cx="72051" cy="4961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necteur droit 16"/>
            <p:cNvCxnSpPr>
              <a:endCxn id="32" idx="3"/>
            </p:cNvCxnSpPr>
            <p:nvPr/>
          </p:nvCxnSpPr>
          <p:spPr>
            <a:xfrm flipV="1">
              <a:off x="5311045" y="2658802"/>
              <a:ext cx="89576" cy="4437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necteur droit 17"/>
            <p:cNvCxnSpPr>
              <a:endCxn id="31" idx="4"/>
            </p:cNvCxnSpPr>
            <p:nvPr/>
          </p:nvCxnSpPr>
          <p:spPr>
            <a:xfrm flipV="1">
              <a:off x="5221469" y="2666291"/>
              <a:ext cx="52577" cy="4624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a:endCxn id="29" idx="2"/>
            </p:cNvCxnSpPr>
            <p:nvPr/>
          </p:nvCxnSpPr>
          <p:spPr>
            <a:xfrm flipV="1">
              <a:off x="4863165" y="2636336"/>
              <a:ext cx="89576" cy="4998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19"/>
            <p:cNvCxnSpPr/>
            <p:nvPr/>
          </p:nvCxnSpPr>
          <p:spPr>
            <a:xfrm flipV="1">
              <a:off x="5040369" y="2608253"/>
              <a:ext cx="91524" cy="4980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flipV="1">
              <a:off x="5756978" y="2655058"/>
              <a:ext cx="91524" cy="4980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21"/>
            <p:cNvCxnSpPr>
              <a:endCxn id="31" idx="4"/>
            </p:cNvCxnSpPr>
            <p:nvPr/>
          </p:nvCxnSpPr>
          <p:spPr>
            <a:xfrm flipH="1" flipV="1">
              <a:off x="5274046" y="2666291"/>
              <a:ext cx="36999" cy="43996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stCxn id="37" idx="5"/>
            </p:cNvCxnSpPr>
            <p:nvPr/>
          </p:nvCxnSpPr>
          <p:spPr>
            <a:xfrm flipH="1" flipV="1">
              <a:off x="4863165" y="2675653"/>
              <a:ext cx="192783" cy="4680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a:stCxn id="39" idx="4"/>
              <a:endCxn id="30" idx="3"/>
            </p:cNvCxnSpPr>
            <p:nvPr/>
          </p:nvCxnSpPr>
          <p:spPr>
            <a:xfrm flipH="1" flipV="1">
              <a:off x="5106577" y="2658802"/>
              <a:ext cx="223941" cy="4942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a:stCxn id="41" idx="4"/>
            </p:cNvCxnSpPr>
            <p:nvPr/>
          </p:nvCxnSpPr>
          <p:spPr>
            <a:xfrm flipH="1" flipV="1">
              <a:off x="5445409" y="2641953"/>
              <a:ext cx="177205" cy="5111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flipH="1" flipV="1">
              <a:off x="5579773" y="2625103"/>
              <a:ext cx="177204" cy="5111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a:endCxn id="31" idx="5"/>
            </p:cNvCxnSpPr>
            <p:nvPr/>
          </p:nvCxnSpPr>
          <p:spPr>
            <a:xfrm flipH="1" flipV="1">
              <a:off x="5293519" y="2658802"/>
              <a:ext cx="194731" cy="4942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Ellipse 27"/>
            <p:cNvSpPr/>
            <p:nvPr/>
          </p:nvSpPr>
          <p:spPr>
            <a:xfrm>
              <a:off x="4806692" y="2608253"/>
              <a:ext cx="56472"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29" name="Ellipse 28"/>
            <p:cNvSpPr/>
            <p:nvPr/>
          </p:nvSpPr>
          <p:spPr>
            <a:xfrm>
              <a:off x="4952741" y="2608253"/>
              <a:ext cx="56471"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0" name="Ellipse 29"/>
            <p:cNvSpPr/>
            <p:nvPr/>
          </p:nvSpPr>
          <p:spPr>
            <a:xfrm>
              <a:off x="5098788" y="2608253"/>
              <a:ext cx="56472"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1" name="Ellipse 30"/>
            <p:cNvSpPr/>
            <p:nvPr/>
          </p:nvSpPr>
          <p:spPr>
            <a:xfrm>
              <a:off x="5244837" y="2608253"/>
              <a:ext cx="56471"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2" name="Ellipse 31"/>
            <p:cNvSpPr/>
            <p:nvPr/>
          </p:nvSpPr>
          <p:spPr>
            <a:xfrm>
              <a:off x="5392832" y="2608253"/>
              <a:ext cx="54525"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3" name="Ellipse 32"/>
            <p:cNvSpPr/>
            <p:nvPr/>
          </p:nvSpPr>
          <p:spPr>
            <a:xfrm>
              <a:off x="5538879" y="2608253"/>
              <a:ext cx="56472"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4" name="Ellipse 33"/>
            <p:cNvSpPr/>
            <p:nvPr/>
          </p:nvSpPr>
          <p:spPr>
            <a:xfrm>
              <a:off x="5684928" y="2608253"/>
              <a:ext cx="56471"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5" name="Ellipse 34"/>
            <p:cNvSpPr/>
            <p:nvPr/>
          </p:nvSpPr>
          <p:spPr>
            <a:xfrm>
              <a:off x="5830975" y="2608253"/>
              <a:ext cx="56472"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6" name="Ellipse 35"/>
            <p:cNvSpPr/>
            <p:nvPr/>
          </p:nvSpPr>
          <p:spPr>
            <a:xfrm>
              <a:off x="4863165" y="3095027"/>
              <a:ext cx="56471"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7" name="Ellipse 36"/>
            <p:cNvSpPr/>
            <p:nvPr/>
          </p:nvSpPr>
          <p:spPr>
            <a:xfrm>
              <a:off x="5009212" y="3095027"/>
              <a:ext cx="56472"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8" name="Ellipse 37"/>
            <p:cNvSpPr/>
            <p:nvPr/>
          </p:nvSpPr>
          <p:spPr>
            <a:xfrm>
              <a:off x="5155261" y="3095027"/>
              <a:ext cx="56471"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39" name="Ellipse 38"/>
            <p:cNvSpPr/>
            <p:nvPr/>
          </p:nvSpPr>
          <p:spPr>
            <a:xfrm>
              <a:off x="5301308" y="3095027"/>
              <a:ext cx="56472"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40" name="Ellipse 39"/>
            <p:cNvSpPr/>
            <p:nvPr/>
          </p:nvSpPr>
          <p:spPr>
            <a:xfrm>
              <a:off x="5447357" y="3095027"/>
              <a:ext cx="56471"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41" name="Ellipse 40"/>
            <p:cNvSpPr/>
            <p:nvPr/>
          </p:nvSpPr>
          <p:spPr>
            <a:xfrm>
              <a:off x="5595352" y="3095027"/>
              <a:ext cx="54525"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sp>
          <p:nvSpPr>
            <p:cNvPr id="42" name="Ellipse 41"/>
            <p:cNvSpPr/>
            <p:nvPr/>
          </p:nvSpPr>
          <p:spPr>
            <a:xfrm>
              <a:off x="5741399" y="3095027"/>
              <a:ext cx="56472" cy="580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200" dirty="0">
                <a:solidFill>
                  <a:srgbClr val="FFFFFF"/>
                </a:solidFill>
              </a:endParaRPr>
            </a:p>
          </p:txBody>
        </p:sp>
        <p:cxnSp>
          <p:nvCxnSpPr>
            <p:cNvPr id="43" name="Connecteur droit avec flèche 42"/>
            <p:cNvCxnSpPr>
              <a:endCxn id="7" idx="0"/>
            </p:cNvCxnSpPr>
            <p:nvPr/>
          </p:nvCxnSpPr>
          <p:spPr>
            <a:xfrm>
              <a:off x="3694781" y="2155179"/>
              <a:ext cx="0" cy="453074"/>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44" name="Rectangle à coins arrondis 43"/>
            <p:cNvSpPr/>
            <p:nvPr/>
          </p:nvSpPr>
          <p:spPr bwMode="auto">
            <a:xfrm>
              <a:off x="3038539" y="1535478"/>
              <a:ext cx="1341694" cy="587873"/>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200" dirty="0">
                  <a:solidFill>
                    <a:srgbClr val="000000"/>
                  </a:solidFill>
                  <a:latin typeface="Times New Roman" pitchFamily="18" charset="0"/>
                  <a:cs typeface="Times New Roman" pitchFamily="18" charset="0"/>
                </a:rPr>
                <a:t>Lexique Phonologique</a:t>
              </a:r>
            </a:p>
          </p:txBody>
        </p:sp>
        <p:sp>
          <p:nvSpPr>
            <p:cNvPr id="45" name="Rectangle à coins arrondis 44"/>
            <p:cNvSpPr/>
            <p:nvPr/>
          </p:nvSpPr>
          <p:spPr bwMode="auto">
            <a:xfrm>
              <a:off x="4833955" y="1535478"/>
              <a:ext cx="1072966" cy="587873"/>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200" dirty="0">
                  <a:solidFill>
                    <a:srgbClr val="000000"/>
                  </a:solidFill>
                  <a:latin typeface="Times New Roman" pitchFamily="18" charset="0"/>
                  <a:cs typeface="Times New Roman" pitchFamily="18" charset="0"/>
                </a:rPr>
                <a:t>Phonèmes</a:t>
              </a:r>
            </a:p>
          </p:txBody>
        </p:sp>
        <p:cxnSp>
          <p:nvCxnSpPr>
            <p:cNvPr id="46" name="Connecteur droit avec flèche 45"/>
            <p:cNvCxnSpPr/>
            <p:nvPr/>
          </p:nvCxnSpPr>
          <p:spPr bwMode="auto">
            <a:xfrm>
              <a:off x="4380233" y="1805076"/>
              <a:ext cx="447880" cy="0"/>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7" name="Connecteur droit avec flèche 46"/>
            <p:cNvCxnSpPr/>
            <p:nvPr/>
          </p:nvCxnSpPr>
          <p:spPr>
            <a:xfrm flipV="1">
              <a:off x="5363622" y="2132713"/>
              <a:ext cx="0" cy="27147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70668" name="ZoneTexte 1"/>
          <p:cNvSpPr txBox="1">
            <a:spLocks noChangeArrowheads="1"/>
          </p:cNvSpPr>
          <p:nvPr/>
        </p:nvSpPr>
        <p:spPr bwMode="auto">
          <a:xfrm>
            <a:off x="852488" y="4064000"/>
            <a:ext cx="10937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rPr>
              <a:t>Attention</a:t>
            </a:r>
          </a:p>
        </p:txBody>
      </p:sp>
      <p:sp>
        <p:nvSpPr>
          <p:cNvPr id="70669" name="ZoneTexte 358"/>
          <p:cNvSpPr txBox="1">
            <a:spLocks noChangeArrowheads="1"/>
          </p:cNvSpPr>
          <p:nvPr/>
        </p:nvSpPr>
        <p:spPr bwMode="auto">
          <a:xfrm>
            <a:off x="6556375" y="4167188"/>
            <a:ext cx="2433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rPr>
              <a:t>Traitement de lettres </a:t>
            </a:r>
          </a:p>
        </p:txBody>
      </p:sp>
      <p:sp>
        <p:nvSpPr>
          <p:cNvPr id="20494" name="ZoneTexte 359"/>
          <p:cNvSpPr txBox="1">
            <a:spLocks noChangeArrowheads="1"/>
          </p:cNvSpPr>
          <p:nvPr/>
        </p:nvSpPr>
        <p:spPr bwMode="auto">
          <a:xfrm>
            <a:off x="6084888" y="115888"/>
            <a:ext cx="29670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rPr>
              <a:t>Discrimination phonémique</a:t>
            </a:r>
          </a:p>
        </p:txBody>
      </p:sp>
      <p:sp>
        <p:nvSpPr>
          <p:cNvPr id="20495" name="ZoneTexte 360"/>
          <p:cNvSpPr txBox="1">
            <a:spLocks noChangeArrowheads="1"/>
          </p:cNvSpPr>
          <p:nvPr/>
        </p:nvSpPr>
        <p:spPr bwMode="auto">
          <a:xfrm>
            <a:off x="207963" y="71438"/>
            <a:ext cx="2595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rPr>
              <a:t>Dénomination d’images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4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4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048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4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94" grpId="0"/>
      <p:bldP spid="2049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1682" name="Rectangle 1"/>
          <p:cNvSpPr>
            <a:spLocks noChangeArrowheads="1"/>
          </p:cNvSpPr>
          <p:nvPr/>
        </p:nvSpPr>
        <p:spPr bwMode="auto">
          <a:xfrm>
            <a:off x="323850" y="333375"/>
            <a:ext cx="8496300"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rPr>
              <a:t>Lyytinen et al. (2008). Early identification and prevention of dyslexia: Results from a prospective follow-up study of children at familial risk for dyslexia. </a:t>
            </a:r>
            <a:r>
              <a:rPr lang="fr-FR" altLang="fr-FR" sz="1800" i="1">
                <a:solidFill>
                  <a:srgbClr val="FFFFFF"/>
                </a:solidFill>
              </a:rPr>
              <a:t>The SAGE Handbook of Dyslexia</a:t>
            </a:r>
            <a:r>
              <a:rPr lang="fr-FR" altLang="fr-FR" sz="1800">
                <a:solidFill>
                  <a:srgbClr val="FFFFFF"/>
                </a:solidFill>
              </a:rPr>
              <a:t>.</a:t>
            </a:r>
            <a:endParaRPr lang="en-US" altLang="fr-FR" sz="1800">
              <a:solidFill>
                <a:srgbClr val="FFFFFF"/>
              </a:solidFill>
            </a:endParaRPr>
          </a:p>
        </p:txBody>
      </p:sp>
      <p:sp>
        <p:nvSpPr>
          <p:cNvPr id="2" name="Rectangle 1"/>
          <p:cNvSpPr/>
          <p:nvPr/>
        </p:nvSpPr>
        <p:spPr>
          <a:xfrm>
            <a:off x="34925" y="1412875"/>
            <a:ext cx="8964613" cy="4968875"/>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solidFill>
                <a:srgbClr val="FFFFFF"/>
              </a:solidFill>
            </a:endParaRPr>
          </a:p>
        </p:txBody>
      </p:sp>
      <p:grpSp>
        <p:nvGrpSpPr>
          <p:cNvPr id="71684" name="Groupe 473"/>
          <p:cNvGrpSpPr>
            <a:grpSpLocks/>
          </p:cNvGrpSpPr>
          <p:nvPr/>
        </p:nvGrpSpPr>
        <p:grpSpPr bwMode="auto">
          <a:xfrm>
            <a:off x="107950" y="1628775"/>
            <a:ext cx="8928100" cy="4543425"/>
            <a:chOff x="487363" y="612775"/>
            <a:chExt cx="8621141" cy="4337050"/>
          </a:xfrm>
        </p:grpSpPr>
        <p:sp>
          <p:nvSpPr>
            <p:cNvPr id="71685" name="Rectangle 4"/>
            <p:cNvSpPr>
              <a:spLocks noChangeArrowheads="1"/>
            </p:cNvSpPr>
            <p:nvPr/>
          </p:nvSpPr>
          <p:spPr bwMode="auto">
            <a:xfrm>
              <a:off x="1111250" y="728663"/>
              <a:ext cx="7650163" cy="247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686" name="Line 6"/>
            <p:cNvSpPr>
              <a:spLocks noChangeShapeType="1"/>
            </p:cNvSpPr>
            <p:nvPr/>
          </p:nvSpPr>
          <p:spPr bwMode="auto">
            <a:xfrm>
              <a:off x="1111250" y="728663"/>
              <a:ext cx="1588" cy="24701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87" name="Line 7"/>
            <p:cNvSpPr>
              <a:spLocks noChangeShapeType="1"/>
            </p:cNvSpPr>
            <p:nvPr/>
          </p:nvSpPr>
          <p:spPr bwMode="auto">
            <a:xfrm>
              <a:off x="1042988" y="3198813"/>
              <a:ext cx="682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88" name="Line 8"/>
            <p:cNvSpPr>
              <a:spLocks noChangeShapeType="1"/>
            </p:cNvSpPr>
            <p:nvPr/>
          </p:nvSpPr>
          <p:spPr bwMode="auto">
            <a:xfrm>
              <a:off x="1042988" y="2698750"/>
              <a:ext cx="6826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89" name="Line 9"/>
            <p:cNvSpPr>
              <a:spLocks noChangeShapeType="1"/>
            </p:cNvSpPr>
            <p:nvPr/>
          </p:nvSpPr>
          <p:spPr bwMode="auto">
            <a:xfrm>
              <a:off x="1042988" y="2214563"/>
              <a:ext cx="682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0" name="Line 10"/>
            <p:cNvSpPr>
              <a:spLocks noChangeShapeType="1"/>
            </p:cNvSpPr>
            <p:nvPr/>
          </p:nvSpPr>
          <p:spPr bwMode="auto">
            <a:xfrm>
              <a:off x="1042988" y="1714500"/>
              <a:ext cx="6826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1" name="Line 11"/>
            <p:cNvSpPr>
              <a:spLocks noChangeShapeType="1"/>
            </p:cNvSpPr>
            <p:nvPr/>
          </p:nvSpPr>
          <p:spPr bwMode="auto">
            <a:xfrm>
              <a:off x="1042988" y="1228725"/>
              <a:ext cx="6826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2" name="Line 12"/>
            <p:cNvSpPr>
              <a:spLocks noChangeShapeType="1"/>
            </p:cNvSpPr>
            <p:nvPr/>
          </p:nvSpPr>
          <p:spPr bwMode="auto">
            <a:xfrm>
              <a:off x="1042988" y="728663"/>
              <a:ext cx="682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3" name="Line 13"/>
            <p:cNvSpPr>
              <a:spLocks noChangeShapeType="1"/>
            </p:cNvSpPr>
            <p:nvPr/>
          </p:nvSpPr>
          <p:spPr bwMode="auto">
            <a:xfrm>
              <a:off x="1111250" y="3198813"/>
              <a:ext cx="7650163"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4" name="Line 14"/>
            <p:cNvSpPr>
              <a:spLocks noChangeShapeType="1"/>
            </p:cNvSpPr>
            <p:nvPr/>
          </p:nvSpPr>
          <p:spPr bwMode="auto">
            <a:xfrm flipV="1">
              <a:off x="1111250" y="3154363"/>
              <a:ext cx="1588"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5" name="Line 15"/>
            <p:cNvSpPr>
              <a:spLocks noChangeShapeType="1"/>
            </p:cNvSpPr>
            <p:nvPr/>
          </p:nvSpPr>
          <p:spPr bwMode="auto">
            <a:xfrm flipV="1">
              <a:off x="1401763" y="3154363"/>
              <a:ext cx="1587"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6" name="Line 16"/>
            <p:cNvSpPr>
              <a:spLocks noChangeShapeType="1"/>
            </p:cNvSpPr>
            <p:nvPr/>
          </p:nvSpPr>
          <p:spPr bwMode="auto">
            <a:xfrm flipV="1">
              <a:off x="1677988" y="3154363"/>
              <a:ext cx="3175"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7" name="Line 17"/>
            <p:cNvSpPr>
              <a:spLocks noChangeShapeType="1"/>
            </p:cNvSpPr>
            <p:nvPr/>
          </p:nvSpPr>
          <p:spPr bwMode="auto">
            <a:xfrm flipV="1">
              <a:off x="1968500" y="3154363"/>
              <a:ext cx="1588"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8" name="Line 18"/>
            <p:cNvSpPr>
              <a:spLocks noChangeShapeType="1"/>
            </p:cNvSpPr>
            <p:nvPr/>
          </p:nvSpPr>
          <p:spPr bwMode="auto">
            <a:xfrm flipV="1">
              <a:off x="2246313" y="3154363"/>
              <a:ext cx="0"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699" name="Line 19"/>
            <p:cNvSpPr>
              <a:spLocks noChangeShapeType="1"/>
            </p:cNvSpPr>
            <p:nvPr/>
          </p:nvSpPr>
          <p:spPr bwMode="auto">
            <a:xfrm flipV="1">
              <a:off x="2533650" y="3154363"/>
              <a:ext cx="1588"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0" name="Line 20"/>
            <p:cNvSpPr>
              <a:spLocks noChangeShapeType="1"/>
            </p:cNvSpPr>
            <p:nvPr/>
          </p:nvSpPr>
          <p:spPr bwMode="auto">
            <a:xfrm flipV="1">
              <a:off x="2811463" y="3154363"/>
              <a:ext cx="0"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1" name="Line 21"/>
            <p:cNvSpPr>
              <a:spLocks noChangeShapeType="1"/>
            </p:cNvSpPr>
            <p:nvPr/>
          </p:nvSpPr>
          <p:spPr bwMode="auto">
            <a:xfrm flipV="1">
              <a:off x="3100388" y="3154363"/>
              <a:ext cx="3175"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2" name="Line 22"/>
            <p:cNvSpPr>
              <a:spLocks noChangeShapeType="1"/>
            </p:cNvSpPr>
            <p:nvPr/>
          </p:nvSpPr>
          <p:spPr bwMode="auto">
            <a:xfrm flipV="1">
              <a:off x="3376613" y="3154363"/>
              <a:ext cx="1587"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3" name="Line 23"/>
            <p:cNvSpPr>
              <a:spLocks noChangeShapeType="1"/>
            </p:cNvSpPr>
            <p:nvPr/>
          </p:nvSpPr>
          <p:spPr bwMode="auto">
            <a:xfrm flipV="1">
              <a:off x="3668713" y="3154363"/>
              <a:ext cx="0"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4" name="Line 24"/>
            <p:cNvSpPr>
              <a:spLocks noChangeShapeType="1"/>
            </p:cNvSpPr>
            <p:nvPr/>
          </p:nvSpPr>
          <p:spPr bwMode="auto">
            <a:xfrm flipV="1">
              <a:off x="3943350" y="3154363"/>
              <a:ext cx="1588"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5" name="Line 25"/>
            <p:cNvSpPr>
              <a:spLocks noChangeShapeType="1"/>
            </p:cNvSpPr>
            <p:nvPr/>
          </p:nvSpPr>
          <p:spPr bwMode="auto">
            <a:xfrm flipV="1">
              <a:off x="4233863" y="3154363"/>
              <a:ext cx="0"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6" name="Line 26"/>
            <p:cNvSpPr>
              <a:spLocks noChangeShapeType="1"/>
            </p:cNvSpPr>
            <p:nvPr/>
          </p:nvSpPr>
          <p:spPr bwMode="auto">
            <a:xfrm flipV="1">
              <a:off x="4508500" y="3154363"/>
              <a:ext cx="1588"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7" name="Line 27"/>
            <p:cNvSpPr>
              <a:spLocks noChangeShapeType="1"/>
            </p:cNvSpPr>
            <p:nvPr/>
          </p:nvSpPr>
          <p:spPr bwMode="auto">
            <a:xfrm flipV="1">
              <a:off x="4799013" y="3154363"/>
              <a:ext cx="1587"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8" name="Line 28"/>
            <p:cNvSpPr>
              <a:spLocks noChangeShapeType="1"/>
            </p:cNvSpPr>
            <p:nvPr/>
          </p:nvSpPr>
          <p:spPr bwMode="auto">
            <a:xfrm flipV="1">
              <a:off x="5075238" y="3154363"/>
              <a:ext cx="3175"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09" name="Line 29"/>
            <p:cNvSpPr>
              <a:spLocks noChangeShapeType="1"/>
            </p:cNvSpPr>
            <p:nvPr/>
          </p:nvSpPr>
          <p:spPr bwMode="auto">
            <a:xfrm flipV="1">
              <a:off x="5365750" y="3154363"/>
              <a:ext cx="1588"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0" name="Line 30"/>
            <p:cNvSpPr>
              <a:spLocks noChangeShapeType="1"/>
            </p:cNvSpPr>
            <p:nvPr/>
          </p:nvSpPr>
          <p:spPr bwMode="auto">
            <a:xfrm flipV="1">
              <a:off x="5643563" y="3154363"/>
              <a:ext cx="0"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1" name="Line 31"/>
            <p:cNvSpPr>
              <a:spLocks noChangeShapeType="1"/>
            </p:cNvSpPr>
            <p:nvPr/>
          </p:nvSpPr>
          <p:spPr bwMode="auto">
            <a:xfrm flipV="1">
              <a:off x="5930900" y="3154363"/>
              <a:ext cx="1588"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2" name="Line 32"/>
            <p:cNvSpPr>
              <a:spLocks noChangeShapeType="1"/>
            </p:cNvSpPr>
            <p:nvPr/>
          </p:nvSpPr>
          <p:spPr bwMode="auto">
            <a:xfrm flipV="1">
              <a:off x="6208713" y="3154363"/>
              <a:ext cx="0"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3" name="Line 33"/>
            <p:cNvSpPr>
              <a:spLocks noChangeShapeType="1"/>
            </p:cNvSpPr>
            <p:nvPr/>
          </p:nvSpPr>
          <p:spPr bwMode="auto">
            <a:xfrm flipV="1">
              <a:off x="6497638" y="3154363"/>
              <a:ext cx="3175"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4" name="Line 34"/>
            <p:cNvSpPr>
              <a:spLocks noChangeShapeType="1"/>
            </p:cNvSpPr>
            <p:nvPr/>
          </p:nvSpPr>
          <p:spPr bwMode="auto">
            <a:xfrm flipV="1">
              <a:off x="6773863" y="3154363"/>
              <a:ext cx="1587"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5" name="Line 35"/>
            <p:cNvSpPr>
              <a:spLocks noChangeShapeType="1"/>
            </p:cNvSpPr>
            <p:nvPr/>
          </p:nvSpPr>
          <p:spPr bwMode="auto">
            <a:xfrm flipV="1">
              <a:off x="7062788" y="3154363"/>
              <a:ext cx="3175"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6" name="Line 36"/>
            <p:cNvSpPr>
              <a:spLocks noChangeShapeType="1"/>
            </p:cNvSpPr>
            <p:nvPr/>
          </p:nvSpPr>
          <p:spPr bwMode="auto">
            <a:xfrm flipV="1">
              <a:off x="7339013" y="3154363"/>
              <a:ext cx="1587"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7" name="Line 37"/>
            <p:cNvSpPr>
              <a:spLocks noChangeShapeType="1"/>
            </p:cNvSpPr>
            <p:nvPr/>
          </p:nvSpPr>
          <p:spPr bwMode="auto">
            <a:xfrm flipV="1">
              <a:off x="7631113" y="3154363"/>
              <a:ext cx="0"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8" name="Line 38"/>
            <p:cNvSpPr>
              <a:spLocks noChangeShapeType="1"/>
            </p:cNvSpPr>
            <p:nvPr/>
          </p:nvSpPr>
          <p:spPr bwMode="auto">
            <a:xfrm flipV="1">
              <a:off x="7905750" y="3154363"/>
              <a:ext cx="1588"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19" name="Line 39"/>
            <p:cNvSpPr>
              <a:spLocks noChangeShapeType="1"/>
            </p:cNvSpPr>
            <p:nvPr/>
          </p:nvSpPr>
          <p:spPr bwMode="auto">
            <a:xfrm flipV="1">
              <a:off x="8196263" y="3154363"/>
              <a:ext cx="1587"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20" name="Line 40"/>
            <p:cNvSpPr>
              <a:spLocks noChangeShapeType="1"/>
            </p:cNvSpPr>
            <p:nvPr/>
          </p:nvSpPr>
          <p:spPr bwMode="auto">
            <a:xfrm flipV="1">
              <a:off x="8472488" y="3154363"/>
              <a:ext cx="3175"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21" name="Line 41"/>
            <p:cNvSpPr>
              <a:spLocks noChangeShapeType="1"/>
            </p:cNvSpPr>
            <p:nvPr/>
          </p:nvSpPr>
          <p:spPr bwMode="auto">
            <a:xfrm flipV="1">
              <a:off x="8761413" y="3154363"/>
              <a:ext cx="1587" cy="88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722" name="Freeform 42"/>
            <p:cNvSpPr>
              <a:spLocks/>
            </p:cNvSpPr>
            <p:nvPr/>
          </p:nvSpPr>
          <p:spPr bwMode="auto">
            <a:xfrm>
              <a:off x="1249363" y="1611313"/>
              <a:ext cx="7373937" cy="1263650"/>
            </a:xfrm>
            <a:custGeom>
              <a:avLst/>
              <a:gdLst>
                <a:gd name="T0" fmla="*/ 0 w 534"/>
                <a:gd name="T1" fmla="*/ 2147483646 h 86"/>
                <a:gd name="T2" fmla="*/ 2147483646 w 534"/>
                <a:gd name="T3" fmla="*/ 2147483646 h 86"/>
                <a:gd name="T4" fmla="*/ 2147483646 w 534"/>
                <a:gd name="T5" fmla="*/ 2147483646 h 86"/>
                <a:gd name="T6" fmla="*/ 2147483646 w 534"/>
                <a:gd name="T7" fmla="*/ 2147483646 h 86"/>
                <a:gd name="T8" fmla="*/ 2147483646 w 534"/>
                <a:gd name="T9" fmla="*/ 2147483646 h 86"/>
                <a:gd name="T10" fmla="*/ 2147483646 w 534"/>
                <a:gd name="T11" fmla="*/ 2147483646 h 86"/>
                <a:gd name="T12" fmla="*/ 2147483646 w 534"/>
                <a:gd name="T13" fmla="*/ 2147483646 h 86"/>
                <a:gd name="T14" fmla="*/ 2147483646 w 534"/>
                <a:gd name="T15" fmla="*/ 2147483646 h 86"/>
                <a:gd name="T16" fmla="*/ 2147483646 w 534"/>
                <a:gd name="T17" fmla="*/ 2147483646 h 86"/>
                <a:gd name="T18" fmla="*/ 2147483646 w 534"/>
                <a:gd name="T19" fmla="*/ 2147483646 h 86"/>
                <a:gd name="T20" fmla="*/ 2147483646 w 534"/>
                <a:gd name="T21" fmla="*/ 2147483646 h 86"/>
                <a:gd name="T22" fmla="*/ 2147483646 w 534"/>
                <a:gd name="T23" fmla="*/ 2147483646 h 86"/>
                <a:gd name="T24" fmla="*/ 2147483646 w 534"/>
                <a:gd name="T25" fmla="*/ 2147483646 h 86"/>
                <a:gd name="T26" fmla="*/ 2147483646 w 534"/>
                <a:gd name="T27" fmla="*/ 2147483646 h 86"/>
                <a:gd name="T28" fmla="*/ 2147483646 w 534"/>
                <a:gd name="T29" fmla="*/ 2147483646 h 86"/>
                <a:gd name="T30" fmla="*/ 2147483646 w 534"/>
                <a:gd name="T31" fmla="*/ 0 h 86"/>
                <a:gd name="T32" fmla="*/ 2147483646 w 534"/>
                <a:gd name="T33" fmla="*/ 2147483646 h 86"/>
                <a:gd name="T34" fmla="*/ 2147483646 w 534"/>
                <a:gd name="T35" fmla="*/ 2147483646 h 86"/>
                <a:gd name="T36" fmla="*/ 2147483646 w 534"/>
                <a:gd name="T37" fmla="*/ 2147483646 h 86"/>
                <a:gd name="T38" fmla="*/ 2147483646 w 534"/>
                <a:gd name="T39" fmla="*/ 2147483646 h 86"/>
                <a:gd name="T40" fmla="*/ 2147483646 w 534"/>
                <a:gd name="T41" fmla="*/ 2147483646 h 86"/>
                <a:gd name="T42" fmla="*/ 2147483646 w 534"/>
                <a:gd name="T43" fmla="*/ 2147483646 h 86"/>
                <a:gd name="T44" fmla="*/ 2147483646 w 534"/>
                <a:gd name="T45" fmla="*/ 2147483646 h 86"/>
                <a:gd name="T46" fmla="*/ 2147483646 w 534"/>
                <a:gd name="T47" fmla="*/ 0 h 86"/>
                <a:gd name="T48" fmla="*/ 2147483646 w 534"/>
                <a:gd name="T49" fmla="*/ 2147483646 h 86"/>
                <a:gd name="T50" fmla="*/ 2147483646 w 534"/>
                <a:gd name="T51" fmla="*/ 2147483646 h 86"/>
                <a:gd name="T52" fmla="*/ 2147483646 w 534"/>
                <a:gd name="T53" fmla="*/ 2147483646 h 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34" h="86">
                  <a:moveTo>
                    <a:pt x="0" y="17"/>
                  </a:moveTo>
                  <a:lnTo>
                    <a:pt x="21" y="27"/>
                  </a:lnTo>
                  <a:lnTo>
                    <a:pt x="41" y="18"/>
                  </a:lnTo>
                  <a:lnTo>
                    <a:pt x="62" y="54"/>
                  </a:lnTo>
                  <a:lnTo>
                    <a:pt x="82" y="36"/>
                  </a:lnTo>
                  <a:lnTo>
                    <a:pt x="103" y="52"/>
                  </a:lnTo>
                  <a:lnTo>
                    <a:pt x="123" y="54"/>
                  </a:lnTo>
                  <a:lnTo>
                    <a:pt x="144" y="63"/>
                  </a:lnTo>
                  <a:lnTo>
                    <a:pt x="164" y="9"/>
                  </a:lnTo>
                  <a:lnTo>
                    <a:pt x="185" y="54"/>
                  </a:lnTo>
                  <a:lnTo>
                    <a:pt x="205" y="64"/>
                  </a:lnTo>
                  <a:lnTo>
                    <a:pt x="226" y="51"/>
                  </a:lnTo>
                  <a:lnTo>
                    <a:pt x="246" y="66"/>
                  </a:lnTo>
                  <a:lnTo>
                    <a:pt x="267" y="86"/>
                  </a:lnTo>
                  <a:lnTo>
                    <a:pt x="288" y="83"/>
                  </a:lnTo>
                  <a:lnTo>
                    <a:pt x="308" y="0"/>
                  </a:lnTo>
                  <a:lnTo>
                    <a:pt x="329" y="11"/>
                  </a:lnTo>
                  <a:lnTo>
                    <a:pt x="349" y="22"/>
                  </a:lnTo>
                  <a:lnTo>
                    <a:pt x="370" y="26"/>
                  </a:lnTo>
                  <a:lnTo>
                    <a:pt x="390" y="56"/>
                  </a:lnTo>
                  <a:lnTo>
                    <a:pt x="411" y="35"/>
                  </a:lnTo>
                  <a:lnTo>
                    <a:pt x="431" y="64"/>
                  </a:lnTo>
                  <a:lnTo>
                    <a:pt x="452" y="34"/>
                  </a:lnTo>
                  <a:lnTo>
                    <a:pt x="472" y="0"/>
                  </a:lnTo>
                  <a:lnTo>
                    <a:pt x="493" y="12"/>
                  </a:lnTo>
                  <a:lnTo>
                    <a:pt x="513" y="24"/>
                  </a:lnTo>
                  <a:lnTo>
                    <a:pt x="534" y="80"/>
                  </a:lnTo>
                </a:path>
              </a:pathLst>
            </a:custGeom>
            <a:noFill/>
            <a:ln w="26988">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71723" name="Freeform 43"/>
            <p:cNvSpPr>
              <a:spLocks/>
            </p:cNvSpPr>
            <p:nvPr/>
          </p:nvSpPr>
          <p:spPr bwMode="auto">
            <a:xfrm>
              <a:off x="1249363" y="1477963"/>
              <a:ext cx="7373937" cy="955675"/>
            </a:xfrm>
            <a:custGeom>
              <a:avLst/>
              <a:gdLst>
                <a:gd name="T0" fmla="*/ 0 w 534"/>
                <a:gd name="T1" fmla="*/ 2147483646 h 65"/>
                <a:gd name="T2" fmla="*/ 2147483646 w 534"/>
                <a:gd name="T3" fmla="*/ 2147483646 h 65"/>
                <a:gd name="T4" fmla="*/ 2147483646 w 534"/>
                <a:gd name="T5" fmla="*/ 2147483646 h 65"/>
                <a:gd name="T6" fmla="*/ 2147483646 w 534"/>
                <a:gd name="T7" fmla="*/ 2147483646 h 65"/>
                <a:gd name="T8" fmla="*/ 2147483646 w 534"/>
                <a:gd name="T9" fmla="*/ 2147483646 h 65"/>
                <a:gd name="T10" fmla="*/ 2147483646 w 534"/>
                <a:gd name="T11" fmla="*/ 2147483646 h 65"/>
                <a:gd name="T12" fmla="*/ 2147483646 w 534"/>
                <a:gd name="T13" fmla="*/ 2147483646 h 65"/>
                <a:gd name="T14" fmla="*/ 2147483646 w 534"/>
                <a:gd name="T15" fmla="*/ 2147483646 h 65"/>
                <a:gd name="T16" fmla="*/ 2147483646 w 534"/>
                <a:gd name="T17" fmla="*/ 2147483646 h 65"/>
                <a:gd name="T18" fmla="*/ 2147483646 w 534"/>
                <a:gd name="T19" fmla="*/ 2147483646 h 65"/>
                <a:gd name="T20" fmla="*/ 2147483646 w 534"/>
                <a:gd name="T21" fmla="*/ 2147483646 h 65"/>
                <a:gd name="T22" fmla="*/ 2147483646 w 534"/>
                <a:gd name="T23" fmla="*/ 2147483646 h 65"/>
                <a:gd name="T24" fmla="*/ 2147483646 w 534"/>
                <a:gd name="T25" fmla="*/ 2147483646 h 65"/>
                <a:gd name="T26" fmla="*/ 2147483646 w 534"/>
                <a:gd name="T27" fmla="*/ 2147483646 h 65"/>
                <a:gd name="T28" fmla="*/ 2147483646 w 534"/>
                <a:gd name="T29" fmla="*/ 0 h 65"/>
                <a:gd name="T30" fmla="*/ 2147483646 w 534"/>
                <a:gd name="T31" fmla="*/ 2147483646 h 65"/>
                <a:gd name="T32" fmla="*/ 2147483646 w 534"/>
                <a:gd name="T33" fmla="*/ 2147483646 h 65"/>
                <a:gd name="T34" fmla="*/ 2147483646 w 534"/>
                <a:gd name="T35" fmla="*/ 2147483646 h 65"/>
                <a:gd name="T36" fmla="*/ 2147483646 w 534"/>
                <a:gd name="T37" fmla="*/ 2147483646 h 65"/>
                <a:gd name="T38" fmla="*/ 2147483646 w 534"/>
                <a:gd name="T39" fmla="*/ 2147483646 h 65"/>
                <a:gd name="T40" fmla="*/ 2147483646 w 534"/>
                <a:gd name="T41" fmla="*/ 2147483646 h 65"/>
                <a:gd name="T42" fmla="*/ 2147483646 w 534"/>
                <a:gd name="T43" fmla="*/ 2147483646 h 65"/>
                <a:gd name="T44" fmla="*/ 2147483646 w 534"/>
                <a:gd name="T45" fmla="*/ 2147483646 h 65"/>
                <a:gd name="T46" fmla="*/ 2147483646 w 534"/>
                <a:gd name="T47" fmla="*/ 2147483646 h 65"/>
                <a:gd name="T48" fmla="*/ 2147483646 w 534"/>
                <a:gd name="T49" fmla="*/ 2147483646 h 65"/>
                <a:gd name="T50" fmla="*/ 2147483646 w 534"/>
                <a:gd name="T51" fmla="*/ 2147483646 h 65"/>
                <a:gd name="T52" fmla="*/ 2147483646 w 534"/>
                <a:gd name="T53" fmla="*/ 2147483646 h 6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34" h="65">
                  <a:moveTo>
                    <a:pt x="0" y="41"/>
                  </a:moveTo>
                  <a:lnTo>
                    <a:pt x="21" y="55"/>
                  </a:lnTo>
                  <a:lnTo>
                    <a:pt x="41" y="46"/>
                  </a:lnTo>
                  <a:lnTo>
                    <a:pt x="62" y="37"/>
                  </a:lnTo>
                  <a:lnTo>
                    <a:pt x="82" y="28"/>
                  </a:lnTo>
                  <a:lnTo>
                    <a:pt x="103" y="34"/>
                  </a:lnTo>
                  <a:lnTo>
                    <a:pt x="123" y="53"/>
                  </a:lnTo>
                  <a:lnTo>
                    <a:pt x="144" y="36"/>
                  </a:lnTo>
                  <a:lnTo>
                    <a:pt x="164" y="65"/>
                  </a:lnTo>
                  <a:lnTo>
                    <a:pt x="185" y="47"/>
                  </a:lnTo>
                  <a:lnTo>
                    <a:pt x="205" y="26"/>
                  </a:lnTo>
                  <a:lnTo>
                    <a:pt x="226" y="29"/>
                  </a:lnTo>
                  <a:lnTo>
                    <a:pt x="246" y="18"/>
                  </a:lnTo>
                  <a:lnTo>
                    <a:pt x="267" y="8"/>
                  </a:lnTo>
                  <a:lnTo>
                    <a:pt x="288" y="0"/>
                  </a:lnTo>
                  <a:lnTo>
                    <a:pt x="308" y="27"/>
                  </a:lnTo>
                  <a:lnTo>
                    <a:pt x="329" y="14"/>
                  </a:lnTo>
                  <a:lnTo>
                    <a:pt x="349" y="7"/>
                  </a:lnTo>
                  <a:lnTo>
                    <a:pt x="370" y="5"/>
                  </a:lnTo>
                  <a:lnTo>
                    <a:pt x="390" y="1"/>
                  </a:lnTo>
                  <a:lnTo>
                    <a:pt x="411" y="36"/>
                  </a:lnTo>
                  <a:lnTo>
                    <a:pt x="431" y="33"/>
                  </a:lnTo>
                  <a:lnTo>
                    <a:pt x="452" y="20"/>
                  </a:lnTo>
                  <a:lnTo>
                    <a:pt x="472" y="16"/>
                  </a:lnTo>
                  <a:lnTo>
                    <a:pt x="493" y="3"/>
                  </a:lnTo>
                  <a:lnTo>
                    <a:pt x="513" y="5"/>
                  </a:lnTo>
                  <a:lnTo>
                    <a:pt x="534" y="6"/>
                  </a:lnTo>
                </a:path>
              </a:pathLst>
            </a:custGeom>
            <a:noFill/>
            <a:ln w="412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71724" name="Freeform 44"/>
            <p:cNvSpPr>
              <a:spLocks/>
            </p:cNvSpPr>
            <p:nvPr/>
          </p:nvSpPr>
          <p:spPr bwMode="auto">
            <a:xfrm>
              <a:off x="1236663" y="1728788"/>
              <a:ext cx="330200" cy="823912"/>
            </a:xfrm>
            <a:custGeom>
              <a:avLst/>
              <a:gdLst>
                <a:gd name="T0" fmla="*/ 0 w 208"/>
                <a:gd name="T1" fmla="*/ 0 h 519"/>
                <a:gd name="T2" fmla="*/ 2147483646 w 208"/>
                <a:gd name="T3" fmla="*/ 2147483646 h 519"/>
                <a:gd name="T4" fmla="*/ 2147483646 w 208"/>
                <a:gd name="T5" fmla="*/ 2147483646 h 519"/>
                <a:gd name="T6" fmla="*/ 2147483646 w 208"/>
                <a:gd name="T7" fmla="*/ 2147483646 h 519"/>
                <a:gd name="T8" fmla="*/ 0 w 208"/>
                <a:gd name="T9" fmla="*/ 0 h 5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8" h="519">
                  <a:moveTo>
                    <a:pt x="0" y="0"/>
                  </a:moveTo>
                  <a:lnTo>
                    <a:pt x="182" y="509"/>
                  </a:lnTo>
                  <a:lnTo>
                    <a:pt x="208" y="519"/>
                  </a:lnTo>
                  <a:lnTo>
                    <a:pt x="26" y="9"/>
                  </a:lnTo>
                  <a:lnTo>
                    <a:pt x="0" y="0"/>
                  </a:lnTo>
                  <a:close/>
                </a:path>
              </a:pathLst>
            </a:custGeom>
            <a:solidFill>
              <a:schemeClr val="folHlink"/>
            </a:solidFill>
            <a:ln w="9525" cmpd="sng">
              <a:solidFill>
                <a:schemeClr val="folHlink"/>
              </a:solidFill>
              <a:round/>
              <a:headEnd/>
              <a:tailEnd/>
            </a:ln>
          </p:spPr>
          <p:txBody>
            <a:bodyPr/>
            <a:lstStyle/>
            <a:p>
              <a:endParaRPr lang="fr-FR"/>
            </a:p>
          </p:txBody>
        </p:sp>
        <p:sp>
          <p:nvSpPr>
            <p:cNvPr id="71725" name="Freeform 45"/>
            <p:cNvSpPr>
              <a:spLocks/>
            </p:cNvSpPr>
            <p:nvPr/>
          </p:nvSpPr>
          <p:spPr bwMode="auto">
            <a:xfrm>
              <a:off x="1512888" y="2022475"/>
              <a:ext cx="330200" cy="530225"/>
            </a:xfrm>
            <a:custGeom>
              <a:avLst/>
              <a:gdLst>
                <a:gd name="T0" fmla="*/ 0 w 208"/>
                <a:gd name="T1" fmla="*/ 2147483646 h 334"/>
                <a:gd name="T2" fmla="*/ 2147483646 w 208"/>
                <a:gd name="T3" fmla="*/ 0 h 334"/>
                <a:gd name="T4" fmla="*/ 2147483646 w 208"/>
                <a:gd name="T5" fmla="*/ 2147483646 h 334"/>
                <a:gd name="T6" fmla="*/ 2147483646 w 208"/>
                <a:gd name="T7" fmla="*/ 2147483646 h 334"/>
                <a:gd name="T8" fmla="*/ 0 w 208"/>
                <a:gd name="T9" fmla="*/ 2147483646 h 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8" h="334">
                  <a:moveTo>
                    <a:pt x="0" y="324"/>
                  </a:moveTo>
                  <a:lnTo>
                    <a:pt x="174" y="0"/>
                  </a:lnTo>
                  <a:lnTo>
                    <a:pt x="208" y="9"/>
                  </a:lnTo>
                  <a:lnTo>
                    <a:pt x="34" y="334"/>
                  </a:lnTo>
                  <a:lnTo>
                    <a:pt x="0" y="324"/>
                  </a:lnTo>
                  <a:close/>
                </a:path>
              </a:pathLst>
            </a:custGeom>
            <a:solidFill>
              <a:schemeClr val="folHlink"/>
            </a:solidFill>
            <a:ln w="9525">
              <a:solidFill>
                <a:schemeClr val="folHlink"/>
              </a:solidFill>
              <a:round/>
              <a:headEnd/>
              <a:tailEnd/>
            </a:ln>
          </p:spPr>
          <p:txBody>
            <a:bodyPr/>
            <a:lstStyle/>
            <a:p>
              <a:endParaRPr lang="fr-FR"/>
            </a:p>
          </p:txBody>
        </p:sp>
        <p:sp>
          <p:nvSpPr>
            <p:cNvPr id="71726" name="Freeform 46"/>
            <p:cNvSpPr>
              <a:spLocks/>
            </p:cNvSpPr>
            <p:nvPr/>
          </p:nvSpPr>
          <p:spPr bwMode="auto">
            <a:xfrm>
              <a:off x="1789113" y="2022475"/>
              <a:ext cx="344487" cy="588963"/>
            </a:xfrm>
            <a:custGeom>
              <a:avLst/>
              <a:gdLst>
                <a:gd name="T0" fmla="*/ 0 w 217"/>
                <a:gd name="T1" fmla="*/ 0 h 371"/>
                <a:gd name="T2" fmla="*/ 2147483646 w 217"/>
                <a:gd name="T3" fmla="*/ 2147483646 h 371"/>
                <a:gd name="T4" fmla="*/ 2147483646 w 217"/>
                <a:gd name="T5" fmla="*/ 2147483646 h 371"/>
                <a:gd name="T6" fmla="*/ 2147483646 w 217"/>
                <a:gd name="T7" fmla="*/ 2147483646 h 371"/>
                <a:gd name="T8" fmla="*/ 0 w 217"/>
                <a:gd name="T9" fmla="*/ 0 h 3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7" h="371">
                  <a:moveTo>
                    <a:pt x="0" y="0"/>
                  </a:moveTo>
                  <a:lnTo>
                    <a:pt x="182" y="361"/>
                  </a:lnTo>
                  <a:lnTo>
                    <a:pt x="217" y="371"/>
                  </a:lnTo>
                  <a:lnTo>
                    <a:pt x="34" y="9"/>
                  </a:lnTo>
                  <a:lnTo>
                    <a:pt x="0" y="0"/>
                  </a:lnTo>
                  <a:close/>
                </a:path>
              </a:pathLst>
            </a:custGeom>
            <a:solidFill>
              <a:schemeClr val="folHlink"/>
            </a:solidFill>
            <a:ln w="9525">
              <a:solidFill>
                <a:schemeClr val="folHlink"/>
              </a:solidFill>
              <a:round/>
              <a:headEnd/>
              <a:tailEnd/>
            </a:ln>
          </p:spPr>
          <p:txBody>
            <a:bodyPr/>
            <a:lstStyle/>
            <a:p>
              <a:endParaRPr lang="fr-FR"/>
            </a:p>
          </p:txBody>
        </p:sp>
        <p:sp>
          <p:nvSpPr>
            <p:cNvPr id="71727" name="Freeform 47"/>
            <p:cNvSpPr>
              <a:spLocks/>
            </p:cNvSpPr>
            <p:nvPr/>
          </p:nvSpPr>
          <p:spPr bwMode="auto">
            <a:xfrm>
              <a:off x="2093913" y="1728788"/>
              <a:ext cx="317500" cy="882650"/>
            </a:xfrm>
            <a:custGeom>
              <a:avLst/>
              <a:gdLst>
                <a:gd name="T0" fmla="*/ 0 w 200"/>
                <a:gd name="T1" fmla="*/ 2147483646 h 556"/>
                <a:gd name="T2" fmla="*/ 2147483646 w 200"/>
                <a:gd name="T3" fmla="*/ 0 h 556"/>
                <a:gd name="T4" fmla="*/ 2147483646 w 200"/>
                <a:gd name="T5" fmla="*/ 2147483646 h 556"/>
                <a:gd name="T6" fmla="*/ 2147483646 w 200"/>
                <a:gd name="T7" fmla="*/ 2147483646 h 556"/>
                <a:gd name="T8" fmla="*/ 0 w 200"/>
                <a:gd name="T9" fmla="*/ 2147483646 h 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0" h="556">
                  <a:moveTo>
                    <a:pt x="0" y="546"/>
                  </a:moveTo>
                  <a:lnTo>
                    <a:pt x="174" y="0"/>
                  </a:lnTo>
                  <a:lnTo>
                    <a:pt x="200" y="9"/>
                  </a:lnTo>
                  <a:lnTo>
                    <a:pt x="26" y="556"/>
                  </a:lnTo>
                  <a:lnTo>
                    <a:pt x="0" y="546"/>
                  </a:lnTo>
                  <a:close/>
                </a:path>
              </a:pathLst>
            </a:custGeom>
            <a:solidFill>
              <a:schemeClr val="folHlink"/>
            </a:solidFill>
            <a:ln w="9525">
              <a:solidFill>
                <a:schemeClr val="folHlink"/>
              </a:solidFill>
              <a:round/>
              <a:headEnd/>
              <a:tailEnd/>
            </a:ln>
          </p:spPr>
          <p:txBody>
            <a:bodyPr/>
            <a:lstStyle/>
            <a:p>
              <a:endParaRPr lang="fr-FR"/>
            </a:p>
          </p:txBody>
        </p:sp>
        <p:sp>
          <p:nvSpPr>
            <p:cNvPr id="71728" name="Freeform 48"/>
            <p:cNvSpPr>
              <a:spLocks/>
            </p:cNvSpPr>
            <p:nvPr/>
          </p:nvSpPr>
          <p:spPr bwMode="auto">
            <a:xfrm>
              <a:off x="2341563" y="1743075"/>
              <a:ext cx="358775" cy="338138"/>
            </a:xfrm>
            <a:custGeom>
              <a:avLst/>
              <a:gdLst>
                <a:gd name="T0" fmla="*/ 0 w 226"/>
                <a:gd name="T1" fmla="*/ 2147483646 h 213"/>
                <a:gd name="T2" fmla="*/ 2147483646 w 226"/>
                <a:gd name="T3" fmla="*/ 2147483646 h 213"/>
                <a:gd name="T4" fmla="*/ 2147483646 w 226"/>
                <a:gd name="T5" fmla="*/ 2147483646 h 213"/>
                <a:gd name="T6" fmla="*/ 2147483646 w 226"/>
                <a:gd name="T7" fmla="*/ 0 h 213"/>
                <a:gd name="T8" fmla="*/ 0 w 226"/>
                <a:gd name="T9" fmla="*/ 2147483646 h 2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6" h="213">
                  <a:moveTo>
                    <a:pt x="0" y="37"/>
                  </a:moveTo>
                  <a:lnTo>
                    <a:pt x="217" y="213"/>
                  </a:lnTo>
                  <a:lnTo>
                    <a:pt x="226" y="176"/>
                  </a:lnTo>
                  <a:lnTo>
                    <a:pt x="8" y="0"/>
                  </a:lnTo>
                  <a:lnTo>
                    <a:pt x="0" y="37"/>
                  </a:lnTo>
                  <a:close/>
                </a:path>
              </a:pathLst>
            </a:custGeom>
            <a:solidFill>
              <a:schemeClr val="folHlink"/>
            </a:solidFill>
            <a:ln w="9525">
              <a:solidFill>
                <a:schemeClr val="folHlink"/>
              </a:solidFill>
              <a:round/>
              <a:headEnd/>
              <a:tailEnd/>
            </a:ln>
          </p:spPr>
          <p:txBody>
            <a:bodyPr/>
            <a:lstStyle/>
            <a:p>
              <a:endParaRPr lang="fr-FR"/>
            </a:p>
          </p:txBody>
        </p:sp>
        <p:sp>
          <p:nvSpPr>
            <p:cNvPr id="71729" name="Freeform 49"/>
            <p:cNvSpPr>
              <a:spLocks/>
            </p:cNvSpPr>
            <p:nvPr/>
          </p:nvSpPr>
          <p:spPr bwMode="auto">
            <a:xfrm>
              <a:off x="2659063" y="2008188"/>
              <a:ext cx="317500" cy="661987"/>
            </a:xfrm>
            <a:custGeom>
              <a:avLst/>
              <a:gdLst>
                <a:gd name="T0" fmla="*/ 0 w 200"/>
                <a:gd name="T1" fmla="*/ 0 h 417"/>
                <a:gd name="T2" fmla="*/ 2147483646 w 200"/>
                <a:gd name="T3" fmla="*/ 2147483646 h 417"/>
                <a:gd name="T4" fmla="*/ 2147483646 w 200"/>
                <a:gd name="T5" fmla="*/ 2147483646 h 417"/>
                <a:gd name="T6" fmla="*/ 2147483646 w 200"/>
                <a:gd name="T7" fmla="*/ 2147483646 h 417"/>
                <a:gd name="T8" fmla="*/ 0 w 200"/>
                <a:gd name="T9" fmla="*/ 0 h 4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0" h="417">
                  <a:moveTo>
                    <a:pt x="0" y="0"/>
                  </a:moveTo>
                  <a:lnTo>
                    <a:pt x="174" y="407"/>
                  </a:lnTo>
                  <a:lnTo>
                    <a:pt x="200" y="417"/>
                  </a:lnTo>
                  <a:lnTo>
                    <a:pt x="26" y="9"/>
                  </a:lnTo>
                  <a:lnTo>
                    <a:pt x="0" y="0"/>
                  </a:lnTo>
                  <a:close/>
                </a:path>
              </a:pathLst>
            </a:custGeom>
            <a:solidFill>
              <a:schemeClr val="folHlink"/>
            </a:solidFill>
            <a:ln w="9525">
              <a:solidFill>
                <a:schemeClr val="folHlink"/>
              </a:solidFill>
              <a:round/>
              <a:headEnd/>
              <a:tailEnd/>
            </a:ln>
          </p:spPr>
          <p:txBody>
            <a:bodyPr/>
            <a:lstStyle/>
            <a:p>
              <a:endParaRPr lang="fr-FR"/>
            </a:p>
          </p:txBody>
        </p:sp>
        <p:sp>
          <p:nvSpPr>
            <p:cNvPr id="71730" name="Freeform 50"/>
            <p:cNvSpPr>
              <a:spLocks/>
            </p:cNvSpPr>
            <p:nvPr/>
          </p:nvSpPr>
          <p:spPr bwMode="auto">
            <a:xfrm>
              <a:off x="2935288" y="1670050"/>
              <a:ext cx="330200" cy="1000125"/>
            </a:xfrm>
            <a:custGeom>
              <a:avLst/>
              <a:gdLst>
                <a:gd name="T0" fmla="*/ 0 w 208"/>
                <a:gd name="T1" fmla="*/ 2147483646 h 630"/>
                <a:gd name="T2" fmla="*/ 2147483646 w 208"/>
                <a:gd name="T3" fmla="*/ 0 h 630"/>
                <a:gd name="T4" fmla="*/ 2147483646 w 208"/>
                <a:gd name="T5" fmla="*/ 2147483646 h 630"/>
                <a:gd name="T6" fmla="*/ 2147483646 w 208"/>
                <a:gd name="T7" fmla="*/ 2147483646 h 630"/>
                <a:gd name="T8" fmla="*/ 0 w 208"/>
                <a:gd name="T9" fmla="*/ 2147483646 h 6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8" h="630">
                  <a:moveTo>
                    <a:pt x="0" y="620"/>
                  </a:moveTo>
                  <a:lnTo>
                    <a:pt x="182" y="0"/>
                  </a:lnTo>
                  <a:lnTo>
                    <a:pt x="208" y="9"/>
                  </a:lnTo>
                  <a:lnTo>
                    <a:pt x="26" y="630"/>
                  </a:lnTo>
                  <a:lnTo>
                    <a:pt x="0" y="620"/>
                  </a:lnTo>
                  <a:close/>
                </a:path>
              </a:pathLst>
            </a:custGeom>
            <a:solidFill>
              <a:schemeClr val="folHlink"/>
            </a:solidFill>
            <a:ln w="9525">
              <a:solidFill>
                <a:schemeClr val="folHlink"/>
              </a:solidFill>
              <a:round/>
              <a:headEnd/>
              <a:tailEnd/>
            </a:ln>
          </p:spPr>
          <p:txBody>
            <a:bodyPr/>
            <a:lstStyle/>
            <a:p>
              <a:endParaRPr lang="fr-FR"/>
            </a:p>
          </p:txBody>
        </p:sp>
        <p:sp>
          <p:nvSpPr>
            <p:cNvPr id="71731" name="Freeform 51"/>
            <p:cNvSpPr>
              <a:spLocks/>
            </p:cNvSpPr>
            <p:nvPr/>
          </p:nvSpPr>
          <p:spPr bwMode="auto">
            <a:xfrm>
              <a:off x="3224213" y="1670050"/>
              <a:ext cx="317500" cy="896938"/>
            </a:xfrm>
            <a:custGeom>
              <a:avLst/>
              <a:gdLst>
                <a:gd name="T0" fmla="*/ 0 w 200"/>
                <a:gd name="T1" fmla="*/ 0 h 565"/>
                <a:gd name="T2" fmla="*/ 2147483646 w 200"/>
                <a:gd name="T3" fmla="*/ 2147483646 h 565"/>
                <a:gd name="T4" fmla="*/ 2147483646 w 200"/>
                <a:gd name="T5" fmla="*/ 2147483646 h 565"/>
                <a:gd name="T6" fmla="*/ 2147483646 w 200"/>
                <a:gd name="T7" fmla="*/ 2147483646 h 565"/>
                <a:gd name="T8" fmla="*/ 0 w 200"/>
                <a:gd name="T9" fmla="*/ 0 h 5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0" h="565">
                  <a:moveTo>
                    <a:pt x="0" y="0"/>
                  </a:moveTo>
                  <a:lnTo>
                    <a:pt x="174" y="556"/>
                  </a:lnTo>
                  <a:lnTo>
                    <a:pt x="200" y="565"/>
                  </a:lnTo>
                  <a:lnTo>
                    <a:pt x="26" y="9"/>
                  </a:lnTo>
                  <a:lnTo>
                    <a:pt x="0" y="0"/>
                  </a:lnTo>
                  <a:close/>
                </a:path>
              </a:pathLst>
            </a:custGeom>
            <a:solidFill>
              <a:schemeClr val="folHlink"/>
            </a:solidFill>
            <a:ln w="9525">
              <a:solidFill>
                <a:schemeClr val="folHlink"/>
              </a:solidFill>
              <a:round/>
              <a:headEnd/>
              <a:tailEnd/>
            </a:ln>
          </p:spPr>
          <p:txBody>
            <a:bodyPr/>
            <a:lstStyle/>
            <a:p>
              <a:endParaRPr lang="fr-FR"/>
            </a:p>
          </p:txBody>
        </p:sp>
        <p:sp>
          <p:nvSpPr>
            <p:cNvPr id="71732" name="Freeform 52"/>
            <p:cNvSpPr>
              <a:spLocks/>
            </p:cNvSpPr>
            <p:nvPr/>
          </p:nvSpPr>
          <p:spPr bwMode="auto">
            <a:xfrm>
              <a:off x="3487738" y="2493963"/>
              <a:ext cx="346075" cy="381000"/>
            </a:xfrm>
            <a:custGeom>
              <a:avLst/>
              <a:gdLst>
                <a:gd name="T0" fmla="*/ 0 w 217"/>
                <a:gd name="T1" fmla="*/ 0 h 240"/>
                <a:gd name="T2" fmla="*/ 2147483646 w 217"/>
                <a:gd name="T3" fmla="*/ 2147483646 h 240"/>
                <a:gd name="T4" fmla="*/ 2147483646 w 217"/>
                <a:gd name="T5" fmla="*/ 2147483646 h 240"/>
                <a:gd name="T6" fmla="*/ 2147483646 w 217"/>
                <a:gd name="T7" fmla="*/ 2147483646 h 240"/>
                <a:gd name="T8" fmla="*/ 0 w 217"/>
                <a:gd name="T9" fmla="*/ 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7" h="240">
                  <a:moveTo>
                    <a:pt x="0" y="0"/>
                  </a:moveTo>
                  <a:lnTo>
                    <a:pt x="182" y="231"/>
                  </a:lnTo>
                  <a:lnTo>
                    <a:pt x="217" y="240"/>
                  </a:lnTo>
                  <a:lnTo>
                    <a:pt x="34" y="9"/>
                  </a:lnTo>
                  <a:lnTo>
                    <a:pt x="0" y="0"/>
                  </a:lnTo>
                  <a:close/>
                </a:path>
              </a:pathLst>
            </a:custGeom>
            <a:solidFill>
              <a:schemeClr val="folHlink"/>
            </a:solidFill>
            <a:ln w="9525">
              <a:solidFill>
                <a:schemeClr val="folHlink"/>
              </a:solidFill>
              <a:round/>
              <a:headEnd/>
              <a:tailEnd/>
            </a:ln>
          </p:spPr>
          <p:txBody>
            <a:bodyPr/>
            <a:lstStyle/>
            <a:p>
              <a:endParaRPr lang="fr-FR"/>
            </a:p>
          </p:txBody>
        </p:sp>
        <p:sp>
          <p:nvSpPr>
            <p:cNvPr id="71733" name="Freeform 53"/>
            <p:cNvSpPr>
              <a:spLocks/>
            </p:cNvSpPr>
            <p:nvPr/>
          </p:nvSpPr>
          <p:spPr bwMode="auto">
            <a:xfrm>
              <a:off x="3776663" y="2771775"/>
              <a:ext cx="317500" cy="103188"/>
            </a:xfrm>
            <a:custGeom>
              <a:avLst/>
              <a:gdLst>
                <a:gd name="T0" fmla="*/ 0 w 200"/>
                <a:gd name="T1" fmla="*/ 2147483646 h 65"/>
                <a:gd name="T2" fmla="*/ 2147483646 w 200"/>
                <a:gd name="T3" fmla="*/ 0 h 65"/>
                <a:gd name="T4" fmla="*/ 2147483646 w 200"/>
                <a:gd name="T5" fmla="*/ 2147483646 h 65"/>
                <a:gd name="T6" fmla="*/ 2147483646 w 200"/>
                <a:gd name="T7" fmla="*/ 2147483646 h 65"/>
                <a:gd name="T8" fmla="*/ 0 w 200"/>
                <a:gd name="T9" fmla="*/ 2147483646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0" h="65">
                  <a:moveTo>
                    <a:pt x="0" y="38"/>
                  </a:moveTo>
                  <a:lnTo>
                    <a:pt x="192" y="0"/>
                  </a:lnTo>
                  <a:lnTo>
                    <a:pt x="200" y="28"/>
                  </a:lnTo>
                  <a:lnTo>
                    <a:pt x="9" y="65"/>
                  </a:lnTo>
                  <a:lnTo>
                    <a:pt x="0" y="38"/>
                  </a:lnTo>
                  <a:close/>
                </a:path>
              </a:pathLst>
            </a:custGeom>
            <a:solidFill>
              <a:schemeClr val="folHlink"/>
            </a:solidFill>
            <a:ln w="9525">
              <a:solidFill>
                <a:schemeClr val="folHlink"/>
              </a:solidFill>
              <a:round/>
              <a:headEnd/>
              <a:tailEnd/>
            </a:ln>
          </p:spPr>
          <p:txBody>
            <a:bodyPr/>
            <a:lstStyle/>
            <a:p>
              <a:endParaRPr lang="fr-FR"/>
            </a:p>
          </p:txBody>
        </p:sp>
        <p:sp>
          <p:nvSpPr>
            <p:cNvPr id="71734" name="Freeform 54"/>
            <p:cNvSpPr>
              <a:spLocks/>
            </p:cNvSpPr>
            <p:nvPr/>
          </p:nvSpPr>
          <p:spPr bwMode="auto">
            <a:xfrm>
              <a:off x="4052888" y="2640013"/>
              <a:ext cx="333375" cy="176212"/>
            </a:xfrm>
            <a:custGeom>
              <a:avLst/>
              <a:gdLst>
                <a:gd name="T0" fmla="*/ 0 w 209"/>
                <a:gd name="T1" fmla="*/ 2147483646 h 111"/>
                <a:gd name="T2" fmla="*/ 2147483646 w 209"/>
                <a:gd name="T3" fmla="*/ 0 h 111"/>
                <a:gd name="T4" fmla="*/ 2147483646 w 209"/>
                <a:gd name="T5" fmla="*/ 2147483646 h 111"/>
                <a:gd name="T6" fmla="*/ 2147483646 w 209"/>
                <a:gd name="T7" fmla="*/ 2147483646 h 111"/>
                <a:gd name="T8" fmla="*/ 0 w 209"/>
                <a:gd name="T9" fmla="*/ 2147483646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9" h="111">
                  <a:moveTo>
                    <a:pt x="0" y="83"/>
                  </a:moveTo>
                  <a:lnTo>
                    <a:pt x="200" y="0"/>
                  </a:lnTo>
                  <a:lnTo>
                    <a:pt x="209" y="28"/>
                  </a:lnTo>
                  <a:lnTo>
                    <a:pt x="9" y="111"/>
                  </a:lnTo>
                  <a:lnTo>
                    <a:pt x="0" y="83"/>
                  </a:lnTo>
                  <a:close/>
                </a:path>
              </a:pathLst>
            </a:custGeom>
            <a:solidFill>
              <a:schemeClr val="folHlink"/>
            </a:solidFill>
            <a:ln w="9525">
              <a:solidFill>
                <a:schemeClr val="folHlink"/>
              </a:solidFill>
              <a:round/>
              <a:headEnd/>
              <a:tailEnd/>
            </a:ln>
          </p:spPr>
          <p:txBody>
            <a:bodyPr/>
            <a:lstStyle/>
            <a:p>
              <a:endParaRPr lang="fr-FR"/>
            </a:p>
          </p:txBody>
        </p:sp>
        <p:sp>
          <p:nvSpPr>
            <p:cNvPr id="71735" name="Freeform 55"/>
            <p:cNvSpPr>
              <a:spLocks/>
            </p:cNvSpPr>
            <p:nvPr/>
          </p:nvSpPr>
          <p:spPr bwMode="auto">
            <a:xfrm>
              <a:off x="4329113" y="2640013"/>
              <a:ext cx="346075" cy="206375"/>
            </a:xfrm>
            <a:custGeom>
              <a:avLst/>
              <a:gdLst>
                <a:gd name="T0" fmla="*/ 0 w 218"/>
                <a:gd name="T1" fmla="*/ 2147483646 h 130"/>
                <a:gd name="T2" fmla="*/ 2147483646 w 218"/>
                <a:gd name="T3" fmla="*/ 2147483646 h 130"/>
                <a:gd name="T4" fmla="*/ 2147483646 w 218"/>
                <a:gd name="T5" fmla="*/ 2147483646 h 130"/>
                <a:gd name="T6" fmla="*/ 2147483646 w 218"/>
                <a:gd name="T7" fmla="*/ 0 h 130"/>
                <a:gd name="T8" fmla="*/ 0 w 218"/>
                <a:gd name="T9" fmla="*/ 2147483646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8" h="130">
                  <a:moveTo>
                    <a:pt x="0" y="28"/>
                  </a:moveTo>
                  <a:lnTo>
                    <a:pt x="209" y="130"/>
                  </a:lnTo>
                  <a:lnTo>
                    <a:pt x="218" y="102"/>
                  </a:lnTo>
                  <a:lnTo>
                    <a:pt x="9" y="0"/>
                  </a:lnTo>
                  <a:lnTo>
                    <a:pt x="0" y="28"/>
                  </a:lnTo>
                  <a:close/>
                </a:path>
              </a:pathLst>
            </a:custGeom>
            <a:solidFill>
              <a:schemeClr val="folHlink"/>
            </a:solidFill>
            <a:ln w="9525">
              <a:solidFill>
                <a:schemeClr val="folHlink"/>
              </a:solidFill>
              <a:round/>
              <a:headEnd/>
              <a:tailEnd/>
            </a:ln>
          </p:spPr>
          <p:txBody>
            <a:bodyPr/>
            <a:lstStyle/>
            <a:p>
              <a:endParaRPr lang="fr-FR"/>
            </a:p>
          </p:txBody>
        </p:sp>
        <p:sp>
          <p:nvSpPr>
            <p:cNvPr id="71736" name="Freeform 56"/>
            <p:cNvSpPr>
              <a:spLocks/>
            </p:cNvSpPr>
            <p:nvPr/>
          </p:nvSpPr>
          <p:spPr bwMode="auto">
            <a:xfrm>
              <a:off x="4621213" y="2449513"/>
              <a:ext cx="342900" cy="396875"/>
            </a:xfrm>
            <a:custGeom>
              <a:avLst/>
              <a:gdLst>
                <a:gd name="T0" fmla="*/ 0 w 217"/>
                <a:gd name="T1" fmla="*/ 2147483646 h 250"/>
                <a:gd name="T2" fmla="*/ 2147483646 w 217"/>
                <a:gd name="T3" fmla="*/ 0 h 250"/>
                <a:gd name="T4" fmla="*/ 2147483646 w 217"/>
                <a:gd name="T5" fmla="*/ 2147483646 h 250"/>
                <a:gd name="T6" fmla="*/ 2147483646 w 217"/>
                <a:gd name="T7" fmla="*/ 2147483646 h 250"/>
                <a:gd name="T8" fmla="*/ 0 w 217"/>
                <a:gd name="T9" fmla="*/ 2147483646 h 2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7" h="250">
                  <a:moveTo>
                    <a:pt x="0" y="241"/>
                  </a:moveTo>
                  <a:lnTo>
                    <a:pt x="182" y="0"/>
                  </a:lnTo>
                  <a:lnTo>
                    <a:pt x="217" y="9"/>
                  </a:lnTo>
                  <a:lnTo>
                    <a:pt x="35" y="250"/>
                  </a:lnTo>
                  <a:lnTo>
                    <a:pt x="0" y="241"/>
                  </a:lnTo>
                  <a:close/>
                </a:path>
              </a:pathLst>
            </a:custGeom>
            <a:solidFill>
              <a:schemeClr val="folHlink"/>
            </a:solidFill>
            <a:ln w="9525">
              <a:solidFill>
                <a:schemeClr val="folHlink"/>
              </a:solidFill>
              <a:round/>
              <a:headEnd/>
              <a:tailEnd/>
            </a:ln>
          </p:spPr>
          <p:txBody>
            <a:bodyPr/>
            <a:lstStyle/>
            <a:p>
              <a:endParaRPr lang="fr-FR"/>
            </a:p>
          </p:txBody>
        </p:sp>
        <p:sp>
          <p:nvSpPr>
            <p:cNvPr id="71737" name="Freeform 57"/>
            <p:cNvSpPr>
              <a:spLocks/>
            </p:cNvSpPr>
            <p:nvPr/>
          </p:nvSpPr>
          <p:spPr bwMode="auto">
            <a:xfrm>
              <a:off x="4908550" y="2419350"/>
              <a:ext cx="331788" cy="103188"/>
            </a:xfrm>
            <a:custGeom>
              <a:avLst/>
              <a:gdLst>
                <a:gd name="T0" fmla="*/ 0 w 209"/>
                <a:gd name="T1" fmla="*/ 2147483646 h 65"/>
                <a:gd name="T2" fmla="*/ 2147483646 w 209"/>
                <a:gd name="T3" fmla="*/ 0 h 65"/>
                <a:gd name="T4" fmla="*/ 2147483646 w 209"/>
                <a:gd name="T5" fmla="*/ 2147483646 h 65"/>
                <a:gd name="T6" fmla="*/ 2147483646 w 209"/>
                <a:gd name="T7" fmla="*/ 2147483646 h 65"/>
                <a:gd name="T8" fmla="*/ 0 w 209"/>
                <a:gd name="T9" fmla="*/ 2147483646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9" h="65">
                  <a:moveTo>
                    <a:pt x="0" y="37"/>
                  </a:moveTo>
                  <a:lnTo>
                    <a:pt x="201" y="0"/>
                  </a:lnTo>
                  <a:lnTo>
                    <a:pt x="209" y="28"/>
                  </a:lnTo>
                  <a:lnTo>
                    <a:pt x="9" y="65"/>
                  </a:lnTo>
                  <a:lnTo>
                    <a:pt x="0" y="37"/>
                  </a:lnTo>
                  <a:close/>
                </a:path>
              </a:pathLst>
            </a:custGeom>
            <a:solidFill>
              <a:schemeClr val="folHlink"/>
            </a:solidFill>
            <a:ln w="9525">
              <a:solidFill>
                <a:schemeClr val="folHlink"/>
              </a:solidFill>
              <a:round/>
              <a:headEnd/>
              <a:tailEnd/>
            </a:ln>
          </p:spPr>
          <p:txBody>
            <a:bodyPr/>
            <a:lstStyle/>
            <a:p>
              <a:endParaRPr lang="fr-FR"/>
            </a:p>
          </p:txBody>
        </p:sp>
        <p:sp>
          <p:nvSpPr>
            <p:cNvPr id="71738" name="Freeform 58"/>
            <p:cNvSpPr>
              <a:spLocks/>
            </p:cNvSpPr>
            <p:nvPr/>
          </p:nvSpPr>
          <p:spPr bwMode="auto">
            <a:xfrm>
              <a:off x="5186363" y="2154238"/>
              <a:ext cx="344487" cy="309562"/>
            </a:xfrm>
            <a:custGeom>
              <a:avLst/>
              <a:gdLst>
                <a:gd name="T0" fmla="*/ 0 w 218"/>
                <a:gd name="T1" fmla="*/ 2147483646 h 195"/>
                <a:gd name="T2" fmla="*/ 2147483646 w 218"/>
                <a:gd name="T3" fmla="*/ 0 h 195"/>
                <a:gd name="T4" fmla="*/ 2147483646 w 218"/>
                <a:gd name="T5" fmla="*/ 2147483646 h 195"/>
                <a:gd name="T6" fmla="*/ 2147483646 w 218"/>
                <a:gd name="T7" fmla="*/ 2147483646 h 195"/>
                <a:gd name="T8" fmla="*/ 0 w 218"/>
                <a:gd name="T9" fmla="*/ 2147483646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8" h="195">
                  <a:moveTo>
                    <a:pt x="0" y="158"/>
                  </a:moveTo>
                  <a:lnTo>
                    <a:pt x="209" y="0"/>
                  </a:lnTo>
                  <a:lnTo>
                    <a:pt x="218" y="38"/>
                  </a:lnTo>
                  <a:lnTo>
                    <a:pt x="9" y="195"/>
                  </a:lnTo>
                  <a:lnTo>
                    <a:pt x="0" y="158"/>
                  </a:lnTo>
                  <a:close/>
                </a:path>
              </a:pathLst>
            </a:custGeom>
            <a:solidFill>
              <a:schemeClr val="folHlink"/>
            </a:solidFill>
            <a:ln w="9525">
              <a:solidFill>
                <a:schemeClr val="folHlink"/>
              </a:solidFill>
              <a:round/>
              <a:headEnd/>
              <a:tailEnd/>
            </a:ln>
          </p:spPr>
          <p:txBody>
            <a:bodyPr/>
            <a:lstStyle/>
            <a:p>
              <a:endParaRPr lang="fr-FR"/>
            </a:p>
          </p:txBody>
        </p:sp>
        <p:sp>
          <p:nvSpPr>
            <p:cNvPr id="71739" name="Freeform 59"/>
            <p:cNvSpPr>
              <a:spLocks/>
            </p:cNvSpPr>
            <p:nvPr/>
          </p:nvSpPr>
          <p:spPr bwMode="auto">
            <a:xfrm>
              <a:off x="5475288" y="2139950"/>
              <a:ext cx="346075" cy="412750"/>
            </a:xfrm>
            <a:custGeom>
              <a:avLst/>
              <a:gdLst>
                <a:gd name="T0" fmla="*/ 0 w 218"/>
                <a:gd name="T1" fmla="*/ 0 h 260"/>
                <a:gd name="T2" fmla="*/ 2147483646 w 218"/>
                <a:gd name="T3" fmla="*/ 2147483646 h 260"/>
                <a:gd name="T4" fmla="*/ 2147483646 w 218"/>
                <a:gd name="T5" fmla="*/ 2147483646 h 260"/>
                <a:gd name="T6" fmla="*/ 2147483646 w 218"/>
                <a:gd name="T7" fmla="*/ 2147483646 h 260"/>
                <a:gd name="T8" fmla="*/ 0 w 218"/>
                <a:gd name="T9" fmla="*/ 0 h 2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8" h="260">
                  <a:moveTo>
                    <a:pt x="0" y="0"/>
                  </a:moveTo>
                  <a:lnTo>
                    <a:pt x="183" y="250"/>
                  </a:lnTo>
                  <a:lnTo>
                    <a:pt x="218" y="260"/>
                  </a:lnTo>
                  <a:lnTo>
                    <a:pt x="35" y="9"/>
                  </a:lnTo>
                  <a:lnTo>
                    <a:pt x="0" y="0"/>
                  </a:lnTo>
                  <a:close/>
                </a:path>
              </a:pathLst>
            </a:custGeom>
            <a:solidFill>
              <a:schemeClr val="folHlink"/>
            </a:solidFill>
            <a:ln w="9525">
              <a:solidFill>
                <a:schemeClr val="folHlink"/>
              </a:solidFill>
              <a:round/>
              <a:headEnd/>
              <a:tailEnd/>
            </a:ln>
          </p:spPr>
          <p:txBody>
            <a:bodyPr/>
            <a:lstStyle/>
            <a:p>
              <a:endParaRPr lang="fr-FR"/>
            </a:p>
          </p:txBody>
        </p:sp>
        <p:sp>
          <p:nvSpPr>
            <p:cNvPr id="71740" name="Freeform 60"/>
            <p:cNvSpPr>
              <a:spLocks/>
            </p:cNvSpPr>
            <p:nvPr/>
          </p:nvSpPr>
          <p:spPr bwMode="auto">
            <a:xfrm>
              <a:off x="5765800" y="2508250"/>
              <a:ext cx="317500" cy="73025"/>
            </a:xfrm>
            <a:custGeom>
              <a:avLst/>
              <a:gdLst>
                <a:gd name="T0" fmla="*/ 0 w 200"/>
                <a:gd name="T1" fmla="*/ 2147483646 h 46"/>
                <a:gd name="T2" fmla="*/ 2147483646 w 200"/>
                <a:gd name="T3" fmla="*/ 2147483646 h 46"/>
                <a:gd name="T4" fmla="*/ 2147483646 w 200"/>
                <a:gd name="T5" fmla="*/ 2147483646 h 46"/>
                <a:gd name="T6" fmla="*/ 2147483646 w 200"/>
                <a:gd name="T7" fmla="*/ 0 h 46"/>
                <a:gd name="T8" fmla="*/ 0 w 200"/>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0" h="46">
                  <a:moveTo>
                    <a:pt x="0" y="28"/>
                  </a:moveTo>
                  <a:lnTo>
                    <a:pt x="191" y="46"/>
                  </a:lnTo>
                  <a:lnTo>
                    <a:pt x="200" y="18"/>
                  </a:lnTo>
                  <a:lnTo>
                    <a:pt x="9" y="0"/>
                  </a:lnTo>
                  <a:lnTo>
                    <a:pt x="0" y="28"/>
                  </a:lnTo>
                  <a:close/>
                </a:path>
              </a:pathLst>
            </a:custGeom>
            <a:solidFill>
              <a:schemeClr val="folHlink"/>
            </a:solidFill>
            <a:ln w="9525">
              <a:solidFill>
                <a:schemeClr val="folHlink"/>
              </a:solidFill>
              <a:round/>
              <a:headEnd/>
              <a:tailEnd/>
            </a:ln>
          </p:spPr>
          <p:txBody>
            <a:bodyPr/>
            <a:lstStyle/>
            <a:p>
              <a:endParaRPr lang="fr-FR"/>
            </a:p>
          </p:txBody>
        </p:sp>
        <p:sp>
          <p:nvSpPr>
            <p:cNvPr id="71741" name="Freeform 61"/>
            <p:cNvSpPr>
              <a:spLocks/>
            </p:cNvSpPr>
            <p:nvPr/>
          </p:nvSpPr>
          <p:spPr bwMode="auto">
            <a:xfrm>
              <a:off x="6043613" y="2536825"/>
              <a:ext cx="330200" cy="133350"/>
            </a:xfrm>
            <a:custGeom>
              <a:avLst/>
              <a:gdLst>
                <a:gd name="T0" fmla="*/ 0 w 209"/>
                <a:gd name="T1" fmla="*/ 2147483646 h 84"/>
                <a:gd name="T2" fmla="*/ 2147483646 w 209"/>
                <a:gd name="T3" fmla="*/ 2147483646 h 84"/>
                <a:gd name="T4" fmla="*/ 2147483646 w 209"/>
                <a:gd name="T5" fmla="*/ 2147483646 h 84"/>
                <a:gd name="T6" fmla="*/ 2147483646 w 209"/>
                <a:gd name="T7" fmla="*/ 0 h 84"/>
                <a:gd name="T8" fmla="*/ 0 w 209"/>
                <a:gd name="T9" fmla="*/ 2147483646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9" h="84">
                  <a:moveTo>
                    <a:pt x="0" y="28"/>
                  </a:moveTo>
                  <a:lnTo>
                    <a:pt x="200" y="84"/>
                  </a:lnTo>
                  <a:lnTo>
                    <a:pt x="209" y="56"/>
                  </a:lnTo>
                  <a:lnTo>
                    <a:pt x="8" y="0"/>
                  </a:lnTo>
                  <a:lnTo>
                    <a:pt x="0" y="28"/>
                  </a:lnTo>
                  <a:close/>
                </a:path>
              </a:pathLst>
            </a:custGeom>
            <a:solidFill>
              <a:schemeClr val="folHlink"/>
            </a:solidFill>
            <a:ln w="9525">
              <a:solidFill>
                <a:schemeClr val="folHlink"/>
              </a:solidFill>
              <a:round/>
              <a:headEnd/>
              <a:tailEnd/>
            </a:ln>
          </p:spPr>
          <p:txBody>
            <a:bodyPr/>
            <a:lstStyle/>
            <a:p>
              <a:endParaRPr lang="fr-FR"/>
            </a:p>
          </p:txBody>
        </p:sp>
        <p:sp>
          <p:nvSpPr>
            <p:cNvPr id="71742" name="Freeform 62"/>
            <p:cNvSpPr>
              <a:spLocks/>
            </p:cNvSpPr>
            <p:nvPr/>
          </p:nvSpPr>
          <p:spPr bwMode="auto">
            <a:xfrm>
              <a:off x="6330950" y="2552700"/>
              <a:ext cx="319088" cy="117475"/>
            </a:xfrm>
            <a:custGeom>
              <a:avLst/>
              <a:gdLst>
                <a:gd name="T0" fmla="*/ 0 w 201"/>
                <a:gd name="T1" fmla="*/ 2147483646 h 74"/>
                <a:gd name="T2" fmla="*/ 2147483646 w 201"/>
                <a:gd name="T3" fmla="*/ 0 h 74"/>
                <a:gd name="T4" fmla="*/ 2147483646 w 201"/>
                <a:gd name="T5" fmla="*/ 2147483646 h 74"/>
                <a:gd name="T6" fmla="*/ 2147483646 w 201"/>
                <a:gd name="T7" fmla="*/ 2147483646 h 74"/>
                <a:gd name="T8" fmla="*/ 0 w 201"/>
                <a:gd name="T9" fmla="*/ 2147483646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 h="74">
                  <a:moveTo>
                    <a:pt x="0" y="46"/>
                  </a:moveTo>
                  <a:lnTo>
                    <a:pt x="192" y="0"/>
                  </a:lnTo>
                  <a:lnTo>
                    <a:pt x="201" y="27"/>
                  </a:lnTo>
                  <a:lnTo>
                    <a:pt x="9" y="74"/>
                  </a:lnTo>
                  <a:lnTo>
                    <a:pt x="0" y="46"/>
                  </a:lnTo>
                  <a:close/>
                </a:path>
              </a:pathLst>
            </a:custGeom>
            <a:solidFill>
              <a:schemeClr val="folHlink"/>
            </a:solidFill>
            <a:ln w="9525">
              <a:solidFill>
                <a:schemeClr val="folHlink"/>
              </a:solidFill>
              <a:round/>
              <a:headEnd/>
              <a:tailEnd/>
            </a:ln>
          </p:spPr>
          <p:txBody>
            <a:bodyPr/>
            <a:lstStyle/>
            <a:p>
              <a:endParaRPr lang="fr-FR"/>
            </a:p>
          </p:txBody>
        </p:sp>
        <p:sp>
          <p:nvSpPr>
            <p:cNvPr id="71743" name="Freeform 63"/>
            <p:cNvSpPr>
              <a:spLocks/>
            </p:cNvSpPr>
            <p:nvPr/>
          </p:nvSpPr>
          <p:spPr bwMode="auto">
            <a:xfrm>
              <a:off x="6608763" y="2552700"/>
              <a:ext cx="330200" cy="176213"/>
            </a:xfrm>
            <a:custGeom>
              <a:avLst/>
              <a:gdLst>
                <a:gd name="T0" fmla="*/ 0 w 209"/>
                <a:gd name="T1" fmla="*/ 2147483646 h 111"/>
                <a:gd name="T2" fmla="*/ 2147483646 w 209"/>
                <a:gd name="T3" fmla="*/ 2147483646 h 111"/>
                <a:gd name="T4" fmla="*/ 2147483646 w 209"/>
                <a:gd name="T5" fmla="*/ 2147483646 h 111"/>
                <a:gd name="T6" fmla="*/ 2147483646 w 209"/>
                <a:gd name="T7" fmla="*/ 0 h 111"/>
                <a:gd name="T8" fmla="*/ 0 w 209"/>
                <a:gd name="T9" fmla="*/ 2147483646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9" h="111">
                  <a:moveTo>
                    <a:pt x="0" y="27"/>
                  </a:moveTo>
                  <a:lnTo>
                    <a:pt x="201" y="111"/>
                  </a:lnTo>
                  <a:lnTo>
                    <a:pt x="209" y="83"/>
                  </a:lnTo>
                  <a:lnTo>
                    <a:pt x="9" y="0"/>
                  </a:lnTo>
                  <a:lnTo>
                    <a:pt x="0" y="27"/>
                  </a:lnTo>
                  <a:close/>
                </a:path>
              </a:pathLst>
            </a:custGeom>
            <a:solidFill>
              <a:schemeClr val="folHlink"/>
            </a:solidFill>
            <a:ln w="9525">
              <a:solidFill>
                <a:schemeClr val="folHlink"/>
              </a:solidFill>
              <a:round/>
              <a:headEnd/>
              <a:tailEnd/>
            </a:ln>
          </p:spPr>
          <p:txBody>
            <a:bodyPr/>
            <a:lstStyle/>
            <a:p>
              <a:endParaRPr lang="fr-FR"/>
            </a:p>
          </p:txBody>
        </p:sp>
        <p:sp>
          <p:nvSpPr>
            <p:cNvPr id="71744" name="Freeform 64"/>
            <p:cNvSpPr>
              <a:spLocks/>
            </p:cNvSpPr>
            <p:nvPr/>
          </p:nvSpPr>
          <p:spPr bwMode="auto">
            <a:xfrm>
              <a:off x="6883400" y="2433638"/>
              <a:ext cx="347663" cy="295275"/>
            </a:xfrm>
            <a:custGeom>
              <a:avLst/>
              <a:gdLst>
                <a:gd name="T0" fmla="*/ 0 w 218"/>
                <a:gd name="T1" fmla="*/ 2147483646 h 186"/>
                <a:gd name="T2" fmla="*/ 2147483646 w 218"/>
                <a:gd name="T3" fmla="*/ 0 h 186"/>
                <a:gd name="T4" fmla="*/ 2147483646 w 218"/>
                <a:gd name="T5" fmla="*/ 2147483646 h 186"/>
                <a:gd name="T6" fmla="*/ 2147483646 w 218"/>
                <a:gd name="T7" fmla="*/ 2147483646 h 186"/>
                <a:gd name="T8" fmla="*/ 0 w 218"/>
                <a:gd name="T9" fmla="*/ 2147483646 h 1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8" h="186">
                  <a:moveTo>
                    <a:pt x="0" y="149"/>
                  </a:moveTo>
                  <a:lnTo>
                    <a:pt x="209" y="0"/>
                  </a:lnTo>
                  <a:lnTo>
                    <a:pt x="218" y="38"/>
                  </a:lnTo>
                  <a:lnTo>
                    <a:pt x="9" y="186"/>
                  </a:lnTo>
                  <a:lnTo>
                    <a:pt x="0" y="149"/>
                  </a:lnTo>
                  <a:close/>
                </a:path>
              </a:pathLst>
            </a:custGeom>
            <a:solidFill>
              <a:schemeClr val="folHlink"/>
            </a:solidFill>
            <a:ln w="9525">
              <a:solidFill>
                <a:schemeClr val="folHlink"/>
              </a:solidFill>
              <a:round/>
              <a:headEnd/>
              <a:tailEnd/>
            </a:ln>
          </p:spPr>
          <p:txBody>
            <a:bodyPr/>
            <a:lstStyle/>
            <a:p>
              <a:endParaRPr lang="fr-FR"/>
            </a:p>
          </p:txBody>
        </p:sp>
        <p:sp>
          <p:nvSpPr>
            <p:cNvPr id="71745" name="Freeform 65"/>
            <p:cNvSpPr>
              <a:spLocks/>
            </p:cNvSpPr>
            <p:nvPr/>
          </p:nvSpPr>
          <p:spPr bwMode="auto">
            <a:xfrm>
              <a:off x="7173913" y="1876425"/>
              <a:ext cx="346075" cy="617538"/>
            </a:xfrm>
            <a:custGeom>
              <a:avLst/>
              <a:gdLst>
                <a:gd name="T0" fmla="*/ 0 w 218"/>
                <a:gd name="T1" fmla="*/ 2147483646 h 389"/>
                <a:gd name="T2" fmla="*/ 2147483646 w 218"/>
                <a:gd name="T3" fmla="*/ 0 h 389"/>
                <a:gd name="T4" fmla="*/ 2147483646 w 218"/>
                <a:gd name="T5" fmla="*/ 2147483646 h 389"/>
                <a:gd name="T6" fmla="*/ 2147483646 w 218"/>
                <a:gd name="T7" fmla="*/ 2147483646 h 389"/>
                <a:gd name="T8" fmla="*/ 0 w 218"/>
                <a:gd name="T9" fmla="*/ 2147483646 h 3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8" h="389">
                  <a:moveTo>
                    <a:pt x="0" y="379"/>
                  </a:moveTo>
                  <a:lnTo>
                    <a:pt x="183" y="0"/>
                  </a:lnTo>
                  <a:lnTo>
                    <a:pt x="218" y="9"/>
                  </a:lnTo>
                  <a:lnTo>
                    <a:pt x="35" y="389"/>
                  </a:lnTo>
                  <a:lnTo>
                    <a:pt x="0" y="379"/>
                  </a:lnTo>
                  <a:close/>
                </a:path>
              </a:pathLst>
            </a:custGeom>
            <a:solidFill>
              <a:schemeClr val="folHlink"/>
            </a:solidFill>
            <a:ln w="9525">
              <a:solidFill>
                <a:schemeClr val="folHlink"/>
              </a:solidFill>
              <a:round/>
              <a:headEnd/>
              <a:tailEnd/>
            </a:ln>
          </p:spPr>
          <p:txBody>
            <a:bodyPr/>
            <a:lstStyle/>
            <a:p>
              <a:endParaRPr lang="fr-FR"/>
            </a:p>
          </p:txBody>
        </p:sp>
        <p:sp>
          <p:nvSpPr>
            <p:cNvPr id="71746" name="Freeform 66"/>
            <p:cNvSpPr>
              <a:spLocks/>
            </p:cNvSpPr>
            <p:nvPr/>
          </p:nvSpPr>
          <p:spPr bwMode="auto">
            <a:xfrm>
              <a:off x="7466013" y="1876425"/>
              <a:ext cx="330200" cy="542925"/>
            </a:xfrm>
            <a:custGeom>
              <a:avLst/>
              <a:gdLst>
                <a:gd name="T0" fmla="*/ 0 w 209"/>
                <a:gd name="T1" fmla="*/ 0 h 342"/>
                <a:gd name="T2" fmla="*/ 2147483646 w 209"/>
                <a:gd name="T3" fmla="*/ 2147483646 h 342"/>
                <a:gd name="T4" fmla="*/ 2147483646 w 209"/>
                <a:gd name="T5" fmla="*/ 2147483646 h 342"/>
                <a:gd name="T6" fmla="*/ 2147483646 w 209"/>
                <a:gd name="T7" fmla="*/ 2147483646 h 342"/>
                <a:gd name="T8" fmla="*/ 0 w 209"/>
                <a:gd name="T9" fmla="*/ 0 h 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9" h="342">
                  <a:moveTo>
                    <a:pt x="0" y="0"/>
                  </a:moveTo>
                  <a:lnTo>
                    <a:pt x="174" y="333"/>
                  </a:lnTo>
                  <a:lnTo>
                    <a:pt x="209" y="342"/>
                  </a:lnTo>
                  <a:lnTo>
                    <a:pt x="35" y="9"/>
                  </a:lnTo>
                  <a:lnTo>
                    <a:pt x="0" y="0"/>
                  </a:lnTo>
                  <a:close/>
                </a:path>
              </a:pathLst>
            </a:custGeom>
            <a:solidFill>
              <a:schemeClr val="folHlink"/>
            </a:solidFill>
            <a:ln w="9525">
              <a:solidFill>
                <a:schemeClr val="folHlink"/>
              </a:solidFill>
              <a:round/>
              <a:headEnd/>
              <a:tailEnd/>
            </a:ln>
          </p:spPr>
          <p:txBody>
            <a:bodyPr/>
            <a:lstStyle/>
            <a:p>
              <a:endParaRPr lang="fr-FR"/>
            </a:p>
          </p:txBody>
        </p:sp>
        <p:sp>
          <p:nvSpPr>
            <p:cNvPr id="71747" name="Freeform 67"/>
            <p:cNvSpPr>
              <a:spLocks/>
            </p:cNvSpPr>
            <p:nvPr/>
          </p:nvSpPr>
          <p:spPr bwMode="auto">
            <a:xfrm>
              <a:off x="7740650" y="2346325"/>
              <a:ext cx="144463" cy="866775"/>
            </a:xfrm>
            <a:custGeom>
              <a:avLst/>
              <a:gdLst>
                <a:gd name="T0" fmla="*/ 0 w 209"/>
                <a:gd name="T1" fmla="*/ 0 h 2667"/>
                <a:gd name="T2" fmla="*/ 2147483646 w 209"/>
                <a:gd name="T3" fmla="*/ 2147483646 h 2667"/>
                <a:gd name="T4" fmla="*/ 2147483646 w 209"/>
                <a:gd name="T5" fmla="*/ 2147483646 h 2667"/>
                <a:gd name="T6" fmla="*/ 2147483646 w 209"/>
                <a:gd name="T7" fmla="*/ 2147483646 h 2667"/>
                <a:gd name="T8" fmla="*/ 0 w 209"/>
                <a:gd name="T9" fmla="*/ 0 h 26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9" h="2667">
                  <a:moveTo>
                    <a:pt x="0" y="0"/>
                  </a:moveTo>
                  <a:lnTo>
                    <a:pt x="183" y="2658"/>
                  </a:lnTo>
                  <a:lnTo>
                    <a:pt x="209" y="2667"/>
                  </a:lnTo>
                  <a:lnTo>
                    <a:pt x="27" y="9"/>
                  </a:lnTo>
                  <a:lnTo>
                    <a:pt x="0" y="0"/>
                  </a:lnTo>
                  <a:close/>
                </a:path>
              </a:pathLst>
            </a:custGeom>
            <a:solidFill>
              <a:schemeClr val="folHlink"/>
            </a:solidFill>
            <a:ln w="31750">
              <a:solidFill>
                <a:schemeClr val="folHlink"/>
              </a:solidFill>
              <a:round/>
              <a:headEnd/>
              <a:tailEnd/>
            </a:ln>
          </p:spPr>
          <p:txBody>
            <a:bodyPr/>
            <a:lstStyle/>
            <a:p>
              <a:endParaRPr lang="fr-FR"/>
            </a:p>
          </p:txBody>
        </p:sp>
        <p:sp>
          <p:nvSpPr>
            <p:cNvPr id="71748" name="Freeform 68"/>
            <p:cNvSpPr>
              <a:spLocks/>
            </p:cNvSpPr>
            <p:nvPr/>
          </p:nvSpPr>
          <p:spPr bwMode="auto">
            <a:xfrm>
              <a:off x="8583613" y="2684463"/>
              <a:ext cx="69850" cy="528637"/>
            </a:xfrm>
            <a:custGeom>
              <a:avLst/>
              <a:gdLst>
                <a:gd name="T0" fmla="*/ 0 w 209"/>
                <a:gd name="T1" fmla="*/ 2147483646 h 1973"/>
                <a:gd name="T2" fmla="*/ 2147483646 w 209"/>
                <a:gd name="T3" fmla="*/ 0 h 1973"/>
                <a:gd name="T4" fmla="*/ 2147483646 w 209"/>
                <a:gd name="T5" fmla="*/ 2147483646 h 1973"/>
                <a:gd name="T6" fmla="*/ 2147483646 w 209"/>
                <a:gd name="T7" fmla="*/ 2147483646 h 1973"/>
                <a:gd name="T8" fmla="*/ 0 w 209"/>
                <a:gd name="T9" fmla="*/ 2147483646 h 19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9" h="1973">
                  <a:moveTo>
                    <a:pt x="0" y="1963"/>
                  </a:moveTo>
                  <a:lnTo>
                    <a:pt x="183" y="0"/>
                  </a:lnTo>
                  <a:lnTo>
                    <a:pt x="209" y="9"/>
                  </a:lnTo>
                  <a:lnTo>
                    <a:pt x="26" y="1973"/>
                  </a:lnTo>
                  <a:lnTo>
                    <a:pt x="0" y="1963"/>
                  </a:lnTo>
                  <a:close/>
                </a:path>
              </a:pathLst>
            </a:custGeom>
            <a:solidFill>
              <a:schemeClr val="folHlink"/>
            </a:solidFill>
            <a:ln w="31750">
              <a:solidFill>
                <a:schemeClr val="folHlink"/>
              </a:solidFill>
              <a:round/>
              <a:headEnd/>
              <a:tailEnd/>
            </a:ln>
          </p:spPr>
          <p:txBody>
            <a:bodyPr/>
            <a:lstStyle/>
            <a:p>
              <a:endParaRPr lang="fr-FR"/>
            </a:p>
          </p:txBody>
        </p:sp>
        <p:sp>
          <p:nvSpPr>
            <p:cNvPr id="71749" name="Oval 95"/>
            <p:cNvSpPr>
              <a:spLocks noChangeArrowheads="1"/>
            </p:cNvSpPr>
            <p:nvPr/>
          </p:nvSpPr>
          <p:spPr bwMode="auto">
            <a:xfrm>
              <a:off x="1195388" y="1801813"/>
              <a:ext cx="95250" cy="103187"/>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0" name="Oval 96"/>
            <p:cNvSpPr>
              <a:spLocks noChangeArrowheads="1"/>
            </p:cNvSpPr>
            <p:nvPr/>
          </p:nvSpPr>
          <p:spPr bwMode="auto">
            <a:xfrm>
              <a:off x="1484313" y="1949450"/>
              <a:ext cx="96837"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1" name="Oval 97"/>
            <p:cNvSpPr>
              <a:spLocks noChangeArrowheads="1"/>
            </p:cNvSpPr>
            <p:nvPr/>
          </p:nvSpPr>
          <p:spPr bwMode="auto">
            <a:xfrm>
              <a:off x="1760538" y="1816100"/>
              <a:ext cx="98425"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2" name="Oval 98"/>
            <p:cNvSpPr>
              <a:spLocks noChangeArrowheads="1"/>
            </p:cNvSpPr>
            <p:nvPr/>
          </p:nvSpPr>
          <p:spPr bwMode="auto">
            <a:xfrm>
              <a:off x="2051050" y="2346325"/>
              <a:ext cx="96838"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3" name="Oval 99"/>
            <p:cNvSpPr>
              <a:spLocks noChangeArrowheads="1"/>
            </p:cNvSpPr>
            <p:nvPr/>
          </p:nvSpPr>
          <p:spPr bwMode="auto">
            <a:xfrm>
              <a:off x="2328863" y="2081213"/>
              <a:ext cx="95250" cy="103187"/>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4" name="Oval 100"/>
            <p:cNvSpPr>
              <a:spLocks noChangeArrowheads="1"/>
            </p:cNvSpPr>
            <p:nvPr/>
          </p:nvSpPr>
          <p:spPr bwMode="auto">
            <a:xfrm>
              <a:off x="2616200" y="2316163"/>
              <a:ext cx="96838" cy="103187"/>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5" name="Oval 101"/>
            <p:cNvSpPr>
              <a:spLocks noChangeArrowheads="1"/>
            </p:cNvSpPr>
            <p:nvPr/>
          </p:nvSpPr>
          <p:spPr bwMode="auto">
            <a:xfrm>
              <a:off x="2894013" y="2346325"/>
              <a:ext cx="95250"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6" name="Oval 102"/>
            <p:cNvSpPr>
              <a:spLocks noChangeArrowheads="1"/>
            </p:cNvSpPr>
            <p:nvPr/>
          </p:nvSpPr>
          <p:spPr bwMode="auto">
            <a:xfrm>
              <a:off x="3182938" y="2478088"/>
              <a:ext cx="98425" cy="103187"/>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7" name="Oval 103"/>
            <p:cNvSpPr>
              <a:spLocks noChangeArrowheads="1"/>
            </p:cNvSpPr>
            <p:nvPr/>
          </p:nvSpPr>
          <p:spPr bwMode="auto">
            <a:xfrm>
              <a:off x="3459163" y="1684338"/>
              <a:ext cx="96837" cy="103187"/>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8" name="Oval 104"/>
            <p:cNvSpPr>
              <a:spLocks noChangeArrowheads="1"/>
            </p:cNvSpPr>
            <p:nvPr/>
          </p:nvSpPr>
          <p:spPr bwMode="auto">
            <a:xfrm>
              <a:off x="3751263" y="2346325"/>
              <a:ext cx="95250"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59" name="Oval 105"/>
            <p:cNvSpPr>
              <a:spLocks noChangeArrowheads="1"/>
            </p:cNvSpPr>
            <p:nvPr/>
          </p:nvSpPr>
          <p:spPr bwMode="auto">
            <a:xfrm>
              <a:off x="4025900" y="2493963"/>
              <a:ext cx="96838" cy="101600"/>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0" name="Oval 106"/>
            <p:cNvSpPr>
              <a:spLocks noChangeArrowheads="1"/>
            </p:cNvSpPr>
            <p:nvPr/>
          </p:nvSpPr>
          <p:spPr bwMode="auto">
            <a:xfrm>
              <a:off x="4316413" y="2301875"/>
              <a:ext cx="95250"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1" name="Oval 107"/>
            <p:cNvSpPr>
              <a:spLocks noChangeArrowheads="1"/>
            </p:cNvSpPr>
            <p:nvPr/>
          </p:nvSpPr>
          <p:spPr bwMode="auto">
            <a:xfrm>
              <a:off x="4591050" y="2522538"/>
              <a:ext cx="96838" cy="103187"/>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2" name="Oval 108"/>
            <p:cNvSpPr>
              <a:spLocks noChangeArrowheads="1"/>
            </p:cNvSpPr>
            <p:nvPr/>
          </p:nvSpPr>
          <p:spPr bwMode="auto">
            <a:xfrm>
              <a:off x="4881563" y="2816225"/>
              <a:ext cx="96837"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3" name="Oval 109"/>
            <p:cNvSpPr>
              <a:spLocks noChangeArrowheads="1"/>
            </p:cNvSpPr>
            <p:nvPr/>
          </p:nvSpPr>
          <p:spPr bwMode="auto">
            <a:xfrm>
              <a:off x="5173663" y="2771775"/>
              <a:ext cx="95250"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4" name="Oval 110"/>
            <p:cNvSpPr>
              <a:spLocks noChangeArrowheads="1"/>
            </p:cNvSpPr>
            <p:nvPr/>
          </p:nvSpPr>
          <p:spPr bwMode="auto">
            <a:xfrm>
              <a:off x="5448300" y="1552575"/>
              <a:ext cx="96838"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5" name="Oval 111"/>
            <p:cNvSpPr>
              <a:spLocks noChangeArrowheads="1"/>
            </p:cNvSpPr>
            <p:nvPr/>
          </p:nvSpPr>
          <p:spPr bwMode="auto">
            <a:xfrm>
              <a:off x="5738813" y="1714500"/>
              <a:ext cx="95250" cy="101600"/>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6" name="Oval 112"/>
            <p:cNvSpPr>
              <a:spLocks noChangeArrowheads="1"/>
            </p:cNvSpPr>
            <p:nvPr/>
          </p:nvSpPr>
          <p:spPr bwMode="auto">
            <a:xfrm>
              <a:off x="6013450" y="1876425"/>
              <a:ext cx="96838" cy="101600"/>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7" name="Oval 113"/>
            <p:cNvSpPr>
              <a:spLocks noChangeArrowheads="1"/>
            </p:cNvSpPr>
            <p:nvPr/>
          </p:nvSpPr>
          <p:spPr bwMode="auto">
            <a:xfrm>
              <a:off x="6303963" y="1935163"/>
              <a:ext cx="96837" cy="101600"/>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8" name="Oval 114"/>
            <p:cNvSpPr>
              <a:spLocks noChangeArrowheads="1"/>
            </p:cNvSpPr>
            <p:nvPr/>
          </p:nvSpPr>
          <p:spPr bwMode="auto">
            <a:xfrm>
              <a:off x="6580188" y="2374900"/>
              <a:ext cx="98425"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69" name="Oval 115"/>
            <p:cNvSpPr>
              <a:spLocks noChangeArrowheads="1"/>
            </p:cNvSpPr>
            <p:nvPr/>
          </p:nvSpPr>
          <p:spPr bwMode="auto">
            <a:xfrm>
              <a:off x="6870700" y="2066925"/>
              <a:ext cx="96838"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70" name="Oval 116"/>
            <p:cNvSpPr>
              <a:spLocks noChangeArrowheads="1"/>
            </p:cNvSpPr>
            <p:nvPr/>
          </p:nvSpPr>
          <p:spPr bwMode="auto">
            <a:xfrm>
              <a:off x="7148513" y="2493963"/>
              <a:ext cx="95250" cy="101600"/>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71" name="Oval 117"/>
            <p:cNvSpPr>
              <a:spLocks noChangeArrowheads="1"/>
            </p:cNvSpPr>
            <p:nvPr/>
          </p:nvSpPr>
          <p:spPr bwMode="auto">
            <a:xfrm>
              <a:off x="7435850" y="2052638"/>
              <a:ext cx="96838" cy="101600"/>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72" name="Oval 118"/>
            <p:cNvSpPr>
              <a:spLocks noChangeArrowheads="1"/>
            </p:cNvSpPr>
            <p:nvPr/>
          </p:nvSpPr>
          <p:spPr bwMode="auto">
            <a:xfrm>
              <a:off x="7713663" y="1552575"/>
              <a:ext cx="95250"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73" name="Oval 119"/>
            <p:cNvSpPr>
              <a:spLocks noChangeArrowheads="1"/>
            </p:cNvSpPr>
            <p:nvPr/>
          </p:nvSpPr>
          <p:spPr bwMode="auto">
            <a:xfrm>
              <a:off x="8002588" y="1728788"/>
              <a:ext cx="98425" cy="103187"/>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74" name="Oval 120"/>
            <p:cNvSpPr>
              <a:spLocks noChangeArrowheads="1"/>
            </p:cNvSpPr>
            <p:nvPr/>
          </p:nvSpPr>
          <p:spPr bwMode="auto">
            <a:xfrm>
              <a:off x="8278813" y="1905000"/>
              <a:ext cx="96837" cy="103188"/>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75" name="Oval 121"/>
            <p:cNvSpPr>
              <a:spLocks noChangeArrowheads="1"/>
            </p:cNvSpPr>
            <p:nvPr/>
          </p:nvSpPr>
          <p:spPr bwMode="auto">
            <a:xfrm>
              <a:off x="8570913" y="2728913"/>
              <a:ext cx="95250" cy="103187"/>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776" name="Freeform 122"/>
            <p:cNvSpPr>
              <a:spLocks/>
            </p:cNvSpPr>
            <p:nvPr/>
          </p:nvSpPr>
          <p:spPr bwMode="auto">
            <a:xfrm>
              <a:off x="1195388" y="2022475"/>
              <a:ext cx="111125"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4" y="0"/>
                  </a:moveTo>
                  <a:lnTo>
                    <a:pt x="69" y="37"/>
                  </a:lnTo>
                  <a:lnTo>
                    <a:pt x="34" y="74"/>
                  </a:lnTo>
                  <a:lnTo>
                    <a:pt x="0" y="37"/>
                  </a:lnTo>
                  <a:lnTo>
                    <a:pt x="34" y="0"/>
                  </a:lnTo>
                  <a:close/>
                </a:path>
              </a:pathLst>
            </a:custGeom>
            <a:solidFill>
              <a:srgbClr val="FFFFFF"/>
            </a:solidFill>
            <a:ln w="14288">
              <a:solidFill>
                <a:srgbClr val="000000"/>
              </a:solidFill>
              <a:prstDash val="solid"/>
              <a:round/>
              <a:headEnd/>
              <a:tailEnd/>
            </a:ln>
          </p:spPr>
          <p:txBody>
            <a:bodyPr/>
            <a:lstStyle/>
            <a:p>
              <a:endParaRPr lang="fr-FR"/>
            </a:p>
          </p:txBody>
        </p:sp>
        <p:sp>
          <p:nvSpPr>
            <p:cNvPr id="71777" name="Freeform 123"/>
            <p:cNvSpPr>
              <a:spLocks/>
            </p:cNvSpPr>
            <p:nvPr/>
          </p:nvSpPr>
          <p:spPr bwMode="auto">
            <a:xfrm>
              <a:off x="1484313" y="2228850"/>
              <a:ext cx="111125"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78" name="Freeform 124"/>
            <p:cNvSpPr>
              <a:spLocks/>
            </p:cNvSpPr>
            <p:nvPr/>
          </p:nvSpPr>
          <p:spPr bwMode="auto">
            <a:xfrm>
              <a:off x="1760538" y="2095500"/>
              <a:ext cx="111125" cy="119063"/>
            </a:xfrm>
            <a:custGeom>
              <a:avLst/>
              <a:gdLst>
                <a:gd name="T0" fmla="*/ 2147483646 w 70"/>
                <a:gd name="T1" fmla="*/ 0 h 75"/>
                <a:gd name="T2" fmla="*/ 2147483646 w 70"/>
                <a:gd name="T3" fmla="*/ 2147483646 h 75"/>
                <a:gd name="T4" fmla="*/ 2147483646 w 70"/>
                <a:gd name="T5" fmla="*/ 2147483646 h 75"/>
                <a:gd name="T6" fmla="*/ 0 w 70"/>
                <a:gd name="T7" fmla="*/ 2147483646 h 75"/>
                <a:gd name="T8" fmla="*/ 2147483646 w 70"/>
                <a:gd name="T9" fmla="*/ 0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5">
                  <a:moveTo>
                    <a:pt x="35" y="0"/>
                  </a:moveTo>
                  <a:lnTo>
                    <a:pt x="70" y="37"/>
                  </a:lnTo>
                  <a:lnTo>
                    <a:pt x="35" y="75"/>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79" name="Freeform 125"/>
            <p:cNvSpPr>
              <a:spLocks/>
            </p:cNvSpPr>
            <p:nvPr/>
          </p:nvSpPr>
          <p:spPr bwMode="auto">
            <a:xfrm>
              <a:off x="2051050" y="1963738"/>
              <a:ext cx="109538"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5" y="0"/>
                  </a:moveTo>
                  <a:lnTo>
                    <a:pt x="69"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0" name="Freeform 126"/>
            <p:cNvSpPr>
              <a:spLocks/>
            </p:cNvSpPr>
            <p:nvPr/>
          </p:nvSpPr>
          <p:spPr bwMode="auto">
            <a:xfrm>
              <a:off x="2328863" y="1831975"/>
              <a:ext cx="107950"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5" y="0"/>
                  </a:moveTo>
                  <a:lnTo>
                    <a:pt x="69"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1" name="Freeform 127"/>
            <p:cNvSpPr>
              <a:spLocks/>
            </p:cNvSpPr>
            <p:nvPr/>
          </p:nvSpPr>
          <p:spPr bwMode="auto">
            <a:xfrm>
              <a:off x="2616200" y="1919288"/>
              <a:ext cx="112713"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2" name="Freeform 128"/>
            <p:cNvSpPr>
              <a:spLocks/>
            </p:cNvSpPr>
            <p:nvPr/>
          </p:nvSpPr>
          <p:spPr bwMode="auto">
            <a:xfrm>
              <a:off x="2894013" y="2198688"/>
              <a:ext cx="109537"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3" name="Freeform 129"/>
            <p:cNvSpPr>
              <a:spLocks/>
            </p:cNvSpPr>
            <p:nvPr/>
          </p:nvSpPr>
          <p:spPr bwMode="auto">
            <a:xfrm>
              <a:off x="3182938" y="1949450"/>
              <a:ext cx="111125"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4" name="Freeform 130"/>
            <p:cNvSpPr>
              <a:spLocks/>
            </p:cNvSpPr>
            <p:nvPr/>
          </p:nvSpPr>
          <p:spPr bwMode="auto">
            <a:xfrm>
              <a:off x="3459163" y="2374900"/>
              <a:ext cx="111125" cy="119063"/>
            </a:xfrm>
            <a:custGeom>
              <a:avLst/>
              <a:gdLst>
                <a:gd name="T0" fmla="*/ 2147483646 w 70"/>
                <a:gd name="T1" fmla="*/ 0 h 75"/>
                <a:gd name="T2" fmla="*/ 2147483646 w 70"/>
                <a:gd name="T3" fmla="*/ 2147483646 h 75"/>
                <a:gd name="T4" fmla="*/ 2147483646 w 70"/>
                <a:gd name="T5" fmla="*/ 2147483646 h 75"/>
                <a:gd name="T6" fmla="*/ 0 w 70"/>
                <a:gd name="T7" fmla="*/ 2147483646 h 75"/>
                <a:gd name="T8" fmla="*/ 2147483646 w 70"/>
                <a:gd name="T9" fmla="*/ 0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5">
                  <a:moveTo>
                    <a:pt x="35" y="0"/>
                  </a:moveTo>
                  <a:lnTo>
                    <a:pt x="70" y="37"/>
                  </a:lnTo>
                  <a:lnTo>
                    <a:pt x="35" y="75"/>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5" name="Freeform 131"/>
            <p:cNvSpPr>
              <a:spLocks/>
            </p:cNvSpPr>
            <p:nvPr/>
          </p:nvSpPr>
          <p:spPr bwMode="auto">
            <a:xfrm>
              <a:off x="3751263" y="2111375"/>
              <a:ext cx="107950"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5" y="0"/>
                  </a:moveTo>
                  <a:lnTo>
                    <a:pt x="69"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6" name="Freeform 132"/>
            <p:cNvSpPr>
              <a:spLocks/>
            </p:cNvSpPr>
            <p:nvPr/>
          </p:nvSpPr>
          <p:spPr bwMode="auto">
            <a:xfrm>
              <a:off x="4025900" y="1801813"/>
              <a:ext cx="109538"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5" y="0"/>
                  </a:moveTo>
                  <a:lnTo>
                    <a:pt x="69"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7" name="Freeform 133"/>
            <p:cNvSpPr>
              <a:spLocks/>
            </p:cNvSpPr>
            <p:nvPr/>
          </p:nvSpPr>
          <p:spPr bwMode="auto">
            <a:xfrm>
              <a:off x="4316413" y="1846263"/>
              <a:ext cx="109537"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8" name="Freeform 134"/>
            <p:cNvSpPr>
              <a:spLocks/>
            </p:cNvSpPr>
            <p:nvPr/>
          </p:nvSpPr>
          <p:spPr bwMode="auto">
            <a:xfrm>
              <a:off x="4591050" y="1684338"/>
              <a:ext cx="112713"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89" name="Freeform 135"/>
            <p:cNvSpPr>
              <a:spLocks/>
            </p:cNvSpPr>
            <p:nvPr/>
          </p:nvSpPr>
          <p:spPr bwMode="auto">
            <a:xfrm>
              <a:off x="4881563" y="1536700"/>
              <a:ext cx="111125" cy="119063"/>
            </a:xfrm>
            <a:custGeom>
              <a:avLst/>
              <a:gdLst>
                <a:gd name="T0" fmla="*/ 2147483646 w 70"/>
                <a:gd name="T1" fmla="*/ 0 h 75"/>
                <a:gd name="T2" fmla="*/ 2147483646 w 70"/>
                <a:gd name="T3" fmla="*/ 2147483646 h 75"/>
                <a:gd name="T4" fmla="*/ 2147483646 w 70"/>
                <a:gd name="T5" fmla="*/ 2147483646 h 75"/>
                <a:gd name="T6" fmla="*/ 0 w 70"/>
                <a:gd name="T7" fmla="*/ 2147483646 h 75"/>
                <a:gd name="T8" fmla="*/ 2147483646 w 70"/>
                <a:gd name="T9" fmla="*/ 0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5">
                  <a:moveTo>
                    <a:pt x="35" y="0"/>
                  </a:moveTo>
                  <a:lnTo>
                    <a:pt x="70" y="38"/>
                  </a:lnTo>
                  <a:lnTo>
                    <a:pt x="35" y="75"/>
                  </a:lnTo>
                  <a:lnTo>
                    <a:pt x="0" y="38"/>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90" name="Freeform 136"/>
            <p:cNvSpPr>
              <a:spLocks/>
            </p:cNvSpPr>
            <p:nvPr/>
          </p:nvSpPr>
          <p:spPr bwMode="auto">
            <a:xfrm>
              <a:off x="5173663" y="1419225"/>
              <a:ext cx="107950"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5" y="0"/>
                  </a:moveTo>
                  <a:lnTo>
                    <a:pt x="69"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91" name="Freeform 137"/>
            <p:cNvSpPr>
              <a:spLocks/>
            </p:cNvSpPr>
            <p:nvPr/>
          </p:nvSpPr>
          <p:spPr bwMode="auto">
            <a:xfrm>
              <a:off x="5448300" y="1816100"/>
              <a:ext cx="109538" cy="119063"/>
            </a:xfrm>
            <a:custGeom>
              <a:avLst/>
              <a:gdLst>
                <a:gd name="T0" fmla="*/ 2147483646 w 69"/>
                <a:gd name="T1" fmla="*/ 0 h 75"/>
                <a:gd name="T2" fmla="*/ 2147483646 w 69"/>
                <a:gd name="T3" fmla="*/ 2147483646 h 75"/>
                <a:gd name="T4" fmla="*/ 2147483646 w 69"/>
                <a:gd name="T5" fmla="*/ 2147483646 h 75"/>
                <a:gd name="T6" fmla="*/ 0 w 69"/>
                <a:gd name="T7" fmla="*/ 2147483646 h 75"/>
                <a:gd name="T8" fmla="*/ 2147483646 w 69"/>
                <a:gd name="T9" fmla="*/ 0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5">
                  <a:moveTo>
                    <a:pt x="35" y="0"/>
                  </a:moveTo>
                  <a:lnTo>
                    <a:pt x="69" y="38"/>
                  </a:lnTo>
                  <a:lnTo>
                    <a:pt x="35" y="75"/>
                  </a:lnTo>
                  <a:lnTo>
                    <a:pt x="0" y="38"/>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92" name="Freeform 138"/>
            <p:cNvSpPr>
              <a:spLocks/>
            </p:cNvSpPr>
            <p:nvPr/>
          </p:nvSpPr>
          <p:spPr bwMode="auto">
            <a:xfrm>
              <a:off x="5738813" y="1625600"/>
              <a:ext cx="109537"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93" name="Freeform 139"/>
            <p:cNvSpPr>
              <a:spLocks/>
            </p:cNvSpPr>
            <p:nvPr/>
          </p:nvSpPr>
          <p:spPr bwMode="auto">
            <a:xfrm>
              <a:off x="6013450" y="1522413"/>
              <a:ext cx="112713"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94" name="Freeform 140"/>
            <p:cNvSpPr>
              <a:spLocks/>
            </p:cNvSpPr>
            <p:nvPr/>
          </p:nvSpPr>
          <p:spPr bwMode="auto">
            <a:xfrm>
              <a:off x="6303963" y="1493838"/>
              <a:ext cx="111125"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95" name="Freeform 141"/>
            <p:cNvSpPr>
              <a:spLocks/>
            </p:cNvSpPr>
            <p:nvPr/>
          </p:nvSpPr>
          <p:spPr bwMode="auto">
            <a:xfrm>
              <a:off x="6580188" y="1435100"/>
              <a:ext cx="111125"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96" name="Freeform 142"/>
            <p:cNvSpPr>
              <a:spLocks/>
            </p:cNvSpPr>
            <p:nvPr/>
          </p:nvSpPr>
          <p:spPr bwMode="auto">
            <a:xfrm>
              <a:off x="6870700" y="1949450"/>
              <a:ext cx="109538"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5" y="0"/>
                  </a:moveTo>
                  <a:lnTo>
                    <a:pt x="69"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97" name="Freeform 143"/>
            <p:cNvSpPr>
              <a:spLocks/>
            </p:cNvSpPr>
            <p:nvPr/>
          </p:nvSpPr>
          <p:spPr bwMode="auto">
            <a:xfrm>
              <a:off x="7148513" y="1905000"/>
              <a:ext cx="107950"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4" y="0"/>
                  </a:moveTo>
                  <a:lnTo>
                    <a:pt x="69" y="37"/>
                  </a:lnTo>
                  <a:lnTo>
                    <a:pt x="34" y="74"/>
                  </a:lnTo>
                  <a:lnTo>
                    <a:pt x="0" y="37"/>
                  </a:lnTo>
                  <a:lnTo>
                    <a:pt x="34" y="0"/>
                  </a:lnTo>
                  <a:close/>
                </a:path>
              </a:pathLst>
            </a:custGeom>
            <a:solidFill>
              <a:srgbClr val="FFFFFF"/>
            </a:solidFill>
            <a:ln w="14288">
              <a:solidFill>
                <a:srgbClr val="000000"/>
              </a:solidFill>
              <a:prstDash val="solid"/>
              <a:round/>
              <a:headEnd/>
              <a:tailEnd/>
            </a:ln>
          </p:spPr>
          <p:txBody>
            <a:bodyPr/>
            <a:lstStyle/>
            <a:p>
              <a:endParaRPr lang="fr-FR"/>
            </a:p>
          </p:txBody>
        </p:sp>
        <p:sp>
          <p:nvSpPr>
            <p:cNvPr id="71798" name="Freeform 144"/>
            <p:cNvSpPr>
              <a:spLocks/>
            </p:cNvSpPr>
            <p:nvPr/>
          </p:nvSpPr>
          <p:spPr bwMode="auto">
            <a:xfrm>
              <a:off x="7435850" y="1714500"/>
              <a:ext cx="112713"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799" name="Freeform 145"/>
            <p:cNvSpPr>
              <a:spLocks/>
            </p:cNvSpPr>
            <p:nvPr/>
          </p:nvSpPr>
          <p:spPr bwMode="auto">
            <a:xfrm>
              <a:off x="7713663" y="1655763"/>
              <a:ext cx="109537"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00" name="Freeform 146"/>
            <p:cNvSpPr>
              <a:spLocks/>
            </p:cNvSpPr>
            <p:nvPr/>
          </p:nvSpPr>
          <p:spPr bwMode="auto">
            <a:xfrm>
              <a:off x="8002588" y="1463675"/>
              <a:ext cx="111125"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01" name="Freeform 147"/>
            <p:cNvSpPr>
              <a:spLocks/>
            </p:cNvSpPr>
            <p:nvPr/>
          </p:nvSpPr>
          <p:spPr bwMode="auto">
            <a:xfrm>
              <a:off x="8278813" y="1493838"/>
              <a:ext cx="111125" cy="117475"/>
            </a:xfrm>
            <a:custGeom>
              <a:avLst/>
              <a:gdLst>
                <a:gd name="T0" fmla="*/ 2147483646 w 70"/>
                <a:gd name="T1" fmla="*/ 0 h 74"/>
                <a:gd name="T2" fmla="*/ 2147483646 w 70"/>
                <a:gd name="T3" fmla="*/ 2147483646 h 74"/>
                <a:gd name="T4" fmla="*/ 2147483646 w 70"/>
                <a:gd name="T5" fmla="*/ 2147483646 h 74"/>
                <a:gd name="T6" fmla="*/ 0 w 70"/>
                <a:gd name="T7" fmla="*/ 2147483646 h 74"/>
                <a:gd name="T8" fmla="*/ 2147483646 w 70"/>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74">
                  <a:moveTo>
                    <a:pt x="35" y="0"/>
                  </a:moveTo>
                  <a:lnTo>
                    <a:pt x="70" y="37"/>
                  </a:lnTo>
                  <a:lnTo>
                    <a:pt x="35" y="74"/>
                  </a:lnTo>
                  <a:lnTo>
                    <a:pt x="0" y="37"/>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02" name="Freeform 148"/>
            <p:cNvSpPr>
              <a:spLocks/>
            </p:cNvSpPr>
            <p:nvPr/>
          </p:nvSpPr>
          <p:spPr bwMode="auto">
            <a:xfrm>
              <a:off x="8570913" y="1508125"/>
              <a:ext cx="107950"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4" y="0"/>
                  </a:moveTo>
                  <a:lnTo>
                    <a:pt x="69" y="37"/>
                  </a:lnTo>
                  <a:lnTo>
                    <a:pt x="34" y="74"/>
                  </a:lnTo>
                  <a:lnTo>
                    <a:pt x="0" y="37"/>
                  </a:lnTo>
                  <a:lnTo>
                    <a:pt x="34" y="0"/>
                  </a:lnTo>
                  <a:close/>
                </a:path>
              </a:pathLst>
            </a:custGeom>
            <a:solidFill>
              <a:srgbClr val="FFFFFF"/>
            </a:solidFill>
            <a:ln w="14288">
              <a:solidFill>
                <a:srgbClr val="000000"/>
              </a:solidFill>
              <a:prstDash val="solid"/>
              <a:round/>
              <a:headEnd/>
              <a:tailEnd/>
            </a:ln>
          </p:spPr>
          <p:txBody>
            <a:bodyPr/>
            <a:lstStyle/>
            <a:p>
              <a:endParaRPr lang="fr-FR"/>
            </a:p>
          </p:txBody>
        </p:sp>
        <p:sp>
          <p:nvSpPr>
            <p:cNvPr id="71803" name="Freeform 149"/>
            <p:cNvSpPr>
              <a:spLocks/>
            </p:cNvSpPr>
            <p:nvPr/>
          </p:nvSpPr>
          <p:spPr bwMode="auto">
            <a:xfrm>
              <a:off x="1195388" y="1714500"/>
              <a:ext cx="111125" cy="117475"/>
            </a:xfrm>
            <a:custGeom>
              <a:avLst/>
              <a:gdLst>
                <a:gd name="T0" fmla="*/ 2147483646 w 69"/>
                <a:gd name="T1" fmla="*/ 0 h 74"/>
                <a:gd name="T2" fmla="*/ 2147483646 w 69"/>
                <a:gd name="T3" fmla="*/ 2147483646 h 74"/>
                <a:gd name="T4" fmla="*/ 0 w 69"/>
                <a:gd name="T5" fmla="*/ 2147483646 h 74"/>
                <a:gd name="T6" fmla="*/ 2147483646 w 6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4">
                  <a:moveTo>
                    <a:pt x="34" y="0"/>
                  </a:moveTo>
                  <a:lnTo>
                    <a:pt x="69" y="74"/>
                  </a:lnTo>
                  <a:lnTo>
                    <a:pt x="0" y="74"/>
                  </a:lnTo>
                  <a:lnTo>
                    <a:pt x="34" y="0"/>
                  </a:lnTo>
                  <a:close/>
                </a:path>
              </a:pathLst>
            </a:custGeom>
            <a:solidFill>
              <a:srgbClr val="FFFFFF"/>
            </a:solidFill>
            <a:ln w="14288">
              <a:solidFill>
                <a:srgbClr val="000000"/>
              </a:solidFill>
              <a:prstDash val="solid"/>
              <a:round/>
              <a:headEnd/>
              <a:tailEnd/>
            </a:ln>
          </p:spPr>
          <p:txBody>
            <a:bodyPr/>
            <a:lstStyle/>
            <a:p>
              <a:endParaRPr lang="fr-FR"/>
            </a:p>
          </p:txBody>
        </p:sp>
        <p:sp>
          <p:nvSpPr>
            <p:cNvPr id="71804" name="Freeform 150"/>
            <p:cNvSpPr>
              <a:spLocks/>
            </p:cNvSpPr>
            <p:nvPr/>
          </p:nvSpPr>
          <p:spPr bwMode="auto">
            <a:xfrm>
              <a:off x="1484313" y="2463800"/>
              <a:ext cx="111125"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05" name="Freeform 151"/>
            <p:cNvSpPr>
              <a:spLocks/>
            </p:cNvSpPr>
            <p:nvPr/>
          </p:nvSpPr>
          <p:spPr bwMode="auto">
            <a:xfrm>
              <a:off x="1760538" y="2008188"/>
              <a:ext cx="111125"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06" name="Freeform 152"/>
            <p:cNvSpPr>
              <a:spLocks/>
            </p:cNvSpPr>
            <p:nvPr/>
          </p:nvSpPr>
          <p:spPr bwMode="auto">
            <a:xfrm>
              <a:off x="2051050" y="2522538"/>
              <a:ext cx="109538" cy="117475"/>
            </a:xfrm>
            <a:custGeom>
              <a:avLst/>
              <a:gdLst>
                <a:gd name="T0" fmla="*/ 2147483646 w 69"/>
                <a:gd name="T1" fmla="*/ 0 h 74"/>
                <a:gd name="T2" fmla="*/ 2147483646 w 69"/>
                <a:gd name="T3" fmla="*/ 2147483646 h 74"/>
                <a:gd name="T4" fmla="*/ 0 w 69"/>
                <a:gd name="T5" fmla="*/ 2147483646 h 74"/>
                <a:gd name="T6" fmla="*/ 2147483646 w 6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4">
                  <a:moveTo>
                    <a:pt x="35" y="0"/>
                  </a:moveTo>
                  <a:lnTo>
                    <a:pt x="69"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07" name="Freeform 153"/>
            <p:cNvSpPr>
              <a:spLocks/>
            </p:cNvSpPr>
            <p:nvPr/>
          </p:nvSpPr>
          <p:spPr bwMode="auto">
            <a:xfrm>
              <a:off x="2328863" y="1714500"/>
              <a:ext cx="107950" cy="117475"/>
            </a:xfrm>
            <a:custGeom>
              <a:avLst/>
              <a:gdLst>
                <a:gd name="T0" fmla="*/ 2147483646 w 69"/>
                <a:gd name="T1" fmla="*/ 0 h 74"/>
                <a:gd name="T2" fmla="*/ 2147483646 w 69"/>
                <a:gd name="T3" fmla="*/ 2147483646 h 74"/>
                <a:gd name="T4" fmla="*/ 0 w 69"/>
                <a:gd name="T5" fmla="*/ 2147483646 h 74"/>
                <a:gd name="T6" fmla="*/ 2147483646 w 6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4">
                  <a:moveTo>
                    <a:pt x="35" y="0"/>
                  </a:moveTo>
                  <a:lnTo>
                    <a:pt x="69"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08" name="Freeform 154"/>
            <p:cNvSpPr>
              <a:spLocks/>
            </p:cNvSpPr>
            <p:nvPr/>
          </p:nvSpPr>
          <p:spPr bwMode="auto">
            <a:xfrm>
              <a:off x="2616200" y="1993900"/>
              <a:ext cx="112713"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09" name="Freeform 155"/>
            <p:cNvSpPr>
              <a:spLocks/>
            </p:cNvSpPr>
            <p:nvPr/>
          </p:nvSpPr>
          <p:spPr bwMode="auto">
            <a:xfrm>
              <a:off x="2894013" y="2581275"/>
              <a:ext cx="109537"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0" name="Freeform 156"/>
            <p:cNvSpPr>
              <a:spLocks/>
            </p:cNvSpPr>
            <p:nvPr/>
          </p:nvSpPr>
          <p:spPr bwMode="auto">
            <a:xfrm>
              <a:off x="3182938" y="1655763"/>
              <a:ext cx="111125"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1" name="Freeform 157"/>
            <p:cNvSpPr>
              <a:spLocks/>
            </p:cNvSpPr>
            <p:nvPr/>
          </p:nvSpPr>
          <p:spPr bwMode="auto">
            <a:xfrm>
              <a:off x="3459163" y="2478088"/>
              <a:ext cx="111125"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2" name="Freeform 158"/>
            <p:cNvSpPr>
              <a:spLocks/>
            </p:cNvSpPr>
            <p:nvPr/>
          </p:nvSpPr>
          <p:spPr bwMode="auto">
            <a:xfrm>
              <a:off x="3751263" y="2787650"/>
              <a:ext cx="107950" cy="117475"/>
            </a:xfrm>
            <a:custGeom>
              <a:avLst/>
              <a:gdLst>
                <a:gd name="T0" fmla="*/ 2147483646 w 69"/>
                <a:gd name="T1" fmla="*/ 0 h 74"/>
                <a:gd name="T2" fmla="*/ 2147483646 w 69"/>
                <a:gd name="T3" fmla="*/ 2147483646 h 74"/>
                <a:gd name="T4" fmla="*/ 0 w 69"/>
                <a:gd name="T5" fmla="*/ 2147483646 h 74"/>
                <a:gd name="T6" fmla="*/ 2147483646 w 6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4">
                  <a:moveTo>
                    <a:pt x="35" y="0"/>
                  </a:moveTo>
                  <a:lnTo>
                    <a:pt x="69"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3" name="Freeform 159"/>
            <p:cNvSpPr>
              <a:spLocks/>
            </p:cNvSpPr>
            <p:nvPr/>
          </p:nvSpPr>
          <p:spPr bwMode="auto">
            <a:xfrm>
              <a:off x="4025900" y="2728913"/>
              <a:ext cx="109538" cy="117475"/>
            </a:xfrm>
            <a:custGeom>
              <a:avLst/>
              <a:gdLst>
                <a:gd name="T0" fmla="*/ 2147483646 w 69"/>
                <a:gd name="T1" fmla="*/ 0 h 74"/>
                <a:gd name="T2" fmla="*/ 2147483646 w 69"/>
                <a:gd name="T3" fmla="*/ 2147483646 h 74"/>
                <a:gd name="T4" fmla="*/ 0 w 69"/>
                <a:gd name="T5" fmla="*/ 2147483646 h 74"/>
                <a:gd name="T6" fmla="*/ 2147483646 w 6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4">
                  <a:moveTo>
                    <a:pt x="35" y="0"/>
                  </a:moveTo>
                  <a:lnTo>
                    <a:pt x="69"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4" name="Freeform 160"/>
            <p:cNvSpPr>
              <a:spLocks/>
            </p:cNvSpPr>
            <p:nvPr/>
          </p:nvSpPr>
          <p:spPr bwMode="auto">
            <a:xfrm>
              <a:off x="4316413" y="2595563"/>
              <a:ext cx="109537"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5" name="Freeform 161"/>
            <p:cNvSpPr>
              <a:spLocks/>
            </p:cNvSpPr>
            <p:nvPr/>
          </p:nvSpPr>
          <p:spPr bwMode="auto">
            <a:xfrm>
              <a:off x="4591050" y="2757488"/>
              <a:ext cx="112713"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6" name="Freeform 162"/>
            <p:cNvSpPr>
              <a:spLocks/>
            </p:cNvSpPr>
            <p:nvPr/>
          </p:nvSpPr>
          <p:spPr bwMode="auto">
            <a:xfrm>
              <a:off x="4881563" y="2433638"/>
              <a:ext cx="111125" cy="119062"/>
            </a:xfrm>
            <a:custGeom>
              <a:avLst/>
              <a:gdLst>
                <a:gd name="T0" fmla="*/ 2147483646 w 70"/>
                <a:gd name="T1" fmla="*/ 0 h 75"/>
                <a:gd name="T2" fmla="*/ 2147483646 w 70"/>
                <a:gd name="T3" fmla="*/ 2147483646 h 75"/>
                <a:gd name="T4" fmla="*/ 0 w 70"/>
                <a:gd name="T5" fmla="*/ 2147483646 h 75"/>
                <a:gd name="T6" fmla="*/ 2147483646 w 70"/>
                <a:gd name="T7" fmla="*/ 0 h 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5">
                  <a:moveTo>
                    <a:pt x="35" y="0"/>
                  </a:moveTo>
                  <a:lnTo>
                    <a:pt x="70" y="75"/>
                  </a:lnTo>
                  <a:lnTo>
                    <a:pt x="0" y="75"/>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7" name="Freeform 163"/>
            <p:cNvSpPr>
              <a:spLocks/>
            </p:cNvSpPr>
            <p:nvPr/>
          </p:nvSpPr>
          <p:spPr bwMode="auto">
            <a:xfrm>
              <a:off x="5173663" y="2374900"/>
              <a:ext cx="107950" cy="119063"/>
            </a:xfrm>
            <a:custGeom>
              <a:avLst/>
              <a:gdLst>
                <a:gd name="T0" fmla="*/ 2147483646 w 69"/>
                <a:gd name="T1" fmla="*/ 0 h 75"/>
                <a:gd name="T2" fmla="*/ 2147483646 w 69"/>
                <a:gd name="T3" fmla="*/ 2147483646 h 75"/>
                <a:gd name="T4" fmla="*/ 0 w 69"/>
                <a:gd name="T5" fmla="*/ 2147483646 h 75"/>
                <a:gd name="T6" fmla="*/ 2147483646 w 69"/>
                <a:gd name="T7" fmla="*/ 0 h 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5">
                  <a:moveTo>
                    <a:pt x="35" y="0"/>
                  </a:moveTo>
                  <a:lnTo>
                    <a:pt x="69" y="75"/>
                  </a:lnTo>
                  <a:lnTo>
                    <a:pt x="0" y="75"/>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8" name="Freeform 164"/>
            <p:cNvSpPr>
              <a:spLocks/>
            </p:cNvSpPr>
            <p:nvPr/>
          </p:nvSpPr>
          <p:spPr bwMode="auto">
            <a:xfrm>
              <a:off x="5448300" y="2125663"/>
              <a:ext cx="109538" cy="117475"/>
            </a:xfrm>
            <a:custGeom>
              <a:avLst/>
              <a:gdLst>
                <a:gd name="T0" fmla="*/ 2147483646 w 69"/>
                <a:gd name="T1" fmla="*/ 0 h 74"/>
                <a:gd name="T2" fmla="*/ 2147483646 w 69"/>
                <a:gd name="T3" fmla="*/ 2147483646 h 74"/>
                <a:gd name="T4" fmla="*/ 0 w 69"/>
                <a:gd name="T5" fmla="*/ 2147483646 h 74"/>
                <a:gd name="T6" fmla="*/ 2147483646 w 6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4">
                  <a:moveTo>
                    <a:pt x="35" y="0"/>
                  </a:moveTo>
                  <a:lnTo>
                    <a:pt x="69"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19" name="Freeform 165"/>
            <p:cNvSpPr>
              <a:spLocks/>
            </p:cNvSpPr>
            <p:nvPr/>
          </p:nvSpPr>
          <p:spPr bwMode="auto">
            <a:xfrm>
              <a:off x="5738813" y="2463800"/>
              <a:ext cx="109537"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20" name="Freeform 166"/>
            <p:cNvSpPr>
              <a:spLocks/>
            </p:cNvSpPr>
            <p:nvPr/>
          </p:nvSpPr>
          <p:spPr bwMode="auto">
            <a:xfrm>
              <a:off x="6013450" y="2493963"/>
              <a:ext cx="112713"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21" name="Freeform 167"/>
            <p:cNvSpPr>
              <a:spLocks/>
            </p:cNvSpPr>
            <p:nvPr/>
          </p:nvSpPr>
          <p:spPr bwMode="auto">
            <a:xfrm>
              <a:off x="6303963" y="2581275"/>
              <a:ext cx="111125"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22" name="Freeform 168"/>
            <p:cNvSpPr>
              <a:spLocks/>
            </p:cNvSpPr>
            <p:nvPr/>
          </p:nvSpPr>
          <p:spPr bwMode="auto">
            <a:xfrm>
              <a:off x="6580188" y="2508250"/>
              <a:ext cx="111125"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23" name="Freeform 169"/>
            <p:cNvSpPr>
              <a:spLocks/>
            </p:cNvSpPr>
            <p:nvPr/>
          </p:nvSpPr>
          <p:spPr bwMode="auto">
            <a:xfrm>
              <a:off x="6870700" y="2640013"/>
              <a:ext cx="109538" cy="117475"/>
            </a:xfrm>
            <a:custGeom>
              <a:avLst/>
              <a:gdLst>
                <a:gd name="T0" fmla="*/ 2147483646 w 69"/>
                <a:gd name="T1" fmla="*/ 0 h 74"/>
                <a:gd name="T2" fmla="*/ 2147483646 w 69"/>
                <a:gd name="T3" fmla="*/ 2147483646 h 74"/>
                <a:gd name="T4" fmla="*/ 0 w 69"/>
                <a:gd name="T5" fmla="*/ 2147483646 h 74"/>
                <a:gd name="T6" fmla="*/ 2147483646 w 6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4">
                  <a:moveTo>
                    <a:pt x="35" y="0"/>
                  </a:moveTo>
                  <a:lnTo>
                    <a:pt x="69"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24" name="Freeform 170"/>
            <p:cNvSpPr>
              <a:spLocks/>
            </p:cNvSpPr>
            <p:nvPr/>
          </p:nvSpPr>
          <p:spPr bwMode="auto">
            <a:xfrm>
              <a:off x="7148513" y="2405063"/>
              <a:ext cx="107950" cy="117475"/>
            </a:xfrm>
            <a:custGeom>
              <a:avLst/>
              <a:gdLst>
                <a:gd name="T0" fmla="*/ 2147483646 w 69"/>
                <a:gd name="T1" fmla="*/ 0 h 74"/>
                <a:gd name="T2" fmla="*/ 2147483646 w 69"/>
                <a:gd name="T3" fmla="*/ 2147483646 h 74"/>
                <a:gd name="T4" fmla="*/ 0 w 69"/>
                <a:gd name="T5" fmla="*/ 2147483646 h 74"/>
                <a:gd name="T6" fmla="*/ 2147483646 w 6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4">
                  <a:moveTo>
                    <a:pt x="34" y="0"/>
                  </a:moveTo>
                  <a:lnTo>
                    <a:pt x="69" y="74"/>
                  </a:lnTo>
                  <a:lnTo>
                    <a:pt x="0" y="74"/>
                  </a:lnTo>
                  <a:lnTo>
                    <a:pt x="34" y="0"/>
                  </a:lnTo>
                  <a:close/>
                </a:path>
              </a:pathLst>
            </a:custGeom>
            <a:solidFill>
              <a:srgbClr val="FFFFFF"/>
            </a:solidFill>
            <a:ln w="14288">
              <a:solidFill>
                <a:srgbClr val="000000"/>
              </a:solidFill>
              <a:prstDash val="solid"/>
              <a:round/>
              <a:headEnd/>
              <a:tailEnd/>
            </a:ln>
          </p:spPr>
          <p:txBody>
            <a:bodyPr/>
            <a:lstStyle/>
            <a:p>
              <a:endParaRPr lang="fr-FR"/>
            </a:p>
          </p:txBody>
        </p:sp>
        <p:sp>
          <p:nvSpPr>
            <p:cNvPr id="71825" name="Freeform 171"/>
            <p:cNvSpPr>
              <a:spLocks/>
            </p:cNvSpPr>
            <p:nvPr/>
          </p:nvSpPr>
          <p:spPr bwMode="auto">
            <a:xfrm>
              <a:off x="7435850" y="1860550"/>
              <a:ext cx="112713"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26" name="Freeform 172"/>
            <p:cNvSpPr>
              <a:spLocks/>
            </p:cNvSpPr>
            <p:nvPr/>
          </p:nvSpPr>
          <p:spPr bwMode="auto">
            <a:xfrm>
              <a:off x="7713663" y="2332038"/>
              <a:ext cx="109537"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827" name="Freeform 173"/>
            <p:cNvSpPr>
              <a:spLocks/>
            </p:cNvSpPr>
            <p:nvPr/>
          </p:nvSpPr>
          <p:spPr bwMode="auto">
            <a:xfrm>
              <a:off x="8570913" y="2670175"/>
              <a:ext cx="107950" cy="117475"/>
            </a:xfrm>
            <a:custGeom>
              <a:avLst/>
              <a:gdLst>
                <a:gd name="T0" fmla="*/ 2147483646 w 69"/>
                <a:gd name="T1" fmla="*/ 0 h 74"/>
                <a:gd name="T2" fmla="*/ 2147483646 w 69"/>
                <a:gd name="T3" fmla="*/ 2147483646 h 74"/>
                <a:gd name="T4" fmla="*/ 0 w 69"/>
                <a:gd name="T5" fmla="*/ 2147483646 h 74"/>
                <a:gd name="T6" fmla="*/ 2147483646 w 6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74">
                  <a:moveTo>
                    <a:pt x="34" y="0"/>
                  </a:moveTo>
                  <a:lnTo>
                    <a:pt x="69" y="74"/>
                  </a:lnTo>
                  <a:lnTo>
                    <a:pt x="0" y="74"/>
                  </a:lnTo>
                  <a:lnTo>
                    <a:pt x="34" y="0"/>
                  </a:lnTo>
                  <a:close/>
                </a:path>
              </a:pathLst>
            </a:custGeom>
            <a:solidFill>
              <a:srgbClr val="FFFFFF"/>
            </a:solidFill>
            <a:ln w="14288">
              <a:solidFill>
                <a:srgbClr val="000000"/>
              </a:solidFill>
              <a:prstDash val="solid"/>
              <a:round/>
              <a:headEnd/>
              <a:tailEnd/>
            </a:ln>
          </p:spPr>
          <p:txBody>
            <a:bodyPr/>
            <a:lstStyle/>
            <a:p>
              <a:endParaRPr lang="fr-FR"/>
            </a:p>
          </p:txBody>
        </p:sp>
        <p:sp>
          <p:nvSpPr>
            <p:cNvPr id="71828" name="Rectangle 185"/>
            <p:cNvSpPr>
              <a:spLocks noChangeArrowheads="1"/>
            </p:cNvSpPr>
            <p:nvPr/>
          </p:nvSpPr>
          <p:spPr bwMode="auto">
            <a:xfrm>
              <a:off x="4316413" y="1773238"/>
              <a:ext cx="95250" cy="103187"/>
            </a:xfrm>
            <a:prstGeom prst="rect">
              <a:avLst/>
            </a:prstGeom>
            <a:solidFill>
              <a:srgbClr val="FFFFFF"/>
            </a:solidFill>
            <a:ln w="14288">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829" name="Rectangle 186"/>
            <p:cNvSpPr>
              <a:spLocks noChangeArrowheads="1"/>
            </p:cNvSpPr>
            <p:nvPr/>
          </p:nvSpPr>
          <p:spPr bwMode="auto">
            <a:xfrm>
              <a:off x="4591050" y="1684338"/>
              <a:ext cx="96838" cy="103187"/>
            </a:xfrm>
            <a:prstGeom prst="rect">
              <a:avLst/>
            </a:prstGeom>
            <a:solidFill>
              <a:srgbClr val="FFFFFF"/>
            </a:solidFill>
            <a:ln w="14288">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830" name="Rectangle 189"/>
            <p:cNvSpPr>
              <a:spLocks noChangeArrowheads="1"/>
            </p:cNvSpPr>
            <p:nvPr/>
          </p:nvSpPr>
          <p:spPr bwMode="auto">
            <a:xfrm>
              <a:off x="5448300" y="1728788"/>
              <a:ext cx="96838" cy="103187"/>
            </a:xfrm>
            <a:prstGeom prst="rect">
              <a:avLst/>
            </a:prstGeom>
            <a:solidFill>
              <a:srgbClr val="FFFFFF"/>
            </a:solidFill>
            <a:ln w="14288">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831" name="Rectangle 201"/>
            <p:cNvSpPr>
              <a:spLocks noChangeArrowheads="1"/>
            </p:cNvSpPr>
            <p:nvPr/>
          </p:nvSpPr>
          <p:spPr bwMode="auto">
            <a:xfrm>
              <a:off x="490538" y="3081338"/>
              <a:ext cx="49371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700">
                  <a:solidFill>
                    <a:srgbClr val="000000"/>
                  </a:solidFill>
                </a:rPr>
                <a:t>-1,50</a:t>
              </a:r>
              <a:endParaRPr lang="fi-FI" altLang="fr-FR" sz="1800">
                <a:solidFill>
                  <a:srgbClr val="000000"/>
                </a:solidFill>
              </a:endParaRPr>
            </a:p>
          </p:txBody>
        </p:sp>
        <p:sp>
          <p:nvSpPr>
            <p:cNvPr id="71832" name="Rectangle 202"/>
            <p:cNvSpPr>
              <a:spLocks noChangeArrowheads="1"/>
            </p:cNvSpPr>
            <p:nvPr/>
          </p:nvSpPr>
          <p:spPr bwMode="auto">
            <a:xfrm>
              <a:off x="487363" y="2582863"/>
              <a:ext cx="49212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700">
                  <a:solidFill>
                    <a:srgbClr val="000000"/>
                  </a:solidFill>
                </a:rPr>
                <a:t>-1,00</a:t>
              </a:r>
              <a:endParaRPr lang="fi-FI" altLang="fr-FR" sz="1800">
                <a:solidFill>
                  <a:srgbClr val="000000"/>
                </a:solidFill>
              </a:endParaRPr>
            </a:p>
          </p:txBody>
        </p:sp>
        <p:sp>
          <p:nvSpPr>
            <p:cNvPr id="71833" name="Rectangle 203"/>
            <p:cNvSpPr>
              <a:spLocks noChangeArrowheads="1"/>
            </p:cNvSpPr>
            <p:nvPr/>
          </p:nvSpPr>
          <p:spPr bwMode="auto">
            <a:xfrm>
              <a:off x="487363" y="2097088"/>
              <a:ext cx="49212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700">
                  <a:solidFill>
                    <a:srgbClr val="000000"/>
                  </a:solidFill>
                </a:rPr>
                <a:t>-0,50</a:t>
              </a:r>
              <a:endParaRPr lang="fi-FI" altLang="fr-FR" sz="1800">
                <a:solidFill>
                  <a:srgbClr val="000000"/>
                </a:solidFill>
              </a:endParaRPr>
            </a:p>
          </p:txBody>
        </p:sp>
        <p:sp>
          <p:nvSpPr>
            <p:cNvPr id="71834" name="Rectangle 204"/>
            <p:cNvSpPr>
              <a:spLocks noChangeArrowheads="1"/>
            </p:cNvSpPr>
            <p:nvPr/>
          </p:nvSpPr>
          <p:spPr bwMode="auto">
            <a:xfrm>
              <a:off x="554038" y="1598613"/>
              <a:ext cx="4222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700">
                  <a:solidFill>
                    <a:srgbClr val="000000"/>
                  </a:solidFill>
                </a:rPr>
                <a:t>0,00</a:t>
              </a:r>
              <a:endParaRPr lang="fi-FI" altLang="fr-FR" sz="1800">
                <a:solidFill>
                  <a:srgbClr val="000000"/>
                </a:solidFill>
              </a:endParaRPr>
            </a:p>
          </p:txBody>
        </p:sp>
        <p:sp>
          <p:nvSpPr>
            <p:cNvPr id="71835" name="Rectangle 205"/>
            <p:cNvSpPr>
              <a:spLocks noChangeArrowheads="1"/>
            </p:cNvSpPr>
            <p:nvPr/>
          </p:nvSpPr>
          <p:spPr bwMode="auto">
            <a:xfrm>
              <a:off x="554038" y="1112838"/>
              <a:ext cx="4222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700">
                  <a:solidFill>
                    <a:srgbClr val="000000"/>
                  </a:solidFill>
                </a:rPr>
                <a:t>0,50</a:t>
              </a:r>
              <a:endParaRPr lang="fi-FI" altLang="fr-FR" sz="1800">
                <a:solidFill>
                  <a:srgbClr val="000000"/>
                </a:solidFill>
              </a:endParaRPr>
            </a:p>
          </p:txBody>
        </p:sp>
        <p:sp>
          <p:nvSpPr>
            <p:cNvPr id="71836" name="Rectangle 206"/>
            <p:cNvSpPr>
              <a:spLocks noChangeArrowheads="1"/>
            </p:cNvSpPr>
            <p:nvPr/>
          </p:nvSpPr>
          <p:spPr bwMode="auto">
            <a:xfrm>
              <a:off x="554038" y="612775"/>
              <a:ext cx="4222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700">
                  <a:solidFill>
                    <a:srgbClr val="000000"/>
                  </a:solidFill>
                </a:rPr>
                <a:t>1,00</a:t>
              </a:r>
              <a:endParaRPr lang="fi-FI" altLang="fr-FR" sz="1800">
                <a:solidFill>
                  <a:srgbClr val="000000"/>
                </a:solidFill>
              </a:endParaRPr>
            </a:p>
          </p:txBody>
        </p:sp>
        <p:sp>
          <p:nvSpPr>
            <p:cNvPr id="71837" name="Rectangle 207"/>
            <p:cNvSpPr>
              <a:spLocks noChangeArrowheads="1"/>
            </p:cNvSpPr>
            <p:nvPr/>
          </p:nvSpPr>
          <p:spPr bwMode="auto">
            <a:xfrm>
              <a:off x="1204913" y="3332163"/>
              <a:ext cx="9048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1</a:t>
              </a:r>
              <a:endParaRPr lang="fi-FI" altLang="fr-FR" sz="1800">
                <a:solidFill>
                  <a:srgbClr val="000000"/>
                </a:solidFill>
              </a:endParaRPr>
            </a:p>
          </p:txBody>
        </p:sp>
        <p:sp>
          <p:nvSpPr>
            <p:cNvPr id="71838" name="Rectangle 208"/>
            <p:cNvSpPr>
              <a:spLocks noChangeArrowheads="1"/>
            </p:cNvSpPr>
            <p:nvPr/>
          </p:nvSpPr>
          <p:spPr bwMode="auto">
            <a:xfrm>
              <a:off x="1439863" y="3332163"/>
              <a:ext cx="228600"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2,5</a:t>
              </a:r>
              <a:endParaRPr lang="fi-FI" altLang="fr-FR" sz="1800">
                <a:solidFill>
                  <a:srgbClr val="000000"/>
                </a:solidFill>
              </a:endParaRPr>
            </a:p>
          </p:txBody>
        </p:sp>
        <p:sp>
          <p:nvSpPr>
            <p:cNvPr id="71839" name="Rectangle 209"/>
            <p:cNvSpPr>
              <a:spLocks noChangeArrowheads="1"/>
            </p:cNvSpPr>
            <p:nvPr/>
          </p:nvSpPr>
          <p:spPr bwMode="auto">
            <a:xfrm>
              <a:off x="1714500" y="3332163"/>
              <a:ext cx="2301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3,5</a:t>
              </a:r>
              <a:endParaRPr lang="fi-FI" altLang="fr-FR" sz="1800">
                <a:solidFill>
                  <a:srgbClr val="000000"/>
                </a:solidFill>
              </a:endParaRPr>
            </a:p>
          </p:txBody>
        </p:sp>
        <p:sp>
          <p:nvSpPr>
            <p:cNvPr id="71840" name="Rectangle 210"/>
            <p:cNvSpPr>
              <a:spLocks noChangeArrowheads="1"/>
            </p:cNvSpPr>
            <p:nvPr/>
          </p:nvSpPr>
          <p:spPr bwMode="auto">
            <a:xfrm>
              <a:off x="2062163" y="3332163"/>
              <a:ext cx="9048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5</a:t>
              </a:r>
              <a:endParaRPr lang="fi-FI" altLang="fr-FR" sz="1800">
                <a:solidFill>
                  <a:srgbClr val="000000"/>
                </a:solidFill>
              </a:endParaRPr>
            </a:p>
          </p:txBody>
        </p:sp>
        <p:sp>
          <p:nvSpPr>
            <p:cNvPr id="71841" name="Rectangle 211"/>
            <p:cNvSpPr>
              <a:spLocks noChangeArrowheads="1"/>
            </p:cNvSpPr>
            <p:nvPr/>
          </p:nvSpPr>
          <p:spPr bwMode="auto">
            <a:xfrm>
              <a:off x="2281238" y="3332163"/>
              <a:ext cx="2317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1,5</a:t>
              </a:r>
              <a:endParaRPr lang="fi-FI" altLang="fr-FR" sz="1800">
                <a:solidFill>
                  <a:srgbClr val="000000"/>
                </a:solidFill>
              </a:endParaRPr>
            </a:p>
          </p:txBody>
        </p:sp>
        <p:sp>
          <p:nvSpPr>
            <p:cNvPr id="71842" name="Rectangle 212"/>
            <p:cNvSpPr>
              <a:spLocks noChangeArrowheads="1"/>
            </p:cNvSpPr>
            <p:nvPr/>
          </p:nvSpPr>
          <p:spPr bwMode="auto">
            <a:xfrm>
              <a:off x="2627313" y="3332163"/>
              <a:ext cx="9048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2</a:t>
              </a:r>
              <a:endParaRPr lang="fi-FI" altLang="fr-FR" sz="1800">
                <a:solidFill>
                  <a:srgbClr val="000000"/>
                </a:solidFill>
              </a:endParaRPr>
            </a:p>
          </p:txBody>
        </p:sp>
        <p:sp>
          <p:nvSpPr>
            <p:cNvPr id="71843" name="Rectangle 213"/>
            <p:cNvSpPr>
              <a:spLocks noChangeArrowheads="1"/>
            </p:cNvSpPr>
            <p:nvPr/>
          </p:nvSpPr>
          <p:spPr bwMode="auto">
            <a:xfrm>
              <a:off x="2846388" y="3332163"/>
              <a:ext cx="2317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3,5</a:t>
              </a:r>
              <a:endParaRPr lang="fi-FI" altLang="fr-FR" sz="1800">
                <a:solidFill>
                  <a:srgbClr val="000000"/>
                </a:solidFill>
              </a:endParaRPr>
            </a:p>
          </p:txBody>
        </p:sp>
        <p:sp>
          <p:nvSpPr>
            <p:cNvPr id="71844" name="Rectangle 214"/>
            <p:cNvSpPr>
              <a:spLocks noChangeArrowheads="1"/>
            </p:cNvSpPr>
            <p:nvPr/>
          </p:nvSpPr>
          <p:spPr bwMode="auto">
            <a:xfrm>
              <a:off x="3136900" y="3332163"/>
              <a:ext cx="2301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5,5</a:t>
              </a:r>
              <a:endParaRPr lang="fi-FI" altLang="fr-FR" sz="1800">
                <a:solidFill>
                  <a:srgbClr val="000000"/>
                </a:solidFill>
              </a:endParaRPr>
            </a:p>
          </p:txBody>
        </p:sp>
        <p:sp>
          <p:nvSpPr>
            <p:cNvPr id="71845" name="Rectangle 215"/>
            <p:cNvSpPr>
              <a:spLocks noChangeArrowheads="1"/>
            </p:cNvSpPr>
            <p:nvPr/>
          </p:nvSpPr>
          <p:spPr bwMode="auto">
            <a:xfrm>
              <a:off x="3414713" y="3332163"/>
              <a:ext cx="228600"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2,5</a:t>
              </a:r>
              <a:endParaRPr lang="fi-FI" altLang="fr-FR" sz="1800">
                <a:solidFill>
                  <a:srgbClr val="000000"/>
                </a:solidFill>
              </a:endParaRPr>
            </a:p>
          </p:txBody>
        </p:sp>
        <p:sp>
          <p:nvSpPr>
            <p:cNvPr id="71846" name="Rectangle 216"/>
            <p:cNvSpPr>
              <a:spLocks noChangeArrowheads="1"/>
            </p:cNvSpPr>
            <p:nvPr/>
          </p:nvSpPr>
          <p:spPr bwMode="auto">
            <a:xfrm>
              <a:off x="3703638" y="3332163"/>
              <a:ext cx="2317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3,5</a:t>
              </a:r>
              <a:endParaRPr lang="fi-FI" altLang="fr-FR" sz="1800">
                <a:solidFill>
                  <a:srgbClr val="000000"/>
                </a:solidFill>
              </a:endParaRPr>
            </a:p>
          </p:txBody>
        </p:sp>
        <p:sp>
          <p:nvSpPr>
            <p:cNvPr id="71847" name="Rectangle 217"/>
            <p:cNvSpPr>
              <a:spLocks noChangeArrowheads="1"/>
            </p:cNvSpPr>
            <p:nvPr/>
          </p:nvSpPr>
          <p:spPr bwMode="auto">
            <a:xfrm>
              <a:off x="4033838" y="3332163"/>
              <a:ext cx="920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5</a:t>
              </a:r>
              <a:endParaRPr lang="fi-FI" altLang="fr-FR" sz="1800">
                <a:solidFill>
                  <a:srgbClr val="000000"/>
                </a:solidFill>
              </a:endParaRPr>
            </a:p>
          </p:txBody>
        </p:sp>
        <p:sp>
          <p:nvSpPr>
            <p:cNvPr id="71848" name="Rectangle 218"/>
            <p:cNvSpPr>
              <a:spLocks noChangeArrowheads="1"/>
            </p:cNvSpPr>
            <p:nvPr/>
          </p:nvSpPr>
          <p:spPr bwMode="auto">
            <a:xfrm>
              <a:off x="4268788" y="3332163"/>
              <a:ext cx="2317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3,5</a:t>
              </a:r>
              <a:endParaRPr lang="fi-FI" altLang="fr-FR" sz="1800">
                <a:solidFill>
                  <a:srgbClr val="000000"/>
                </a:solidFill>
              </a:endParaRPr>
            </a:p>
          </p:txBody>
        </p:sp>
        <p:sp>
          <p:nvSpPr>
            <p:cNvPr id="71849" name="Rectangle 219"/>
            <p:cNvSpPr>
              <a:spLocks noChangeArrowheads="1"/>
            </p:cNvSpPr>
            <p:nvPr/>
          </p:nvSpPr>
          <p:spPr bwMode="auto">
            <a:xfrm>
              <a:off x="4545013" y="3332163"/>
              <a:ext cx="23018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4,5</a:t>
              </a:r>
              <a:endParaRPr lang="fi-FI" altLang="fr-FR" sz="1800">
                <a:solidFill>
                  <a:srgbClr val="000000"/>
                </a:solidFill>
              </a:endParaRPr>
            </a:p>
          </p:txBody>
        </p:sp>
        <p:sp>
          <p:nvSpPr>
            <p:cNvPr id="71850" name="Rectangle 220"/>
            <p:cNvSpPr>
              <a:spLocks noChangeArrowheads="1"/>
            </p:cNvSpPr>
            <p:nvPr/>
          </p:nvSpPr>
          <p:spPr bwMode="auto">
            <a:xfrm>
              <a:off x="4837113" y="3332163"/>
              <a:ext cx="228600"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5,5</a:t>
              </a:r>
              <a:endParaRPr lang="fi-FI" altLang="fr-FR" sz="1800">
                <a:solidFill>
                  <a:srgbClr val="000000"/>
                </a:solidFill>
              </a:endParaRPr>
            </a:p>
          </p:txBody>
        </p:sp>
        <p:sp>
          <p:nvSpPr>
            <p:cNvPr id="71851" name="Rectangle 221"/>
            <p:cNvSpPr>
              <a:spLocks noChangeArrowheads="1"/>
            </p:cNvSpPr>
            <p:nvPr/>
          </p:nvSpPr>
          <p:spPr bwMode="auto">
            <a:xfrm>
              <a:off x="5126038" y="3332163"/>
              <a:ext cx="2317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6,5</a:t>
              </a:r>
              <a:endParaRPr lang="fi-FI" altLang="fr-FR" sz="1800">
                <a:solidFill>
                  <a:srgbClr val="000000"/>
                </a:solidFill>
              </a:endParaRPr>
            </a:p>
          </p:txBody>
        </p:sp>
        <p:sp>
          <p:nvSpPr>
            <p:cNvPr id="71852" name="Rectangle 222"/>
            <p:cNvSpPr>
              <a:spLocks noChangeArrowheads="1"/>
            </p:cNvSpPr>
            <p:nvPr/>
          </p:nvSpPr>
          <p:spPr bwMode="auto">
            <a:xfrm>
              <a:off x="5402263" y="3332163"/>
              <a:ext cx="23018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3,5</a:t>
              </a:r>
              <a:endParaRPr lang="fi-FI" altLang="fr-FR" sz="1800">
                <a:solidFill>
                  <a:srgbClr val="000000"/>
                </a:solidFill>
              </a:endParaRPr>
            </a:p>
          </p:txBody>
        </p:sp>
        <p:sp>
          <p:nvSpPr>
            <p:cNvPr id="71853" name="Rectangle 223"/>
            <p:cNvSpPr>
              <a:spLocks noChangeArrowheads="1"/>
            </p:cNvSpPr>
            <p:nvPr/>
          </p:nvSpPr>
          <p:spPr bwMode="auto">
            <a:xfrm>
              <a:off x="5691188" y="3332163"/>
              <a:ext cx="2317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4,5</a:t>
              </a:r>
              <a:endParaRPr lang="fi-FI" altLang="fr-FR" sz="1800">
                <a:solidFill>
                  <a:srgbClr val="000000"/>
                </a:solidFill>
              </a:endParaRPr>
            </a:p>
          </p:txBody>
        </p:sp>
        <p:sp>
          <p:nvSpPr>
            <p:cNvPr id="71854" name="Rectangle 224"/>
            <p:cNvSpPr>
              <a:spLocks noChangeArrowheads="1"/>
            </p:cNvSpPr>
            <p:nvPr/>
          </p:nvSpPr>
          <p:spPr bwMode="auto">
            <a:xfrm>
              <a:off x="6024563" y="3332163"/>
              <a:ext cx="9048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5</a:t>
              </a:r>
              <a:endParaRPr lang="fi-FI" altLang="fr-FR" sz="1800">
                <a:solidFill>
                  <a:srgbClr val="000000"/>
                </a:solidFill>
              </a:endParaRPr>
            </a:p>
          </p:txBody>
        </p:sp>
        <p:sp>
          <p:nvSpPr>
            <p:cNvPr id="71855" name="Rectangle 225"/>
            <p:cNvSpPr>
              <a:spLocks noChangeArrowheads="1"/>
            </p:cNvSpPr>
            <p:nvPr/>
          </p:nvSpPr>
          <p:spPr bwMode="auto">
            <a:xfrm>
              <a:off x="6259513" y="3332163"/>
              <a:ext cx="228600"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5,5</a:t>
              </a:r>
              <a:endParaRPr lang="fi-FI" altLang="fr-FR" sz="1800">
                <a:solidFill>
                  <a:srgbClr val="000000"/>
                </a:solidFill>
              </a:endParaRPr>
            </a:p>
          </p:txBody>
        </p:sp>
        <p:sp>
          <p:nvSpPr>
            <p:cNvPr id="71856" name="Rectangle 226"/>
            <p:cNvSpPr>
              <a:spLocks noChangeArrowheads="1"/>
            </p:cNvSpPr>
            <p:nvPr/>
          </p:nvSpPr>
          <p:spPr bwMode="auto">
            <a:xfrm>
              <a:off x="6534150" y="3332163"/>
              <a:ext cx="2301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6,5</a:t>
              </a:r>
              <a:endParaRPr lang="fi-FI" altLang="fr-FR" sz="1800">
                <a:solidFill>
                  <a:srgbClr val="000000"/>
                </a:solidFill>
              </a:endParaRPr>
            </a:p>
          </p:txBody>
        </p:sp>
        <p:sp>
          <p:nvSpPr>
            <p:cNvPr id="71857" name="Rectangle 227"/>
            <p:cNvSpPr>
              <a:spLocks noChangeArrowheads="1"/>
            </p:cNvSpPr>
            <p:nvPr/>
          </p:nvSpPr>
          <p:spPr bwMode="auto">
            <a:xfrm>
              <a:off x="6824663" y="3332163"/>
              <a:ext cx="23018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3,5</a:t>
              </a:r>
              <a:endParaRPr lang="fi-FI" altLang="fr-FR" sz="1800">
                <a:solidFill>
                  <a:srgbClr val="000000"/>
                </a:solidFill>
              </a:endParaRPr>
            </a:p>
          </p:txBody>
        </p:sp>
        <p:sp>
          <p:nvSpPr>
            <p:cNvPr id="71858" name="Rectangle 228"/>
            <p:cNvSpPr>
              <a:spLocks noChangeArrowheads="1"/>
            </p:cNvSpPr>
            <p:nvPr/>
          </p:nvSpPr>
          <p:spPr bwMode="auto">
            <a:xfrm>
              <a:off x="7154863" y="3332163"/>
              <a:ext cx="920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5</a:t>
              </a:r>
              <a:endParaRPr lang="fi-FI" altLang="fr-FR" sz="1800">
                <a:solidFill>
                  <a:srgbClr val="000000"/>
                </a:solidFill>
              </a:endParaRPr>
            </a:p>
          </p:txBody>
        </p:sp>
        <p:sp>
          <p:nvSpPr>
            <p:cNvPr id="71859" name="Rectangle 229"/>
            <p:cNvSpPr>
              <a:spLocks noChangeArrowheads="1"/>
            </p:cNvSpPr>
            <p:nvPr/>
          </p:nvSpPr>
          <p:spPr bwMode="auto">
            <a:xfrm>
              <a:off x="7389813" y="3332163"/>
              <a:ext cx="23018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6,5</a:t>
              </a:r>
              <a:endParaRPr lang="fi-FI" altLang="fr-FR" sz="1800">
                <a:solidFill>
                  <a:srgbClr val="000000"/>
                </a:solidFill>
              </a:endParaRPr>
            </a:p>
          </p:txBody>
        </p:sp>
        <p:sp>
          <p:nvSpPr>
            <p:cNvPr id="71860" name="Rectangle 230"/>
            <p:cNvSpPr>
              <a:spLocks noChangeArrowheads="1"/>
            </p:cNvSpPr>
            <p:nvPr/>
          </p:nvSpPr>
          <p:spPr bwMode="auto">
            <a:xfrm>
              <a:off x="7666038" y="3332163"/>
              <a:ext cx="2317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3,5</a:t>
              </a:r>
              <a:endParaRPr lang="fi-FI" altLang="fr-FR" sz="1800">
                <a:solidFill>
                  <a:srgbClr val="000000"/>
                </a:solidFill>
              </a:endParaRPr>
            </a:p>
          </p:txBody>
        </p:sp>
        <p:sp>
          <p:nvSpPr>
            <p:cNvPr id="71861" name="Rectangle 231"/>
            <p:cNvSpPr>
              <a:spLocks noChangeArrowheads="1"/>
            </p:cNvSpPr>
            <p:nvPr/>
          </p:nvSpPr>
          <p:spPr bwMode="auto">
            <a:xfrm>
              <a:off x="7956550" y="3332163"/>
              <a:ext cx="2301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5,5</a:t>
              </a:r>
              <a:endParaRPr lang="fi-FI" altLang="fr-FR" sz="1800">
                <a:solidFill>
                  <a:srgbClr val="000000"/>
                </a:solidFill>
              </a:endParaRPr>
            </a:p>
          </p:txBody>
        </p:sp>
        <p:sp>
          <p:nvSpPr>
            <p:cNvPr id="71862" name="Rectangle 232"/>
            <p:cNvSpPr>
              <a:spLocks noChangeArrowheads="1"/>
            </p:cNvSpPr>
            <p:nvPr/>
          </p:nvSpPr>
          <p:spPr bwMode="auto">
            <a:xfrm>
              <a:off x="8234363" y="3332163"/>
              <a:ext cx="228600"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6,5</a:t>
              </a:r>
              <a:endParaRPr lang="fi-FI" altLang="fr-FR" sz="1800">
                <a:solidFill>
                  <a:srgbClr val="000000"/>
                </a:solidFill>
              </a:endParaRPr>
            </a:p>
          </p:txBody>
        </p:sp>
        <p:sp>
          <p:nvSpPr>
            <p:cNvPr id="71863" name="Rectangle 233"/>
            <p:cNvSpPr>
              <a:spLocks noChangeArrowheads="1"/>
            </p:cNvSpPr>
            <p:nvPr/>
          </p:nvSpPr>
          <p:spPr bwMode="auto">
            <a:xfrm>
              <a:off x="8523288" y="3332163"/>
              <a:ext cx="2317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7,0</a:t>
              </a:r>
              <a:endParaRPr lang="fi-FI" altLang="fr-FR" sz="1800">
                <a:solidFill>
                  <a:srgbClr val="000000"/>
                </a:solidFill>
              </a:endParaRPr>
            </a:p>
          </p:txBody>
        </p:sp>
        <p:sp>
          <p:nvSpPr>
            <p:cNvPr id="71864" name="Rectangle 234"/>
            <p:cNvSpPr>
              <a:spLocks noChangeArrowheads="1"/>
            </p:cNvSpPr>
            <p:nvPr/>
          </p:nvSpPr>
          <p:spPr bwMode="auto">
            <a:xfrm>
              <a:off x="8494713" y="3552825"/>
              <a:ext cx="285750"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-8,0</a:t>
              </a:r>
              <a:endParaRPr lang="fi-FI" altLang="fr-FR" sz="1800">
                <a:solidFill>
                  <a:srgbClr val="000000"/>
                </a:solidFill>
              </a:endParaRPr>
            </a:p>
          </p:txBody>
        </p:sp>
        <p:sp>
          <p:nvSpPr>
            <p:cNvPr id="71865" name="Line 235"/>
            <p:cNvSpPr>
              <a:spLocks noChangeShapeType="1"/>
            </p:cNvSpPr>
            <p:nvPr/>
          </p:nvSpPr>
          <p:spPr bwMode="auto">
            <a:xfrm>
              <a:off x="1397000" y="3200400"/>
              <a:ext cx="1588"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66" name="Line 236"/>
            <p:cNvSpPr>
              <a:spLocks noChangeShapeType="1"/>
            </p:cNvSpPr>
            <p:nvPr/>
          </p:nvSpPr>
          <p:spPr bwMode="auto">
            <a:xfrm>
              <a:off x="1674813" y="3200400"/>
              <a:ext cx="0"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67" name="Line 237"/>
            <p:cNvSpPr>
              <a:spLocks noChangeShapeType="1"/>
            </p:cNvSpPr>
            <p:nvPr/>
          </p:nvSpPr>
          <p:spPr bwMode="auto">
            <a:xfrm>
              <a:off x="1963738" y="3200400"/>
              <a:ext cx="3175"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68" name="Line 238"/>
            <p:cNvSpPr>
              <a:spLocks noChangeShapeType="1"/>
            </p:cNvSpPr>
            <p:nvPr/>
          </p:nvSpPr>
          <p:spPr bwMode="auto">
            <a:xfrm>
              <a:off x="2528888" y="3200400"/>
              <a:ext cx="3175"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69" name="Line 239"/>
            <p:cNvSpPr>
              <a:spLocks noChangeShapeType="1"/>
            </p:cNvSpPr>
            <p:nvPr/>
          </p:nvSpPr>
          <p:spPr bwMode="auto">
            <a:xfrm>
              <a:off x="2805113" y="3200400"/>
              <a:ext cx="1587"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0" name="Line 240"/>
            <p:cNvSpPr>
              <a:spLocks noChangeShapeType="1"/>
            </p:cNvSpPr>
            <p:nvPr/>
          </p:nvSpPr>
          <p:spPr bwMode="auto">
            <a:xfrm>
              <a:off x="3097213" y="3200400"/>
              <a:ext cx="0"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1" name="Line 241"/>
            <p:cNvSpPr>
              <a:spLocks noChangeShapeType="1"/>
            </p:cNvSpPr>
            <p:nvPr/>
          </p:nvSpPr>
          <p:spPr bwMode="auto">
            <a:xfrm>
              <a:off x="3662363" y="3200400"/>
              <a:ext cx="1587"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2" name="Line 242"/>
            <p:cNvSpPr>
              <a:spLocks noChangeShapeType="1"/>
            </p:cNvSpPr>
            <p:nvPr/>
          </p:nvSpPr>
          <p:spPr bwMode="auto">
            <a:xfrm>
              <a:off x="3938588" y="3200400"/>
              <a:ext cx="3175"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3" name="Line 243"/>
            <p:cNvSpPr>
              <a:spLocks noChangeShapeType="1"/>
            </p:cNvSpPr>
            <p:nvPr/>
          </p:nvSpPr>
          <p:spPr bwMode="auto">
            <a:xfrm>
              <a:off x="4503738" y="3200400"/>
              <a:ext cx="3175"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4" name="Line 244"/>
            <p:cNvSpPr>
              <a:spLocks noChangeShapeType="1"/>
            </p:cNvSpPr>
            <p:nvPr/>
          </p:nvSpPr>
          <p:spPr bwMode="auto">
            <a:xfrm>
              <a:off x="4794250" y="3200400"/>
              <a:ext cx="1588"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5" name="Line 245"/>
            <p:cNvSpPr>
              <a:spLocks noChangeShapeType="1"/>
            </p:cNvSpPr>
            <p:nvPr/>
          </p:nvSpPr>
          <p:spPr bwMode="auto">
            <a:xfrm>
              <a:off x="5072063" y="3200400"/>
              <a:ext cx="0"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6" name="Line 246"/>
            <p:cNvSpPr>
              <a:spLocks noChangeShapeType="1"/>
            </p:cNvSpPr>
            <p:nvPr/>
          </p:nvSpPr>
          <p:spPr bwMode="auto">
            <a:xfrm>
              <a:off x="5637213" y="3200400"/>
              <a:ext cx="1587"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7" name="Line 247"/>
            <p:cNvSpPr>
              <a:spLocks noChangeShapeType="1"/>
            </p:cNvSpPr>
            <p:nvPr/>
          </p:nvSpPr>
          <p:spPr bwMode="auto">
            <a:xfrm>
              <a:off x="5926138" y="3200400"/>
              <a:ext cx="3175"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8" name="Line 248"/>
            <p:cNvSpPr>
              <a:spLocks noChangeShapeType="1"/>
            </p:cNvSpPr>
            <p:nvPr/>
          </p:nvSpPr>
          <p:spPr bwMode="auto">
            <a:xfrm>
              <a:off x="6202363" y="3200400"/>
              <a:ext cx="1587"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79" name="Line 249"/>
            <p:cNvSpPr>
              <a:spLocks noChangeShapeType="1"/>
            </p:cNvSpPr>
            <p:nvPr/>
          </p:nvSpPr>
          <p:spPr bwMode="auto">
            <a:xfrm>
              <a:off x="6494463" y="3200400"/>
              <a:ext cx="0"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80" name="Line 250"/>
            <p:cNvSpPr>
              <a:spLocks noChangeShapeType="1"/>
            </p:cNvSpPr>
            <p:nvPr/>
          </p:nvSpPr>
          <p:spPr bwMode="auto">
            <a:xfrm>
              <a:off x="7059613" y="3200400"/>
              <a:ext cx="0"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81" name="Line 251"/>
            <p:cNvSpPr>
              <a:spLocks noChangeShapeType="1"/>
            </p:cNvSpPr>
            <p:nvPr/>
          </p:nvSpPr>
          <p:spPr bwMode="auto">
            <a:xfrm>
              <a:off x="7334250" y="3200400"/>
              <a:ext cx="1588"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82" name="Line 252"/>
            <p:cNvSpPr>
              <a:spLocks noChangeShapeType="1"/>
            </p:cNvSpPr>
            <p:nvPr/>
          </p:nvSpPr>
          <p:spPr bwMode="auto">
            <a:xfrm>
              <a:off x="7900988" y="3200400"/>
              <a:ext cx="3175"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83" name="Line 253"/>
            <p:cNvSpPr>
              <a:spLocks noChangeShapeType="1"/>
            </p:cNvSpPr>
            <p:nvPr/>
          </p:nvSpPr>
          <p:spPr bwMode="auto">
            <a:xfrm>
              <a:off x="8191500" y="3200400"/>
              <a:ext cx="1588" cy="5730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84" name="Rectangle 254"/>
            <p:cNvSpPr>
              <a:spLocks noChangeArrowheads="1"/>
            </p:cNvSpPr>
            <p:nvPr/>
          </p:nvSpPr>
          <p:spPr bwMode="auto">
            <a:xfrm>
              <a:off x="1341438" y="3906838"/>
              <a:ext cx="73501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Receptive</a:t>
              </a:r>
              <a:endParaRPr lang="fi-FI" altLang="fr-FR" sz="1800">
                <a:solidFill>
                  <a:srgbClr val="000000"/>
                </a:solidFill>
              </a:endParaRPr>
            </a:p>
          </p:txBody>
        </p:sp>
        <p:sp>
          <p:nvSpPr>
            <p:cNvPr id="71885" name="Rectangle 255"/>
            <p:cNvSpPr>
              <a:spLocks noChangeArrowheads="1"/>
            </p:cNvSpPr>
            <p:nvPr/>
          </p:nvSpPr>
          <p:spPr bwMode="auto">
            <a:xfrm>
              <a:off x="1423988" y="4127500"/>
              <a:ext cx="533400"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i-FI" altLang="fr-FR" sz="1300">
                  <a:solidFill>
                    <a:srgbClr val="000000"/>
                  </a:solidFill>
                </a:rPr>
                <a:t>speech</a:t>
              </a:r>
              <a:endParaRPr lang="fi-FI" altLang="fr-FR" sz="1800">
                <a:solidFill>
                  <a:srgbClr val="000000"/>
                </a:solidFill>
              </a:endParaRPr>
            </a:p>
          </p:txBody>
        </p:sp>
        <p:sp>
          <p:nvSpPr>
            <p:cNvPr id="71886" name="Rectangle 256"/>
            <p:cNvSpPr>
              <a:spLocks noChangeArrowheads="1"/>
            </p:cNvSpPr>
            <p:nvPr/>
          </p:nvSpPr>
          <p:spPr bwMode="auto">
            <a:xfrm>
              <a:off x="2432050" y="3906838"/>
              <a:ext cx="80803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Expressive</a:t>
              </a:r>
              <a:endParaRPr lang="fi-FI" altLang="fr-FR" sz="1800">
                <a:solidFill>
                  <a:srgbClr val="000000"/>
                </a:solidFill>
              </a:endParaRPr>
            </a:p>
          </p:txBody>
        </p:sp>
        <p:sp>
          <p:nvSpPr>
            <p:cNvPr id="71887" name="Rectangle 257"/>
            <p:cNvSpPr>
              <a:spLocks noChangeArrowheads="1"/>
            </p:cNvSpPr>
            <p:nvPr/>
          </p:nvSpPr>
          <p:spPr bwMode="auto">
            <a:xfrm>
              <a:off x="2484438" y="4127500"/>
              <a:ext cx="53657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speech</a:t>
              </a:r>
              <a:endParaRPr lang="fi-FI" altLang="fr-FR" sz="1800">
                <a:solidFill>
                  <a:srgbClr val="000000"/>
                </a:solidFill>
              </a:endParaRPr>
            </a:p>
          </p:txBody>
        </p:sp>
        <p:sp>
          <p:nvSpPr>
            <p:cNvPr id="71888" name="Rectangle 258"/>
            <p:cNvSpPr>
              <a:spLocks noChangeArrowheads="1"/>
            </p:cNvSpPr>
            <p:nvPr/>
          </p:nvSpPr>
          <p:spPr bwMode="auto">
            <a:xfrm>
              <a:off x="3419475" y="3933825"/>
              <a:ext cx="865188"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400">
                  <a:solidFill>
                    <a:srgbClr val="000000"/>
                  </a:solidFill>
                </a:rPr>
                <a:t>Inflectional</a:t>
              </a:r>
            </a:p>
            <a:p>
              <a:pPr eaLnBrk="1" hangingPunct="1">
                <a:spcBef>
                  <a:spcPct val="0"/>
                </a:spcBef>
                <a:buFontTx/>
                <a:buNone/>
              </a:pPr>
              <a:r>
                <a:rPr lang="fi-FI" altLang="fr-FR" sz="1400">
                  <a:solidFill>
                    <a:srgbClr val="000000"/>
                  </a:solidFill>
                </a:rPr>
                <a:t>skills</a:t>
              </a:r>
            </a:p>
          </p:txBody>
        </p:sp>
        <p:sp>
          <p:nvSpPr>
            <p:cNvPr id="71889" name="Rectangle 259"/>
            <p:cNvSpPr>
              <a:spLocks noChangeArrowheads="1"/>
            </p:cNvSpPr>
            <p:nvPr/>
          </p:nvSpPr>
          <p:spPr bwMode="auto">
            <a:xfrm>
              <a:off x="4356100" y="3906838"/>
              <a:ext cx="10398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Phonological</a:t>
              </a:r>
            </a:p>
            <a:p>
              <a:pPr eaLnBrk="1" hangingPunct="1">
                <a:spcBef>
                  <a:spcPct val="0"/>
                </a:spcBef>
                <a:buFontTx/>
                <a:buNone/>
              </a:pPr>
              <a:r>
                <a:rPr lang="fi-FI" altLang="fr-FR" sz="1300">
                  <a:solidFill>
                    <a:srgbClr val="000000"/>
                  </a:solidFill>
                </a:rPr>
                <a:t>skills</a:t>
              </a:r>
              <a:endParaRPr lang="fi-FI" altLang="fr-FR" sz="1800">
                <a:solidFill>
                  <a:srgbClr val="000000"/>
                </a:solidFill>
              </a:endParaRPr>
            </a:p>
          </p:txBody>
        </p:sp>
        <p:sp>
          <p:nvSpPr>
            <p:cNvPr id="71890" name="Rectangle 260"/>
            <p:cNvSpPr>
              <a:spLocks noChangeArrowheads="1"/>
            </p:cNvSpPr>
            <p:nvPr/>
          </p:nvSpPr>
          <p:spPr bwMode="auto">
            <a:xfrm>
              <a:off x="5484813" y="3906838"/>
              <a:ext cx="12604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Letter knowledge</a:t>
              </a:r>
              <a:endParaRPr lang="fi-FI" altLang="fr-FR" sz="1800">
                <a:solidFill>
                  <a:srgbClr val="000000"/>
                </a:solidFill>
              </a:endParaRPr>
            </a:p>
          </p:txBody>
        </p:sp>
        <p:sp>
          <p:nvSpPr>
            <p:cNvPr id="71891" name="Rectangle 261"/>
            <p:cNvSpPr>
              <a:spLocks noChangeArrowheads="1"/>
            </p:cNvSpPr>
            <p:nvPr/>
          </p:nvSpPr>
          <p:spPr bwMode="auto">
            <a:xfrm>
              <a:off x="6934200" y="3906838"/>
              <a:ext cx="5984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300">
                  <a:solidFill>
                    <a:srgbClr val="000000"/>
                  </a:solidFill>
                </a:rPr>
                <a:t>Memory</a:t>
              </a:r>
              <a:endParaRPr lang="fi-FI" altLang="fr-FR" sz="1800">
                <a:solidFill>
                  <a:srgbClr val="000000"/>
                </a:solidFill>
              </a:endParaRPr>
            </a:p>
          </p:txBody>
        </p:sp>
        <p:sp>
          <p:nvSpPr>
            <p:cNvPr id="71892" name="Rectangle 262"/>
            <p:cNvSpPr>
              <a:spLocks noChangeArrowheads="1"/>
            </p:cNvSpPr>
            <p:nvPr/>
          </p:nvSpPr>
          <p:spPr bwMode="auto">
            <a:xfrm>
              <a:off x="7785100" y="3906838"/>
              <a:ext cx="5429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i-FI" altLang="fr-FR" sz="1300">
                  <a:solidFill>
                    <a:srgbClr val="000000"/>
                  </a:solidFill>
                </a:rPr>
                <a:t>Rapid</a:t>
              </a:r>
            </a:p>
            <a:p>
              <a:pPr algn="ctr" eaLnBrk="1" hangingPunct="1">
                <a:spcBef>
                  <a:spcPct val="0"/>
                </a:spcBef>
                <a:buFontTx/>
                <a:buNone/>
              </a:pPr>
              <a:r>
                <a:rPr lang="fi-FI" altLang="fr-FR" sz="1300">
                  <a:solidFill>
                    <a:srgbClr val="000000"/>
                  </a:solidFill>
                </a:rPr>
                <a:t>naming</a:t>
              </a:r>
              <a:endParaRPr lang="fi-FI" altLang="fr-FR" sz="1800">
                <a:solidFill>
                  <a:srgbClr val="000000"/>
                </a:solidFill>
              </a:endParaRPr>
            </a:p>
          </p:txBody>
        </p:sp>
        <p:sp>
          <p:nvSpPr>
            <p:cNvPr id="71893" name="Rectangle 263"/>
            <p:cNvSpPr>
              <a:spLocks noChangeArrowheads="1"/>
            </p:cNvSpPr>
            <p:nvPr/>
          </p:nvSpPr>
          <p:spPr bwMode="auto">
            <a:xfrm>
              <a:off x="8492554" y="3906838"/>
              <a:ext cx="615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i-FI" altLang="fr-FR" sz="1300">
                  <a:solidFill>
                    <a:srgbClr val="000000"/>
                  </a:solidFill>
                </a:rPr>
                <a:t>Reading</a:t>
              </a:r>
            </a:p>
            <a:p>
              <a:pPr algn="ctr" eaLnBrk="1" hangingPunct="1">
                <a:spcBef>
                  <a:spcPct val="0"/>
                </a:spcBef>
                <a:buFontTx/>
                <a:buNone/>
              </a:pPr>
              <a:r>
                <a:rPr lang="fi-FI" altLang="fr-FR" sz="1300">
                  <a:solidFill>
                    <a:srgbClr val="000000"/>
                  </a:solidFill>
                </a:rPr>
                <a:t>skills</a:t>
              </a:r>
              <a:endParaRPr lang="fi-FI" altLang="fr-FR" sz="1800">
                <a:solidFill>
                  <a:srgbClr val="000000"/>
                </a:solidFill>
              </a:endParaRPr>
            </a:p>
          </p:txBody>
        </p:sp>
        <p:sp>
          <p:nvSpPr>
            <p:cNvPr id="71894" name="Line 264"/>
            <p:cNvSpPr>
              <a:spLocks noChangeShapeType="1"/>
            </p:cNvSpPr>
            <p:nvPr/>
          </p:nvSpPr>
          <p:spPr bwMode="auto">
            <a:xfrm>
              <a:off x="1106488" y="3200400"/>
              <a:ext cx="3175" cy="1147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95" name="Line 266"/>
            <p:cNvSpPr>
              <a:spLocks noChangeShapeType="1"/>
            </p:cNvSpPr>
            <p:nvPr/>
          </p:nvSpPr>
          <p:spPr bwMode="auto">
            <a:xfrm>
              <a:off x="2239963" y="3200400"/>
              <a:ext cx="1587" cy="1147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96" name="Line 267"/>
            <p:cNvSpPr>
              <a:spLocks noChangeShapeType="1"/>
            </p:cNvSpPr>
            <p:nvPr/>
          </p:nvSpPr>
          <p:spPr bwMode="auto">
            <a:xfrm>
              <a:off x="3371850" y="3200400"/>
              <a:ext cx="1588" cy="1147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97" name="Line 268"/>
            <p:cNvSpPr>
              <a:spLocks noChangeShapeType="1"/>
            </p:cNvSpPr>
            <p:nvPr/>
          </p:nvSpPr>
          <p:spPr bwMode="auto">
            <a:xfrm>
              <a:off x="4227513" y="3200400"/>
              <a:ext cx="1587" cy="1147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98" name="Line 269"/>
            <p:cNvSpPr>
              <a:spLocks noChangeShapeType="1"/>
            </p:cNvSpPr>
            <p:nvPr/>
          </p:nvSpPr>
          <p:spPr bwMode="auto">
            <a:xfrm>
              <a:off x="5360988" y="3200400"/>
              <a:ext cx="3175" cy="1147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899" name="Line 270"/>
            <p:cNvSpPr>
              <a:spLocks noChangeShapeType="1"/>
            </p:cNvSpPr>
            <p:nvPr/>
          </p:nvSpPr>
          <p:spPr bwMode="auto">
            <a:xfrm>
              <a:off x="6769100" y="3200400"/>
              <a:ext cx="1588" cy="1147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900" name="Line 271"/>
            <p:cNvSpPr>
              <a:spLocks noChangeShapeType="1"/>
            </p:cNvSpPr>
            <p:nvPr/>
          </p:nvSpPr>
          <p:spPr bwMode="auto">
            <a:xfrm>
              <a:off x="7624763" y="3200400"/>
              <a:ext cx="1587" cy="1147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901" name="Line 272"/>
            <p:cNvSpPr>
              <a:spLocks noChangeShapeType="1"/>
            </p:cNvSpPr>
            <p:nvPr/>
          </p:nvSpPr>
          <p:spPr bwMode="auto">
            <a:xfrm>
              <a:off x="8469313" y="3200400"/>
              <a:ext cx="0" cy="1147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902" name="Rectangle 273"/>
            <p:cNvSpPr>
              <a:spLocks noChangeArrowheads="1"/>
            </p:cNvSpPr>
            <p:nvPr/>
          </p:nvSpPr>
          <p:spPr bwMode="auto">
            <a:xfrm>
              <a:off x="684213" y="4581525"/>
              <a:ext cx="7993062" cy="368300"/>
            </a:xfrm>
            <a:prstGeom prst="rect">
              <a:avLst/>
            </a:prstGeom>
            <a:solidFill>
              <a:srgbClr val="FFFFFF"/>
            </a:solidFill>
            <a:ln w="0">
              <a:solidFill>
                <a:srgbClr val="000000"/>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903" name="Line 274"/>
            <p:cNvSpPr>
              <a:spLocks noChangeShapeType="1"/>
            </p:cNvSpPr>
            <p:nvPr/>
          </p:nvSpPr>
          <p:spPr bwMode="auto">
            <a:xfrm flipV="1">
              <a:off x="755650" y="4797425"/>
              <a:ext cx="647700" cy="1588"/>
            </a:xfrm>
            <a:prstGeom prst="line">
              <a:avLst/>
            </a:prstGeom>
            <a:noFill/>
            <a:ln w="26988">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904" name="Oval 275"/>
            <p:cNvSpPr>
              <a:spLocks noChangeArrowheads="1"/>
            </p:cNvSpPr>
            <p:nvPr/>
          </p:nvSpPr>
          <p:spPr bwMode="auto">
            <a:xfrm>
              <a:off x="971550" y="4724400"/>
              <a:ext cx="98425" cy="101600"/>
            </a:xfrm>
            <a:prstGeom prst="ellipse">
              <a:avLst/>
            </a:prstGeom>
            <a:solidFill>
              <a:srgbClr val="FFFFFF"/>
            </a:solidFill>
            <a:ln w="14288">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905" name="Rectangle 276"/>
            <p:cNvSpPr>
              <a:spLocks noChangeArrowheads="1"/>
            </p:cNvSpPr>
            <p:nvPr/>
          </p:nvSpPr>
          <p:spPr bwMode="auto">
            <a:xfrm>
              <a:off x="1403350" y="4652963"/>
              <a:ext cx="1671638"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700">
                  <a:solidFill>
                    <a:srgbClr val="000000"/>
                  </a:solidFill>
                </a:rPr>
                <a:t>Phonol.impairm.</a:t>
              </a:r>
              <a:endParaRPr lang="fi-FI" altLang="fr-FR" sz="1800">
                <a:solidFill>
                  <a:srgbClr val="000000"/>
                </a:solidFill>
              </a:endParaRPr>
            </a:p>
          </p:txBody>
        </p:sp>
        <p:sp>
          <p:nvSpPr>
            <p:cNvPr id="71906" name="Line 277"/>
            <p:cNvSpPr>
              <a:spLocks noChangeShapeType="1"/>
            </p:cNvSpPr>
            <p:nvPr/>
          </p:nvSpPr>
          <p:spPr bwMode="auto">
            <a:xfrm>
              <a:off x="3599235" y="4797425"/>
              <a:ext cx="568325" cy="1588"/>
            </a:xfrm>
            <a:prstGeom prst="line">
              <a:avLst/>
            </a:prstGeom>
            <a:noFill/>
            <a:ln w="41275">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71907" name="Freeform 278"/>
            <p:cNvSpPr>
              <a:spLocks/>
            </p:cNvSpPr>
            <p:nvPr/>
          </p:nvSpPr>
          <p:spPr bwMode="auto">
            <a:xfrm>
              <a:off x="3816722" y="4724400"/>
              <a:ext cx="111125" cy="117475"/>
            </a:xfrm>
            <a:custGeom>
              <a:avLst/>
              <a:gdLst>
                <a:gd name="T0" fmla="*/ 2147483646 w 69"/>
                <a:gd name="T1" fmla="*/ 0 h 74"/>
                <a:gd name="T2" fmla="*/ 2147483646 w 69"/>
                <a:gd name="T3" fmla="*/ 2147483646 h 74"/>
                <a:gd name="T4" fmla="*/ 2147483646 w 69"/>
                <a:gd name="T5" fmla="*/ 2147483646 h 74"/>
                <a:gd name="T6" fmla="*/ 0 w 69"/>
                <a:gd name="T7" fmla="*/ 2147483646 h 74"/>
                <a:gd name="T8" fmla="*/ 2147483646 w 69"/>
                <a:gd name="T9" fmla="*/ 0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74">
                  <a:moveTo>
                    <a:pt x="34" y="0"/>
                  </a:moveTo>
                  <a:lnTo>
                    <a:pt x="69" y="37"/>
                  </a:lnTo>
                  <a:lnTo>
                    <a:pt x="34" y="74"/>
                  </a:lnTo>
                  <a:lnTo>
                    <a:pt x="0" y="37"/>
                  </a:lnTo>
                  <a:lnTo>
                    <a:pt x="34" y="0"/>
                  </a:lnTo>
                  <a:close/>
                </a:path>
              </a:pathLst>
            </a:custGeom>
            <a:solidFill>
              <a:srgbClr val="FFFFFF"/>
            </a:solidFill>
            <a:ln w="14288">
              <a:solidFill>
                <a:srgbClr val="000000"/>
              </a:solidFill>
              <a:prstDash val="solid"/>
              <a:round/>
              <a:headEnd/>
              <a:tailEnd/>
            </a:ln>
          </p:spPr>
          <p:txBody>
            <a:bodyPr/>
            <a:lstStyle/>
            <a:p>
              <a:endParaRPr lang="fr-FR"/>
            </a:p>
          </p:txBody>
        </p:sp>
        <p:sp>
          <p:nvSpPr>
            <p:cNvPr id="71908" name="Rectangle 279"/>
            <p:cNvSpPr>
              <a:spLocks noChangeArrowheads="1"/>
            </p:cNvSpPr>
            <p:nvPr/>
          </p:nvSpPr>
          <p:spPr bwMode="auto">
            <a:xfrm>
              <a:off x="4199310" y="4652963"/>
              <a:ext cx="1020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700">
                  <a:solidFill>
                    <a:srgbClr val="000000"/>
                  </a:solidFill>
                </a:rPr>
                <a:t>Typical</a:t>
              </a:r>
              <a:endParaRPr lang="fi-FI" altLang="fr-FR" sz="1800">
                <a:solidFill>
                  <a:srgbClr val="000000"/>
                </a:solidFill>
              </a:endParaRPr>
            </a:p>
          </p:txBody>
        </p:sp>
        <p:sp>
          <p:nvSpPr>
            <p:cNvPr id="71909" name="Rectangle 280"/>
            <p:cNvSpPr>
              <a:spLocks noChangeArrowheads="1"/>
            </p:cNvSpPr>
            <p:nvPr/>
          </p:nvSpPr>
          <p:spPr bwMode="auto">
            <a:xfrm>
              <a:off x="5652591" y="4797425"/>
              <a:ext cx="595313" cy="71438"/>
            </a:xfrm>
            <a:prstGeom prst="rect">
              <a:avLst/>
            </a:prstGeom>
            <a:solidFill>
              <a:schemeClr val="folHlink"/>
            </a:solidFill>
            <a:ln w="9525">
              <a:solidFill>
                <a:schemeClr val="folHlink"/>
              </a:solidFill>
              <a:miter lim="800000"/>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i-FI" altLang="fr-FR" sz="1800">
                <a:solidFill>
                  <a:srgbClr val="000000"/>
                </a:solidFill>
              </a:endParaRPr>
            </a:p>
          </p:txBody>
        </p:sp>
        <p:sp>
          <p:nvSpPr>
            <p:cNvPr id="71910" name="Freeform 281"/>
            <p:cNvSpPr>
              <a:spLocks/>
            </p:cNvSpPr>
            <p:nvPr/>
          </p:nvSpPr>
          <p:spPr bwMode="auto">
            <a:xfrm>
              <a:off x="5899447" y="4724400"/>
              <a:ext cx="112713" cy="117475"/>
            </a:xfrm>
            <a:custGeom>
              <a:avLst/>
              <a:gdLst>
                <a:gd name="T0" fmla="*/ 2147483646 w 70"/>
                <a:gd name="T1" fmla="*/ 0 h 74"/>
                <a:gd name="T2" fmla="*/ 2147483646 w 70"/>
                <a:gd name="T3" fmla="*/ 2147483646 h 74"/>
                <a:gd name="T4" fmla="*/ 0 w 70"/>
                <a:gd name="T5" fmla="*/ 2147483646 h 74"/>
                <a:gd name="T6" fmla="*/ 2147483646 w 70"/>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74">
                  <a:moveTo>
                    <a:pt x="35" y="0"/>
                  </a:moveTo>
                  <a:lnTo>
                    <a:pt x="70" y="74"/>
                  </a:lnTo>
                  <a:lnTo>
                    <a:pt x="0" y="74"/>
                  </a:lnTo>
                  <a:lnTo>
                    <a:pt x="35" y="0"/>
                  </a:lnTo>
                  <a:close/>
                </a:path>
              </a:pathLst>
            </a:custGeom>
            <a:solidFill>
              <a:srgbClr val="FFFFFF"/>
            </a:solidFill>
            <a:ln w="14288">
              <a:solidFill>
                <a:srgbClr val="000000"/>
              </a:solidFill>
              <a:prstDash val="solid"/>
              <a:round/>
              <a:headEnd/>
              <a:tailEnd/>
            </a:ln>
          </p:spPr>
          <p:txBody>
            <a:bodyPr/>
            <a:lstStyle/>
            <a:p>
              <a:endParaRPr lang="fr-FR"/>
            </a:p>
          </p:txBody>
        </p:sp>
        <p:sp>
          <p:nvSpPr>
            <p:cNvPr id="71911" name="Rectangle 282"/>
            <p:cNvSpPr>
              <a:spLocks noChangeArrowheads="1"/>
            </p:cNvSpPr>
            <p:nvPr/>
          </p:nvSpPr>
          <p:spPr bwMode="auto">
            <a:xfrm>
              <a:off x="6372870" y="4652963"/>
              <a:ext cx="20875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i-FI" altLang="fr-FR" sz="1700">
                  <a:solidFill>
                    <a:srgbClr val="000000"/>
                  </a:solidFill>
                </a:rPr>
                <a:t>Naming dysfluency</a:t>
              </a:r>
              <a:endParaRPr lang="fi-FI" altLang="fr-FR" sz="1800">
                <a:solidFill>
                  <a:srgbClr val="000000"/>
                </a:solidFill>
              </a:endParaRPr>
            </a:p>
          </p:txBody>
        </p:sp>
        <p:sp>
          <p:nvSpPr>
            <p:cNvPr id="71912" name="Line 287"/>
            <p:cNvSpPr>
              <a:spLocks noChangeShapeType="1"/>
            </p:cNvSpPr>
            <p:nvPr/>
          </p:nvSpPr>
          <p:spPr bwMode="auto">
            <a:xfrm flipV="1">
              <a:off x="2268538" y="1052513"/>
              <a:ext cx="0" cy="21590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sp>
          <p:nvSpPr>
            <p:cNvPr id="71913" name="Line 288"/>
            <p:cNvSpPr>
              <a:spLocks noChangeShapeType="1"/>
            </p:cNvSpPr>
            <p:nvPr/>
          </p:nvSpPr>
          <p:spPr bwMode="auto">
            <a:xfrm flipV="1">
              <a:off x="3348038" y="1052513"/>
              <a:ext cx="0" cy="2160587"/>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sp>
          <p:nvSpPr>
            <p:cNvPr id="71914" name="Line 289"/>
            <p:cNvSpPr>
              <a:spLocks noChangeShapeType="1"/>
            </p:cNvSpPr>
            <p:nvPr/>
          </p:nvSpPr>
          <p:spPr bwMode="auto">
            <a:xfrm flipV="1">
              <a:off x="4211638" y="1052513"/>
              <a:ext cx="0" cy="21590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sp>
          <p:nvSpPr>
            <p:cNvPr id="71915" name="Line 290"/>
            <p:cNvSpPr>
              <a:spLocks noChangeShapeType="1"/>
            </p:cNvSpPr>
            <p:nvPr/>
          </p:nvSpPr>
          <p:spPr bwMode="auto">
            <a:xfrm flipV="1">
              <a:off x="6732588" y="1052513"/>
              <a:ext cx="0" cy="2160587"/>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sp>
          <p:nvSpPr>
            <p:cNvPr id="71916" name="Line 291"/>
            <p:cNvSpPr>
              <a:spLocks noChangeShapeType="1"/>
            </p:cNvSpPr>
            <p:nvPr/>
          </p:nvSpPr>
          <p:spPr bwMode="auto">
            <a:xfrm flipV="1">
              <a:off x="7596188" y="1052513"/>
              <a:ext cx="0" cy="2160587"/>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sp>
          <p:nvSpPr>
            <p:cNvPr id="71917" name="Line 292"/>
            <p:cNvSpPr>
              <a:spLocks noChangeShapeType="1"/>
            </p:cNvSpPr>
            <p:nvPr/>
          </p:nvSpPr>
          <p:spPr bwMode="auto">
            <a:xfrm flipV="1">
              <a:off x="8459788" y="1052513"/>
              <a:ext cx="0" cy="2160587"/>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sp>
          <p:nvSpPr>
            <p:cNvPr id="71918" name="Line 293"/>
            <p:cNvSpPr>
              <a:spLocks noChangeShapeType="1"/>
            </p:cNvSpPr>
            <p:nvPr/>
          </p:nvSpPr>
          <p:spPr bwMode="auto">
            <a:xfrm flipV="1">
              <a:off x="5364163" y="1052513"/>
              <a:ext cx="0" cy="2160587"/>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fr-FR"/>
            </a:p>
          </p:txBody>
        </p:sp>
      </p:grpSp>
    </p:spTree>
  </p:cSld>
  <p:clrMapOvr>
    <a:masterClrMapping/>
  </p:clrMapOvr>
  <p:transition spd="slow"/>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Rectangle 1"/>
          <p:cNvSpPr/>
          <p:nvPr/>
        </p:nvSpPr>
        <p:spPr>
          <a:xfrm>
            <a:off x="244475" y="1598613"/>
            <a:ext cx="5048250" cy="343693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solidFill>
                <a:srgbClr val="FFFFFF"/>
              </a:solidFill>
            </a:endParaRPr>
          </a:p>
        </p:txBody>
      </p:sp>
      <p:pic>
        <p:nvPicPr>
          <p:cNvPr id="72707"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9588" y="2052638"/>
            <a:ext cx="4495800" cy="26209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ZoneTexte 5"/>
          <p:cNvSpPr txBox="1"/>
          <p:nvPr/>
        </p:nvSpPr>
        <p:spPr>
          <a:xfrm>
            <a:off x="1569366" y="4716715"/>
            <a:ext cx="1755308" cy="276999"/>
          </a:xfrm>
          <a:prstGeom prst="rect">
            <a:avLst/>
          </a:prstGeom>
          <a:noFill/>
          <a:scene3d>
            <a:camera prst="orthographicFront">
              <a:rot lat="0" lon="0" rev="21540000"/>
            </a:camera>
            <a:lightRig rig="threePt" dir="t"/>
          </a:scene3d>
        </p:spPr>
        <p:txBody>
          <a:bodyPr>
            <a:spAutoFit/>
          </a:bodyPr>
          <a:lstStyle/>
          <a:p>
            <a:pPr eaLnBrk="1" hangingPunct="1">
              <a:defRPr/>
            </a:pPr>
            <a:r>
              <a:rPr lang="en-US" sz="1200" dirty="0">
                <a:solidFill>
                  <a:srgbClr val="000000"/>
                </a:solidFill>
              </a:rPr>
              <a:t>Orthographic efficiency</a:t>
            </a:r>
          </a:p>
        </p:txBody>
      </p:sp>
      <p:sp>
        <p:nvSpPr>
          <p:cNvPr id="72709" name="ZoneTexte 6"/>
          <p:cNvSpPr txBox="1">
            <a:spLocks noChangeArrowheads="1"/>
          </p:cNvSpPr>
          <p:nvPr/>
        </p:nvSpPr>
        <p:spPr bwMode="auto">
          <a:xfrm rot="-5400000">
            <a:off x="-273843" y="2950368"/>
            <a:ext cx="13144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200">
                <a:solidFill>
                  <a:srgbClr val="000000"/>
                </a:solidFill>
              </a:rPr>
              <a:t>Vocabulary</a:t>
            </a:r>
          </a:p>
        </p:txBody>
      </p:sp>
      <p:grpSp>
        <p:nvGrpSpPr>
          <p:cNvPr id="9" name="Groupe 8"/>
          <p:cNvGrpSpPr>
            <a:grpSpLocks/>
          </p:cNvGrpSpPr>
          <p:nvPr/>
        </p:nvGrpSpPr>
        <p:grpSpPr bwMode="auto">
          <a:xfrm>
            <a:off x="1979613" y="3233738"/>
            <a:ext cx="290512" cy="417512"/>
            <a:chOff x="5868144" y="404664"/>
            <a:chExt cx="288032" cy="476436"/>
          </a:xfrm>
        </p:grpSpPr>
        <p:sp>
          <p:nvSpPr>
            <p:cNvPr id="10" name="Oval 37"/>
            <p:cNvSpPr/>
            <p:nvPr/>
          </p:nvSpPr>
          <p:spPr>
            <a:xfrm>
              <a:off x="5940546" y="404664"/>
              <a:ext cx="143229" cy="1431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cxnSp>
          <p:nvCxnSpPr>
            <p:cNvPr id="11" name="Straight Connector 39"/>
            <p:cNvCxnSpPr>
              <a:stCxn id="10" idx="4"/>
            </p:cNvCxnSpPr>
            <p:nvPr/>
          </p:nvCxnSpPr>
          <p:spPr>
            <a:xfrm>
              <a:off x="6012947" y="547776"/>
              <a:ext cx="0" cy="2173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49"/>
            <p:cNvCxnSpPr/>
            <p:nvPr/>
          </p:nvCxnSpPr>
          <p:spPr>
            <a:xfrm flipH="1">
              <a:off x="5868144" y="620237"/>
              <a:ext cx="2880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56"/>
            <p:cNvCxnSpPr/>
            <p:nvPr/>
          </p:nvCxnSpPr>
          <p:spPr>
            <a:xfrm flipH="1">
              <a:off x="5940546" y="765161"/>
              <a:ext cx="62958" cy="11593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58"/>
            <p:cNvCxnSpPr/>
            <p:nvPr/>
          </p:nvCxnSpPr>
          <p:spPr>
            <a:xfrm flipH="1" flipV="1">
              <a:off x="6020816" y="765161"/>
              <a:ext cx="62958" cy="1068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 name="Groupe 73"/>
          <p:cNvGrpSpPr>
            <a:grpSpLocks/>
          </p:cNvGrpSpPr>
          <p:nvPr/>
        </p:nvGrpSpPr>
        <p:grpSpPr bwMode="auto">
          <a:xfrm>
            <a:off x="2292350" y="1884363"/>
            <a:ext cx="6519863" cy="1520825"/>
            <a:chOff x="2292165" y="1410776"/>
            <a:chExt cx="6519786" cy="1520877"/>
          </a:xfrm>
        </p:grpSpPr>
        <p:cxnSp>
          <p:nvCxnSpPr>
            <p:cNvPr id="15" name="Connecteur droit avec flèche 14"/>
            <p:cNvCxnSpPr/>
            <p:nvPr/>
          </p:nvCxnSpPr>
          <p:spPr>
            <a:xfrm flipV="1">
              <a:off x="2292165" y="1739399"/>
              <a:ext cx="3582946" cy="1192254"/>
            </a:xfrm>
            <a:prstGeom prst="straightConnector1">
              <a:avLst/>
            </a:prstGeom>
            <a:ln w="38100">
              <a:solidFill>
                <a:schemeClr val="bg1">
                  <a:lumMod val="50000"/>
                </a:schemeClr>
              </a:solidFill>
              <a:prstDash val="sysDot"/>
              <a:tailEnd type="arrow"/>
            </a:ln>
          </p:spPr>
          <p:style>
            <a:lnRef idx="1">
              <a:schemeClr val="accent1"/>
            </a:lnRef>
            <a:fillRef idx="0">
              <a:schemeClr val="accent1"/>
            </a:fillRef>
            <a:effectRef idx="0">
              <a:schemeClr val="accent1"/>
            </a:effectRef>
            <a:fontRef idx="minor">
              <a:schemeClr val="tx1"/>
            </a:fontRef>
          </p:style>
        </p:cxnSp>
        <p:grpSp>
          <p:nvGrpSpPr>
            <p:cNvPr id="72718" name="Groupe 72"/>
            <p:cNvGrpSpPr>
              <a:grpSpLocks/>
            </p:cNvGrpSpPr>
            <p:nvPr/>
          </p:nvGrpSpPr>
          <p:grpSpPr bwMode="auto">
            <a:xfrm>
              <a:off x="6034727" y="1410776"/>
              <a:ext cx="2777224" cy="630690"/>
              <a:chOff x="6034727" y="1410776"/>
              <a:chExt cx="2777224" cy="630690"/>
            </a:xfrm>
          </p:grpSpPr>
          <p:sp>
            <p:nvSpPr>
              <p:cNvPr id="34" name="ZoneTexte 33"/>
              <p:cNvSpPr txBox="1"/>
              <p:nvPr/>
            </p:nvSpPr>
            <p:spPr>
              <a:xfrm>
                <a:off x="6879986" y="1555243"/>
                <a:ext cx="1931965" cy="338150"/>
              </a:xfrm>
              <a:prstGeom prst="rect">
                <a:avLst/>
              </a:prstGeom>
              <a:noFill/>
              <a:ln>
                <a:solidFill>
                  <a:schemeClr val="accent1">
                    <a:shade val="50000"/>
                  </a:schemeClr>
                </a:solidFill>
              </a:ln>
            </p:spPr>
            <p:txBody>
              <a:bodyPr>
                <a:spAutoFit/>
              </a:bodyPr>
              <a:lstStyle/>
              <a:p>
                <a:pPr eaLnBrk="1" hangingPunct="1">
                  <a:defRPr/>
                </a:pPr>
                <a:r>
                  <a:rPr lang="en-US" sz="1600" dirty="0">
                    <a:solidFill>
                      <a:srgbClr val="FFFFFF"/>
                    </a:solidFill>
                  </a:rPr>
                  <a:t>Reading outcome</a:t>
                </a:r>
              </a:p>
            </p:txBody>
          </p:sp>
          <p:sp>
            <p:nvSpPr>
              <p:cNvPr id="36" name="Rectangle à coins arrondis 35"/>
              <p:cNvSpPr/>
              <p:nvPr/>
            </p:nvSpPr>
            <p:spPr>
              <a:xfrm>
                <a:off x="6035446" y="1410776"/>
                <a:ext cx="711192" cy="630259"/>
              </a:xfrm>
              <a:prstGeom prst="round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0" name="Rectangle 39"/>
              <p:cNvSpPr/>
              <p:nvPr/>
            </p:nvSpPr>
            <p:spPr>
              <a:xfrm>
                <a:off x="6202132" y="1531430"/>
                <a:ext cx="126998" cy="43181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1" name="Rectangle 40"/>
              <p:cNvSpPr/>
              <p:nvPr/>
            </p:nvSpPr>
            <p:spPr>
              <a:xfrm>
                <a:off x="6343417" y="1677485"/>
                <a:ext cx="126998" cy="287347"/>
              </a:xfrm>
              <a:prstGeom prst="rect">
                <a:avLst/>
              </a:prstGeom>
              <a:solidFill>
                <a:srgbClr val="CC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2" name="Rectangle 41"/>
              <p:cNvSpPr/>
              <p:nvPr/>
            </p:nvSpPr>
            <p:spPr>
              <a:xfrm>
                <a:off x="6500578" y="1820365"/>
                <a:ext cx="126998" cy="144467"/>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grpSp>
      <p:pic>
        <p:nvPicPr>
          <p:cNvPr id="7271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900" y="1690688"/>
            <a:ext cx="2111375"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2713" name="TextBox 7"/>
          <p:cNvSpPr txBox="1">
            <a:spLocks noChangeArrowheads="1"/>
          </p:cNvSpPr>
          <p:nvPr/>
        </p:nvSpPr>
        <p:spPr bwMode="auto">
          <a:xfrm>
            <a:off x="2867025" y="1825625"/>
            <a:ext cx="1438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AU" altLang="fr-FR" sz="1200">
                <a:solidFill>
                  <a:srgbClr val="FFFFFF"/>
                </a:solidFill>
              </a:rPr>
              <a:t>Proportion Correct</a:t>
            </a:r>
          </a:p>
        </p:txBody>
      </p:sp>
      <p:sp>
        <p:nvSpPr>
          <p:cNvPr id="72714" name="ZoneTexte 71"/>
          <p:cNvSpPr txBox="1">
            <a:spLocks noChangeArrowheads="1"/>
          </p:cNvSpPr>
          <p:nvPr/>
        </p:nvSpPr>
        <p:spPr bwMode="auto">
          <a:xfrm rot="-3440627">
            <a:off x="4371975" y="4302125"/>
            <a:ext cx="1185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fr-FR" sz="1200">
                <a:solidFill>
                  <a:srgbClr val="000000"/>
                </a:solidFill>
              </a:rPr>
              <a:t>Phonological </a:t>
            </a:r>
          </a:p>
          <a:p>
            <a:pPr algn="ctr" eaLnBrk="1" hangingPunct="1">
              <a:spcBef>
                <a:spcPct val="0"/>
              </a:spcBef>
              <a:buFontTx/>
              <a:buNone/>
            </a:pPr>
            <a:r>
              <a:rPr lang="en-US" altLang="fr-FR" sz="1200">
                <a:solidFill>
                  <a:srgbClr val="000000"/>
                </a:solidFill>
              </a:rPr>
              <a:t>efficiency</a:t>
            </a:r>
          </a:p>
        </p:txBody>
      </p:sp>
      <p:sp>
        <p:nvSpPr>
          <p:cNvPr id="72715" name="ZoneTexte 3"/>
          <p:cNvSpPr txBox="1">
            <a:spLocks noChangeArrowheads="1"/>
          </p:cNvSpPr>
          <p:nvPr/>
        </p:nvSpPr>
        <p:spPr bwMode="auto">
          <a:xfrm>
            <a:off x="611188" y="476250"/>
            <a:ext cx="79803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fr-FR" sz="2000" b="1">
                <a:solidFill>
                  <a:srgbClr val="FFFFFF"/>
                </a:solidFill>
              </a:rPr>
              <a:t>Simulating individual learning outcomes and intervention with “personalized” large-scale computational models </a:t>
            </a:r>
          </a:p>
        </p:txBody>
      </p:sp>
      <p:sp>
        <p:nvSpPr>
          <p:cNvPr id="72716" name="ZoneTexte 2"/>
          <p:cNvSpPr txBox="1">
            <a:spLocks noChangeArrowheads="1"/>
          </p:cNvSpPr>
          <p:nvPr/>
        </p:nvSpPr>
        <p:spPr bwMode="auto">
          <a:xfrm>
            <a:off x="4154488" y="6332538"/>
            <a:ext cx="46815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rPr>
              <a:t>Perry, Zorzi, Ziegler, 2019, Psychological Science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3"/>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4" fill="hold" nodeType="clickEffect">
                                  <p:stCondLst>
                                    <p:cond delay="0"/>
                                  </p:stCondLst>
                                  <p:childTnLst>
                                    <p:set>
                                      <p:cBhvr>
                                        <p:cTn id="13" dur="1" fill="hold">
                                          <p:stCondLst>
                                            <p:cond delay="0"/>
                                          </p:stCondLst>
                                        </p:cTn>
                                        <p:tgtEl>
                                          <p:spTgt spid="74"/>
                                        </p:tgtEl>
                                        <p:attrNameLst>
                                          <p:attrName>style.visibility</p:attrName>
                                        </p:attrNameLst>
                                      </p:cBhvr>
                                      <p:to>
                                        <p:strVal val="visible"/>
                                      </p:to>
                                    </p:set>
                                    <p:animEffect transition="in" filter="wipe(down)">
                                      <p:cBhvr>
                                        <p:cTn id="1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755650" y="1054100"/>
            <a:ext cx="8064500" cy="503238"/>
          </a:xfrm>
          <a:solidFill>
            <a:schemeClr val="tx1"/>
          </a:solidFill>
        </p:spPr>
        <p:txBody>
          <a:bodyPr/>
          <a:lstStyle/>
          <a:p>
            <a:r>
              <a:rPr lang="fr-FR" altLang="fr-FR" sz="2400" smtClean="0">
                <a:solidFill>
                  <a:schemeClr val="bg1"/>
                </a:solidFill>
                <a:latin typeface="Tahoma" panose="020B0604030504040204" pitchFamily="34" charset="0"/>
              </a:rPr>
              <a:t>Un sujet important</a:t>
            </a:r>
          </a:p>
        </p:txBody>
      </p:sp>
      <p:sp>
        <p:nvSpPr>
          <p:cNvPr id="26627" name="Rectangle 3"/>
          <p:cNvSpPr>
            <a:spLocks noGrp="1" noChangeArrowheads="1"/>
          </p:cNvSpPr>
          <p:nvPr>
            <p:ph type="body" idx="1"/>
          </p:nvPr>
        </p:nvSpPr>
        <p:spPr>
          <a:xfrm>
            <a:off x="292100" y="1052513"/>
            <a:ext cx="8785225" cy="5543550"/>
          </a:xfrm>
        </p:spPr>
        <p:txBody>
          <a:bodyPr/>
          <a:lstStyle/>
          <a:p>
            <a:endParaRPr lang="fr-FR" altLang="fr-FR" sz="4000" smtClean="0">
              <a:solidFill>
                <a:schemeClr val="bg1"/>
              </a:solidFill>
              <a:latin typeface="Tahoma" panose="020B0604030504040204" pitchFamily="34" charset="0"/>
            </a:endParaRPr>
          </a:p>
          <a:p>
            <a:pPr>
              <a:buFontTx/>
              <a:buNone/>
            </a:pPr>
            <a:endParaRPr lang="fr-FR" altLang="fr-FR" sz="4000" smtClean="0">
              <a:solidFill>
                <a:schemeClr val="bg1"/>
              </a:solidFill>
              <a:latin typeface="Tahoma" panose="020B0604030504040204" pitchFamily="34" charset="0"/>
            </a:endParaRPr>
          </a:p>
        </p:txBody>
      </p:sp>
      <p:sp>
        <p:nvSpPr>
          <p:cNvPr id="63492" name="ZoneTexte 6"/>
          <p:cNvSpPr txBox="1">
            <a:spLocks noChangeArrowheads="1"/>
          </p:cNvSpPr>
          <p:nvPr/>
        </p:nvSpPr>
        <p:spPr bwMode="auto">
          <a:xfrm>
            <a:off x="1331913" y="2511425"/>
            <a:ext cx="6646862" cy="286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 typeface="Wingdings" pitchFamily="2" charset="2"/>
              <a:buChar char="Ø"/>
              <a:defRPr/>
            </a:pPr>
            <a:r>
              <a:rPr lang="fr-FR" altLang="fr-FR" sz="2000" dirty="0" smtClean="0">
                <a:solidFill>
                  <a:srgbClr val="FFFFFF"/>
                </a:solidFill>
                <a:latin typeface="Tahoma" panose="020B0604030504040204" pitchFamily="34" charset="0"/>
                <a:cs typeface="Tahoma" panose="020B0604030504040204" pitchFamily="34" charset="0"/>
              </a:rPr>
              <a:t>domaine phare des sciences cognitives </a:t>
            </a:r>
          </a:p>
          <a:p>
            <a:pPr eaLnBrk="1" hangingPunct="1">
              <a:spcBef>
                <a:spcPct val="0"/>
              </a:spcBef>
              <a:buFont typeface="Wingdings" pitchFamily="2" charset="2"/>
              <a:buChar char="Ø"/>
              <a:defRPr/>
            </a:pPr>
            <a:endParaRPr lang="fr-FR" altLang="fr-FR" sz="2000" dirty="0" smtClean="0">
              <a:solidFill>
                <a:srgbClr val="FFFFFF"/>
              </a:solidFill>
              <a:latin typeface="Tahoma" panose="020B0604030504040204" pitchFamily="34" charset="0"/>
              <a:cs typeface="Tahoma" panose="020B0604030504040204" pitchFamily="34" charset="0"/>
            </a:endParaRPr>
          </a:p>
          <a:p>
            <a:pPr eaLnBrk="1" hangingPunct="1">
              <a:spcBef>
                <a:spcPct val="0"/>
              </a:spcBef>
              <a:buFont typeface="Wingdings" pitchFamily="2" charset="2"/>
              <a:buChar char="Ø"/>
              <a:defRPr/>
            </a:pPr>
            <a:r>
              <a:rPr lang="fr-FR" altLang="fr-FR" sz="2000" dirty="0" smtClean="0">
                <a:solidFill>
                  <a:srgbClr val="FFFFFF"/>
                </a:solidFill>
                <a:latin typeface="Tahoma" panose="020B0604030504040204" pitchFamily="34" charset="0"/>
                <a:cs typeface="Tahoma" panose="020B0604030504040204" pitchFamily="34" charset="0"/>
              </a:rPr>
              <a:t>«</a:t>
            </a:r>
            <a:r>
              <a:rPr lang="fr-FR" altLang="fr-FR" sz="2000" dirty="0">
                <a:solidFill>
                  <a:srgbClr val="FFFFFF"/>
                </a:solidFill>
                <a:latin typeface="Tahoma" panose="020B0604030504040204" pitchFamily="34" charset="0"/>
                <a:cs typeface="Tahoma" panose="020B0604030504040204" pitchFamily="34" charset="0"/>
              </a:rPr>
              <a:t> la colonne vertébrale de tous les apprentissages </a:t>
            </a:r>
            <a:r>
              <a:rPr lang="fr-FR" altLang="fr-FR" sz="2000" dirty="0" smtClean="0">
                <a:solidFill>
                  <a:srgbClr val="FFFFFF"/>
                </a:solidFill>
                <a:latin typeface="Tahoma" panose="020B0604030504040204" pitchFamily="34" charset="0"/>
                <a:cs typeface="Tahoma" panose="020B0604030504040204" pitchFamily="34" charset="0"/>
              </a:rPr>
              <a:t>»</a:t>
            </a:r>
          </a:p>
          <a:p>
            <a:pPr marL="0" indent="0" eaLnBrk="1" hangingPunct="1">
              <a:spcBef>
                <a:spcPct val="0"/>
              </a:spcBef>
              <a:buFontTx/>
              <a:buNone/>
              <a:defRPr/>
            </a:pPr>
            <a:endParaRPr lang="fr-FR" altLang="fr-FR" sz="2000" dirty="0" smtClean="0">
              <a:solidFill>
                <a:srgbClr val="FFFFFF"/>
              </a:solidFill>
              <a:latin typeface="Tahoma" panose="020B0604030504040204" pitchFamily="34" charset="0"/>
              <a:cs typeface="Tahoma" panose="020B0604030504040204" pitchFamily="34" charset="0"/>
            </a:endParaRPr>
          </a:p>
          <a:p>
            <a:pPr eaLnBrk="1" hangingPunct="1">
              <a:spcBef>
                <a:spcPct val="0"/>
              </a:spcBef>
              <a:buFont typeface="Wingdings" pitchFamily="2" charset="2"/>
              <a:buChar char="Ø"/>
              <a:defRPr/>
            </a:pPr>
            <a:r>
              <a:rPr lang="fr-FR" altLang="fr-FR" sz="2000" dirty="0">
                <a:solidFill>
                  <a:srgbClr val="FFFFFF"/>
                </a:solidFill>
                <a:latin typeface="Tahoma" pitchFamily="34" charset="0"/>
                <a:cs typeface="Tahoma" pitchFamily="34" charset="0"/>
              </a:rPr>
              <a:t>40% </a:t>
            </a:r>
            <a:r>
              <a:rPr lang="fr-FR" altLang="fr-FR" sz="2000" dirty="0" smtClean="0">
                <a:solidFill>
                  <a:srgbClr val="FFFFFF"/>
                </a:solidFill>
                <a:latin typeface="Tahoma" pitchFamily="34" charset="0"/>
                <a:cs typeface="Tahoma" pitchFamily="34" charset="0"/>
              </a:rPr>
              <a:t>des élèves </a:t>
            </a:r>
            <a:r>
              <a:rPr lang="fr-FR" altLang="fr-FR" sz="2000" dirty="0">
                <a:solidFill>
                  <a:srgbClr val="FFFFFF"/>
                </a:solidFill>
                <a:latin typeface="Tahoma" pitchFamily="34" charset="0"/>
                <a:cs typeface="Tahoma" pitchFamily="34" charset="0"/>
              </a:rPr>
              <a:t>en difficulté à la sortie de l’école primaire (DEPP-CEDRE, 2015</a:t>
            </a:r>
            <a:r>
              <a:rPr lang="fr-FR" altLang="fr-FR" sz="2000" dirty="0" smtClean="0">
                <a:solidFill>
                  <a:srgbClr val="FFFFFF"/>
                </a:solidFill>
                <a:latin typeface="Tahoma" pitchFamily="34" charset="0"/>
                <a:cs typeface="Tahoma" pitchFamily="34" charset="0"/>
              </a:rPr>
              <a:t>)</a:t>
            </a:r>
          </a:p>
          <a:p>
            <a:pPr marL="0" indent="0" eaLnBrk="1" hangingPunct="1">
              <a:spcBef>
                <a:spcPct val="0"/>
              </a:spcBef>
              <a:buFontTx/>
              <a:buNone/>
              <a:defRPr/>
            </a:pPr>
            <a:endParaRPr lang="fr-FR" altLang="fr-FR" sz="2000" dirty="0">
              <a:solidFill>
                <a:srgbClr val="FFFFFF"/>
              </a:solidFill>
              <a:latin typeface="Tahoma" pitchFamily="34" charset="0"/>
              <a:cs typeface="Tahoma" pitchFamily="34" charset="0"/>
            </a:endParaRPr>
          </a:p>
          <a:p>
            <a:pPr marL="0" indent="0" eaLnBrk="1" hangingPunct="1">
              <a:spcBef>
                <a:spcPct val="0"/>
              </a:spcBef>
              <a:buFontTx/>
              <a:buNone/>
              <a:defRPr/>
            </a:pPr>
            <a:endParaRPr lang="fr-FR" altLang="fr-FR" sz="2000" dirty="0" smtClean="0">
              <a:solidFill>
                <a:srgbClr val="FFFFFF"/>
              </a:solidFill>
              <a:latin typeface="Tahoma" pitchFamily="34" charset="0"/>
              <a:cs typeface="Tahoma" pitchFamily="34" charset="0"/>
            </a:endParaRPr>
          </a:p>
          <a:p>
            <a:pPr eaLnBrk="1" hangingPunct="1">
              <a:spcBef>
                <a:spcPct val="0"/>
              </a:spcBef>
              <a:buFont typeface="Wingdings" pitchFamily="2" charset="2"/>
              <a:buChar char="Ø"/>
              <a:defRPr/>
            </a:pPr>
            <a:endParaRPr lang="fr-FR" altLang="fr-FR" sz="2000" dirty="0" smtClean="0">
              <a:solidFill>
                <a:srgbClr val="FFFFFF"/>
              </a:solidFill>
              <a:latin typeface="Tahoma" pitchFamily="34" charset="0"/>
              <a:cs typeface="Tahoma" pitchFamily="34" charset="0"/>
            </a:endParaRPr>
          </a:p>
        </p:txBody>
      </p:sp>
      <p:pic>
        <p:nvPicPr>
          <p:cNvPr id="26629" name="Imag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5288" y="223838"/>
            <a:ext cx="2035175" cy="203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492">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63492">
                                            <p:txEl>
                                              <p:pRg st="0" end="0"/>
                                            </p:txEl>
                                          </p:spTgt>
                                        </p:tgtEl>
                                        <p:attrNameLst>
                                          <p:attrName>ppt_c</p:attrName>
                                        </p:attrNameLst>
                                      </p:cBhvr>
                                      <p:to>
                                        <a:schemeClr val="bg2"/>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492">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63492">
                                            <p:txEl>
                                              <p:pRg st="2" end="2"/>
                                            </p:txEl>
                                          </p:spTgt>
                                        </p:tgtEl>
                                        <p:attrNameLst>
                                          <p:attrName>ppt_c</p:attrName>
                                        </p:attrNameLst>
                                      </p:cBhvr>
                                      <p:to>
                                        <a:schemeClr val="bg2"/>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3492">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63492">
                                            <p:txEl>
                                              <p:pRg st="4" end="4"/>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2"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3730" name="Rectangle 3168"/>
          <p:cNvSpPr>
            <a:spLocks noChangeArrowheads="1"/>
          </p:cNvSpPr>
          <p:nvPr/>
        </p:nvSpPr>
        <p:spPr bwMode="auto">
          <a:xfrm>
            <a:off x="1187450" y="1673225"/>
            <a:ext cx="15875" cy="1839913"/>
          </a:xfrm>
          <a:prstGeom prst="rect">
            <a:avLst/>
          </a:prstGeom>
          <a:solidFill>
            <a:schemeClr val="bg1"/>
          </a:solidFill>
          <a:ln w="3175">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800">
              <a:solidFill>
                <a:srgbClr val="FFFFFF"/>
              </a:solidFill>
            </a:endParaRPr>
          </a:p>
        </p:txBody>
      </p:sp>
      <p:sp>
        <p:nvSpPr>
          <p:cNvPr id="73731" name="Freeform 3169"/>
          <p:cNvSpPr>
            <a:spLocks noEditPoints="1"/>
          </p:cNvSpPr>
          <p:nvPr/>
        </p:nvSpPr>
        <p:spPr bwMode="auto">
          <a:xfrm>
            <a:off x="1127125" y="1662113"/>
            <a:ext cx="68263" cy="1860550"/>
          </a:xfrm>
          <a:custGeom>
            <a:avLst/>
            <a:gdLst>
              <a:gd name="T0" fmla="*/ 0 w 43"/>
              <a:gd name="T1" fmla="*/ 2147483646 h 1172"/>
              <a:gd name="T2" fmla="*/ 2147483646 w 43"/>
              <a:gd name="T3" fmla="*/ 2147483646 h 1172"/>
              <a:gd name="T4" fmla="*/ 2147483646 w 43"/>
              <a:gd name="T5" fmla="*/ 2147483646 h 1172"/>
              <a:gd name="T6" fmla="*/ 0 w 43"/>
              <a:gd name="T7" fmla="*/ 2147483646 h 1172"/>
              <a:gd name="T8" fmla="*/ 0 w 43"/>
              <a:gd name="T9" fmla="*/ 2147483646 h 1172"/>
              <a:gd name="T10" fmla="*/ 0 w 43"/>
              <a:gd name="T11" fmla="*/ 2147483646 h 1172"/>
              <a:gd name="T12" fmla="*/ 2147483646 w 43"/>
              <a:gd name="T13" fmla="*/ 2147483646 h 1172"/>
              <a:gd name="T14" fmla="*/ 2147483646 w 43"/>
              <a:gd name="T15" fmla="*/ 2147483646 h 1172"/>
              <a:gd name="T16" fmla="*/ 0 w 43"/>
              <a:gd name="T17" fmla="*/ 2147483646 h 1172"/>
              <a:gd name="T18" fmla="*/ 0 w 43"/>
              <a:gd name="T19" fmla="*/ 2147483646 h 1172"/>
              <a:gd name="T20" fmla="*/ 0 w 43"/>
              <a:gd name="T21" fmla="*/ 0 h 1172"/>
              <a:gd name="T22" fmla="*/ 2147483646 w 43"/>
              <a:gd name="T23" fmla="*/ 0 h 1172"/>
              <a:gd name="T24" fmla="*/ 2147483646 w 43"/>
              <a:gd name="T25" fmla="*/ 2147483646 h 1172"/>
              <a:gd name="T26" fmla="*/ 0 w 43"/>
              <a:gd name="T27" fmla="*/ 2147483646 h 1172"/>
              <a:gd name="T28" fmla="*/ 0 w 43"/>
              <a:gd name="T29" fmla="*/ 0 h 1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 h="1172">
                <a:moveTo>
                  <a:pt x="0" y="1159"/>
                </a:moveTo>
                <a:lnTo>
                  <a:pt x="43" y="1159"/>
                </a:lnTo>
                <a:lnTo>
                  <a:pt x="43" y="1172"/>
                </a:lnTo>
                <a:lnTo>
                  <a:pt x="0" y="1172"/>
                </a:lnTo>
                <a:lnTo>
                  <a:pt x="0" y="1159"/>
                </a:lnTo>
                <a:close/>
                <a:moveTo>
                  <a:pt x="0" y="578"/>
                </a:moveTo>
                <a:lnTo>
                  <a:pt x="43" y="578"/>
                </a:lnTo>
                <a:lnTo>
                  <a:pt x="43" y="592"/>
                </a:lnTo>
                <a:lnTo>
                  <a:pt x="0" y="592"/>
                </a:lnTo>
                <a:lnTo>
                  <a:pt x="0" y="578"/>
                </a:lnTo>
                <a:close/>
                <a:moveTo>
                  <a:pt x="0" y="0"/>
                </a:moveTo>
                <a:lnTo>
                  <a:pt x="43" y="0"/>
                </a:lnTo>
                <a:lnTo>
                  <a:pt x="43" y="13"/>
                </a:lnTo>
                <a:lnTo>
                  <a:pt x="0" y="13"/>
                </a:lnTo>
                <a:lnTo>
                  <a:pt x="0" y="0"/>
                </a:lnTo>
                <a:close/>
              </a:path>
            </a:pathLst>
          </a:custGeom>
          <a:solidFill>
            <a:srgbClr val="868686"/>
          </a:solidFill>
          <a:ln w="3175" cap="flat">
            <a:solidFill>
              <a:srgbClr val="868686"/>
            </a:solidFill>
            <a:prstDash val="solid"/>
            <a:bevel/>
            <a:headEnd/>
            <a:tailEnd/>
          </a:ln>
        </p:spPr>
        <p:txBody>
          <a:bodyPr/>
          <a:lstStyle/>
          <a:p>
            <a:endParaRPr lang="fr-FR"/>
          </a:p>
        </p:txBody>
      </p:sp>
      <p:sp>
        <p:nvSpPr>
          <p:cNvPr id="73732" name="Rectangle 3170"/>
          <p:cNvSpPr>
            <a:spLocks noChangeArrowheads="1"/>
          </p:cNvSpPr>
          <p:nvPr/>
        </p:nvSpPr>
        <p:spPr bwMode="auto">
          <a:xfrm>
            <a:off x="1195388" y="3502025"/>
            <a:ext cx="1784350" cy="20638"/>
          </a:xfrm>
          <a:prstGeom prst="rect">
            <a:avLst/>
          </a:prstGeom>
          <a:solidFill>
            <a:schemeClr val="bg1"/>
          </a:solidFill>
          <a:ln w="3175">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800">
              <a:solidFill>
                <a:srgbClr val="FFFFFF"/>
              </a:solidFill>
            </a:endParaRPr>
          </a:p>
        </p:txBody>
      </p:sp>
      <p:sp>
        <p:nvSpPr>
          <p:cNvPr id="73733" name="Freeform 3171"/>
          <p:cNvSpPr>
            <a:spLocks noEditPoints="1"/>
          </p:cNvSpPr>
          <p:nvPr/>
        </p:nvSpPr>
        <p:spPr bwMode="auto">
          <a:xfrm>
            <a:off x="1187450" y="3513138"/>
            <a:ext cx="1800225" cy="92075"/>
          </a:xfrm>
          <a:custGeom>
            <a:avLst/>
            <a:gdLst>
              <a:gd name="T0" fmla="*/ 2147483646 w 1134"/>
              <a:gd name="T1" fmla="*/ 0 h 58"/>
              <a:gd name="T2" fmla="*/ 2147483646 w 1134"/>
              <a:gd name="T3" fmla="*/ 2147483646 h 58"/>
              <a:gd name="T4" fmla="*/ 0 w 1134"/>
              <a:gd name="T5" fmla="*/ 2147483646 h 58"/>
              <a:gd name="T6" fmla="*/ 0 w 1134"/>
              <a:gd name="T7" fmla="*/ 0 h 58"/>
              <a:gd name="T8" fmla="*/ 2147483646 w 1134"/>
              <a:gd name="T9" fmla="*/ 0 h 58"/>
              <a:gd name="T10" fmla="*/ 2147483646 w 1134"/>
              <a:gd name="T11" fmla="*/ 0 h 58"/>
              <a:gd name="T12" fmla="*/ 2147483646 w 1134"/>
              <a:gd name="T13" fmla="*/ 2147483646 h 58"/>
              <a:gd name="T14" fmla="*/ 2147483646 w 1134"/>
              <a:gd name="T15" fmla="*/ 2147483646 h 58"/>
              <a:gd name="T16" fmla="*/ 2147483646 w 1134"/>
              <a:gd name="T17" fmla="*/ 0 h 58"/>
              <a:gd name="T18" fmla="*/ 2147483646 w 1134"/>
              <a:gd name="T19" fmla="*/ 0 h 58"/>
              <a:gd name="T20" fmla="*/ 2147483646 w 1134"/>
              <a:gd name="T21" fmla="*/ 0 h 58"/>
              <a:gd name="T22" fmla="*/ 2147483646 w 1134"/>
              <a:gd name="T23" fmla="*/ 2147483646 h 58"/>
              <a:gd name="T24" fmla="*/ 2147483646 w 1134"/>
              <a:gd name="T25" fmla="*/ 2147483646 h 58"/>
              <a:gd name="T26" fmla="*/ 2147483646 w 1134"/>
              <a:gd name="T27" fmla="*/ 0 h 58"/>
              <a:gd name="T28" fmla="*/ 2147483646 w 1134"/>
              <a:gd name="T29" fmla="*/ 0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34" h="58">
                <a:moveTo>
                  <a:pt x="10" y="0"/>
                </a:moveTo>
                <a:lnTo>
                  <a:pt x="10" y="58"/>
                </a:lnTo>
                <a:lnTo>
                  <a:pt x="0" y="58"/>
                </a:lnTo>
                <a:lnTo>
                  <a:pt x="0" y="0"/>
                </a:lnTo>
                <a:lnTo>
                  <a:pt x="10" y="0"/>
                </a:lnTo>
                <a:close/>
                <a:moveTo>
                  <a:pt x="572" y="0"/>
                </a:moveTo>
                <a:lnTo>
                  <a:pt x="572" y="58"/>
                </a:lnTo>
                <a:lnTo>
                  <a:pt x="562" y="58"/>
                </a:lnTo>
                <a:lnTo>
                  <a:pt x="562" y="0"/>
                </a:lnTo>
                <a:lnTo>
                  <a:pt x="572" y="0"/>
                </a:lnTo>
                <a:close/>
                <a:moveTo>
                  <a:pt x="1134" y="0"/>
                </a:moveTo>
                <a:lnTo>
                  <a:pt x="1134" y="58"/>
                </a:lnTo>
                <a:lnTo>
                  <a:pt x="1124" y="58"/>
                </a:lnTo>
                <a:lnTo>
                  <a:pt x="1124" y="0"/>
                </a:lnTo>
                <a:lnTo>
                  <a:pt x="1134" y="0"/>
                </a:lnTo>
                <a:close/>
              </a:path>
            </a:pathLst>
          </a:custGeom>
          <a:solidFill>
            <a:srgbClr val="92D050"/>
          </a:solidFill>
          <a:ln w="3175" cap="flat">
            <a:solidFill>
              <a:srgbClr val="868686"/>
            </a:solidFill>
            <a:prstDash val="solid"/>
            <a:bevel/>
            <a:headEnd/>
            <a:tailEnd/>
          </a:ln>
        </p:spPr>
        <p:txBody>
          <a:bodyPr/>
          <a:lstStyle/>
          <a:p>
            <a:endParaRPr lang="fr-FR"/>
          </a:p>
        </p:txBody>
      </p:sp>
      <p:sp>
        <p:nvSpPr>
          <p:cNvPr id="73734" name="Freeform 3172"/>
          <p:cNvSpPr>
            <a:spLocks noEditPoints="1"/>
          </p:cNvSpPr>
          <p:nvPr/>
        </p:nvSpPr>
        <p:spPr bwMode="auto">
          <a:xfrm>
            <a:off x="1716088" y="34385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3735" name="Freeform 3173"/>
          <p:cNvSpPr>
            <a:spLocks noEditPoints="1"/>
          </p:cNvSpPr>
          <p:nvPr/>
        </p:nvSpPr>
        <p:spPr bwMode="auto">
          <a:xfrm>
            <a:off x="1730375" y="33734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36" name="Freeform 3174"/>
          <p:cNvSpPr>
            <a:spLocks noEditPoints="1"/>
          </p:cNvSpPr>
          <p:nvPr/>
        </p:nvSpPr>
        <p:spPr bwMode="auto">
          <a:xfrm>
            <a:off x="2084388" y="32543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0070C0"/>
          </a:solidFill>
          <a:ln w="0" cap="flat">
            <a:solidFill>
              <a:srgbClr val="00B0F0"/>
            </a:solidFill>
            <a:prstDash val="solid"/>
            <a:round/>
            <a:headEnd/>
            <a:tailEnd/>
          </a:ln>
        </p:spPr>
        <p:txBody>
          <a:bodyPr/>
          <a:lstStyle/>
          <a:p>
            <a:endParaRPr lang="fr-FR"/>
          </a:p>
        </p:txBody>
      </p:sp>
      <p:sp>
        <p:nvSpPr>
          <p:cNvPr id="73737" name="Freeform 3175"/>
          <p:cNvSpPr>
            <a:spLocks noEditPoints="1"/>
          </p:cNvSpPr>
          <p:nvPr/>
        </p:nvSpPr>
        <p:spPr bwMode="auto">
          <a:xfrm>
            <a:off x="1882775" y="3254375"/>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0070C0"/>
          </a:solidFill>
          <a:ln w="0" cap="flat">
            <a:solidFill>
              <a:srgbClr val="00B0F0"/>
            </a:solidFill>
            <a:prstDash val="solid"/>
            <a:round/>
            <a:headEnd/>
            <a:tailEnd/>
          </a:ln>
        </p:spPr>
        <p:txBody>
          <a:bodyPr/>
          <a:lstStyle/>
          <a:p>
            <a:endParaRPr lang="fr-FR"/>
          </a:p>
        </p:txBody>
      </p:sp>
      <p:sp>
        <p:nvSpPr>
          <p:cNvPr id="73738" name="Freeform 3176"/>
          <p:cNvSpPr>
            <a:spLocks noEditPoints="1"/>
          </p:cNvSpPr>
          <p:nvPr/>
        </p:nvSpPr>
        <p:spPr bwMode="auto">
          <a:xfrm>
            <a:off x="1754188" y="29448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39" name="Freeform 3177"/>
          <p:cNvSpPr>
            <a:spLocks noEditPoints="1"/>
          </p:cNvSpPr>
          <p:nvPr/>
        </p:nvSpPr>
        <p:spPr bwMode="auto">
          <a:xfrm>
            <a:off x="2060575" y="29448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0" name="Freeform 3178"/>
          <p:cNvSpPr>
            <a:spLocks noEditPoints="1"/>
          </p:cNvSpPr>
          <p:nvPr/>
        </p:nvSpPr>
        <p:spPr bwMode="auto">
          <a:xfrm>
            <a:off x="1914525" y="29448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1" name="Freeform 3179"/>
          <p:cNvSpPr>
            <a:spLocks noEditPoints="1"/>
          </p:cNvSpPr>
          <p:nvPr/>
        </p:nvSpPr>
        <p:spPr bwMode="auto">
          <a:xfrm>
            <a:off x="1966913" y="27606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2" name="Freeform 3180"/>
          <p:cNvSpPr>
            <a:spLocks noEditPoints="1"/>
          </p:cNvSpPr>
          <p:nvPr/>
        </p:nvSpPr>
        <p:spPr bwMode="auto">
          <a:xfrm>
            <a:off x="2559050" y="2760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3" name="Freeform 3181"/>
          <p:cNvSpPr>
            <a:spLocks noEditPoints="1"/>
          </p:cNvSpPr>
          <p:nvPr/>
        </p:nvSpPr>
        <p:spPr bwMode="auto">
          <a:xfrm>
            <a:off x="2124075"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4" name="Freeform 3182"/>
          <p:cNvSpPr>
            <a:spLocks noEditPoints="1"/>
          </p:cNvSpPr>
          <p:nvPr/>
        </p:nvSpPr>
        <p:spPr bwMode="auto">
          <a:xfrm>
            <a:off x="1784350" y="2700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5" name="Freeform 3183"/>
          <p:cNvSpPr>
            <a:spLocks noEditPoints="1"/>
          </p:cNvSpPr>
          <p:nvPr/>
        </p:nvSpPr>
        <p:spPr bwMode="auto">
          <a:xfrm>
            <a:off x="2055813" y="2700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6" name="Freeform 3185"/>
          <p:cNvSpPr>
            <a:spLocks noEditPoints="1"/>
          </p:cNvSpPr>
          <p:nvPr/>
        </p:nvSpPr>
        <p:spPr bwMode="auto">
          <a:xfrm>
            <a:off x="2011363" y="2576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7" name="Freeform 3186"/>
          <p:cNvSpPr>
            <a:spLocks noEditPoints="1"/>
          </p:cNvSpPr>
          <p:nvPr/>
        </p:nvSpPr>
        <p:spPr bwMode="auto">
          <a:xfrm>
            <a:off x="2339975"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8" name="Freeform 3187"/>
          <p:cNvSpPr>
            <a:spLocks noEditPoints="1"/>
          </p:cNvSpPr>
          <p:nvPr/>
        </p:nvSpPr>
        <p:spPr bwMode="auto">
          <a:xfrm>
            <a:off x="1516063"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49" name="Freeform 3188"/>
          <p:cNvSpPr>
            <a:spLocks noEditPoints="1"/>
          </p:cNvSpPr>
          <p:nvPr/>
        </p:nvSpPr>
        <p:spPr bwMode="auto">
          <a:xfrm>
            <a:off x="1755775"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0" name="Freeform 3189"/>
          <p:cNvSpPr>
            <a:spLocks noEditPoints="1"/>
          </p:cNvSpPr>
          <p:nvPr/>
        </p:nvSpPr>
        <p:spPr bwMode="auto">
          <a:xfrm>
            <a:off x="2335213"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1" name="Freeform 3190"/>
          <p:cNvSpPr>
            <a:spLocks noEditPoints="1"/>
          </p:cNvSpPr>
          <p:nvPr/>
        </p:nvSpPr>
        <p:spPr bwMode="auto">
          <a:xfrm>
            <a:off x="230822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2" name="Freeform 3191"/>
          <p:cNvSpPr>
            <a:spLocks noEditPoints="1"/>
          </p:cNvSpPr>
          <p:nvPr/>
        </p:nvSpPr>
        <p:spPr bwMode="auto">
          <a:xfrm>
            <a:off x="2543175" y="24526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3" name="Freeform 3192"/>
          <p:cNvSpPr>
            <a:spLocks noEditPoints="1"/>
          </p:cNvSpPr>
          <p:nvPr/>
        </p:nvSpPr>
        <p:spPr bwMode="auto">
          <a:xfrm>
            <a:off x="1939925"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4" name="Freeform 3193"/>
          <p:cNvSpPr>
            <a:spLocks noEditPoints="1"/>
          </p:cNvSpPr>
          <p:nvPr/>
        </p:nvSpPr>
        <p:spPr bwMode="auto">
          <a:xfrm>
            <a:off x="2206625"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5" name="Freeform 3194"/>
          <p:cNvSpPr>
            <a:spLocks noEditPoints="1"/>
          </p:cNvSpPr>
          <p:nvPr/>
        </p:nvSpPr>
        <p:spPr bwMode="auto">
          <a:xfrm>
            <a:off x="24717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6" name="Freeform 3195"/>
          <p:cNvSpPr>
            <a:spLocks noEditPoints="1"/>
          </p:cNvSpPr>
          <p:nvPr/>
        </p:nvSpPr>
        <p:spPr bwMode="auto">
          <a:xfrm>
            <a:off x="1871663"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7" name="Freeform 3196"/>
          <p:cNvSpPr>
            <a:spLocks noEditPoints="1"/>
          </p:cNvSpPr>
          <p:nvPr/>
        </p:nvSpPr>
        <p:spPr bwMode="auto">
          <a:xfrm>
            <a:off x="200660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8" name="Freeform 3197"/>
          <p:cNvSpPr>
            <a:spLocks noEditPoints="1"/>
          </p:cNvSpPr>
          <p:nvPr/>
        </p:nvSpPr>
        <p:spPr bwMode="auto">
          <a:xfrm>
            <a:off x="20081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59" name="Freeform 3198"/>
          <p:cNvSpPr>
            <a:spLocks noEditPoints="1"/>
          </p:cNvSpPr>
          <p:nvPr/>
        </p:nvSpPr>
        <p:spPr bwMode="auto">
          <a:xfrm>
            <a:off x="21923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0" name="Freeform 3199"/>
          <p:cNvSpPr>
            <a:spLocks noEditPoints="1"/>
          </p:cNvSpPr>
          <p:nvPr/>
        </p:nvSpPr>
        <p:spPr bwMode="auto">
          <a:xfrm>
            <a:off x="2419350"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1" name="Freeform 3200"/>
          <p:cNvSpPr>
            <a:spLocks noEditPoints="1"/>
          </p:cNvSpPr>
          <p:nvPr/>
        </p:nvSpPr>
        <p:spPr bwMode="auto">
          <a:xfrm>
            <a:off x="241141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2" name="Freeform 3201"/>
          <p:cNvSpPr>
            <a:spLocks noEditPoints="1"/>
          </p:cNvSpPr>
          <p:nvPr/>
        </p:nvSpPr>
        <p:spPr bwMode="auto">
          <a:xfrm>
            <a:off x="13001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3" name="Freeform 3202"/>
          <p:cNvSpPr>
            <a:spLocks noEditPoints="1"/>
          </p:cNvSpPr>
          <p:nvPr/>
        </p:nvSpPr>
        <p:spPr bwMode="auto">
          <a:xfrm>
            <a:off x="257175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4" name="Freeform 3203"/>
          <p:cNvSpPr>
            <a:spLocks noEditPoints="1"/>
          </p:cNvSpPr>
          <p:nvPr/>
        </p:nvSpPr>
        <p:spPr bwMode="auto">
          <a:xfrm>
            <a:off x="2255838"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5" name="Freeform 3204"/>
          <p:cNvSpPr>
            <a:spLocks noEditPoints="1"/>
          </p:cNvSpPr>
          <p:nvPr/>
        </p:nvSpPr>
        <p:spPr bwMode="auto">
          <a:xfrm>
            <a:off x="225901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6" name="Freeform 3205"/>
          <p:cNvSpPr>
            <a:spLocks noEditPoints="1"/>
          </p:cNvSpPr>
          <p:nvPr/>
        </p:nvSpPr>
        <p:spPr bwMode="auto">
          <a:xfrm>
            <a:off x="2708275"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7" name="Freeform 3206"/>
          <p:cNvSpPr>
            <a:spLocks noEditPoints="1"/>
          </p:cNvSpPr>
          <p:nvPr/>
        </p:nvSpPr>
        <p:spPr bwMode="auto">
          <a:xfrm>
            <a:off x="2255838"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8" name="Freeform 3207"/>
          <p:cNvSpPr>
            <a:spLocks noEditPoints="1"/>
          </p:cNvSpPr>
          <p:nvPr/>
        </p:nvSpPr>
        <p:spPr bwMode="auto">
          <a:xfrm>
            <a:off x="272891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69" name="Freeform 3208"/>
          <p:cNvSpPr>
            <a:spLocks noEditPoints="1"/>
          </p:cNvSpPr>
          <p:nvPr/>
        </p:nvSpPr>
        <p:spPr bwMode="auto">
          <a:xfrm>
            <a:off x="271621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0" name="Freeform 3209"/>
          <p:cNvSpPr>
            <a:spLocks noEditPoints="1"/>
          </p:cNvSpPr>
          <p:nvPr/>
        </p:nvSpPr>
        <p:spPr bwMode="auto">
          <a:xfrm>
            <a:off x="25400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1" name="Freeform 3210"/>
          <p:cNvSpPr>
            <a:spLocks noEditPoints="1"/>
          </p:cNvSpPr>
          <p:nvPr/>
        </p:nvSpPr>
        <p:spPr bwMode="auto">
          <a:xfrm>
            <a:off x="2219325" y="22923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2" name="Freeform 3211"/>
          <p:cNvSpPr>
            <a:spLocks noEditPoints="1"/>
          </p:cNvSpPr>
          <p:nvPr/>
        </p:nvSpPr>
        <p:spPr bwMode="auto">
          <a:xfrm>
            <a:off x="26971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3" name="Freeform 3212"/>
          <p:cNvSpPr>
            <a:spLocks noEditPoints="1"/>
          </p:cNvSpPr>
          <p:nvPr/>
        </p:nvSpPr>
        <p:spPr bwMode="auto">
          <a:xfrm>
            <a:off x="266858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4" name="Freeform 3213"/>
          <p:cNvSpPr>
            <a:spLocks noEditPoints="1"/>
          </p:cNvSpPr>
          <p:nvPr/>
        </p:nvSpPr>
        <p:spPr bwMode="auto">
          <a:xfrm>
            <a:off x="213201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5" name="Freeform 3214"/>
          <p:cNvSpPr>
            <a:spLocks noEditPoints="1"/>
          </p:cNvSpPr>
          <p:nvPr/>
        </p:nvSpPr>
        <p:spPr bwMode="auto">
          <a:xfrm>
            <a:off x="240030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6" name="Freeform 3215"/>
          <p:cNvSpPr>
            <a:spLocks noEditPoints="1"/>
          </p:cNvSpPr>
          <p:nvPr/>
        </p:nvSpPr>
        <p:spPr bwMode="auto">
          <a:xfrm>
            <a:off x="235267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7" name="Freeform 3216"/>
          <p:cNvSpPr>
            <a:spLocks noEditPoints="1"/>
          </p:cNvSpPr>
          <p:nvPr/>
        </p:nvSpPr>
        <p:spPr bwMode="auto">
          <a:xfrm>
            <a:off x="2114550" y="2271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8" name="Freeform 3217"/>
          <p:cNvSpPr>
            <a:spLocks noEditPoints="1"/>
          </p:cNvSpPr>
          <p:nvPr/>
        </p:nvSpPr>
        <p:spPr bwMode="auto">
          <a:xfrm>
            <a:off x="25193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79" name="Freeform 3218"/>
          <p:cNvSpPr>
            <a:spLocks noEditPoints="1"/>
          </p:cNvSpPr>
          <p:nvPr/>
        </p:nvSpPr>
        <p:spPr bwMode="auto">
          <a:xfrm>
            <a:off x="253523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0" name="Freeform 3219"/>
          <p:cNvSpPr>
            <a:spLocks noEditPoints="1"/>
          </p:cNvSpPr>
          <p:nvPr/>
        </p:nvSpPr>
        <p:spPr bwMode="auto">
          <a:xfrm>
            <a:off x="192246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1" name="Freeform 3220"/>
          <p:cNvSpPr>
            <a:spLocks noEditPoints="1"/>
          </p:cNvSpPr>
          <p:nvPr/>
        </p:nvSpPr>
        <p:spPr bwMode="auto">
          <a:xfrm>
            <a:off x="189071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2" name="Freeform 3221"/>
          <p:cNvSpPr>
            <a:spLocks noEditPoints="1"/>
          </p:cNvSpPr>
          <p:nvPr/>
        </p:nvSpPr>
        <p:spPr bwMode="auto">
          <a:xfrm>
            <a:off x="262096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3" name="Freeform 3222"/>
          <p:cNvSpPr>
            <a:spLocks noEditPoints="1"/>
          </p:cNvSpPr>
          <p:nvPr/>
        </p:nvSpPr>
        <p:spPr bwMode="auto">
          <a:xfrm>
            <a:off x="25003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4" name="Freeform 3223"/>
          <p:cNvSpPr>
            <a:spLocks noEditPoints="1"/>
          </p:cNvSpPr>
          <p:nvPr/>
        </p:nvSpPr>
        <p:spPr bwMode="auto">
          <a:xfrm>
            <a:off x="25765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5" name="Freeform 3224"/>
          <p:cNvSpPr>
            <a:spLocks noEditPoints="1"/>
          </p:cNvSpPr>
          <p:nvPr/>
        </p:nvSpPr>
        <p:spPr bwMode="auto">
          <a:xfrm>
            <a:off x="257968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6" name="Freeform 3225"/>
          <p:cNvSpPr>
            <a:spLocks noEditPoints="1"/>
          </p:cNvSpPr>
          <p:nvPr/>
        </p:nvSpPr>
        <p:spPr bwMode="auto">
          <a:xfrm>
            <a:off x="21923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7" name="Freeform 3226"/>
          <p:cNvSpPr>
            <a:spLocks noEditPoints="1"/>
          </p:cNvSpPr>
          <p:nvPr/>
        </p:nvSpPr>
        <p:spPr bwMode="auto">
          <a:xfrm>
            <a:off x="206692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8" name="Freeform 3227"/>
          <p:cNvSpPr>
            <a:spLocks noEditPoints="1"/>
          </p:cNvSpPr>
          <p:nvPr/>
        </p:nvSpPr>
        <p:spPr bwMode="auto">
          <a:xfrm>
            <a:off x="2743200"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89" name="Freeform 3228"/>
          <p:cNvSpPr>
            <a:spLocks noEditPoints="1"/>
          </p:cNvSpPr>
          <p:nvPr/>
        </p:nvSpPr>
        <p:spPr bwMode="auto">
          <a:xfrm>
            <a:off x="267176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0" name="Freeform 3229"/>
          <p:cNvSpPr>
            <a:spLocks noEditPoints="1"/>
          </p:cNvSpPr>
          <p:nvPr/>
        </p:nvSpPr>
        <p:spPr bwMode="auto">
          <a:xfrm>
            <a:off x="27813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1" name="Freeform 3230"/>
          <p:cNvSpPr>
            <a:spLocks noEditPoints="1"/>
          </p:cNvSpPr>
          <p:nvPr/>
        </p:nvSpPr>
        <p:spPr bwMode="auto">
          <a:xfrm>
            <a:off x="24161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2" name="Freeform 3231"/>
          <p:cNvSpPr>
            <a:spLocks noEditPoints="1"/>
          </p:cNvSpPr>
          <p:nvPr/>
        </p:nvSpPr>
        <p:spPr bwMode="auto">
          <a:xfrm>
            <a:off x="267176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3" name="Freeform 3232"/>
          <p:cNvSpPr>
            <a:spLocks noEditPoints="1"/>
          </p:cNvSpPr>
          <p:nvPr/>
        </p:nvSpPr>
        <p:spPr bwMode="auto">
          <a:xfrm>
            <a:off x="242093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4" name="Freeform 3233"/>
          <p:cNvSpPr>
            <a:spLocks noEditPoints="1"/>
          </p:cNvSpPr>
          <p:nvPr/>
        </p:nvSpPr>
        <p:spPr bwMode="auto">
          <a:xfrm>
            <a:off x="25669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5" name="Freeform 3234"/>
          <p:cNvSpPr>
            <a:spLocks noEditPoints="1"/>
          </p:cNvSpPr>
          <p:nvPr/>
        </p:nvSpPr>
        <p:spPr bwMode="auto">
          <a:xfrm>
            <a:off x="26114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6" name="Freeform 3235"/>
          <p:cNvSpPr>
            <a:spLocks noEditPoints="1"/>
          </p:cNvSpPr>
          <p:nvPr/>
        </p:nvSpPr>
        <p:spPr bwMode="auto">
          <a:xfrm>
            <a:off x="236378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7" name="Freeform 3236"/>
          <p:cNvSpPr>
            <a:spLocks noEditPoints="1"/>
          </p:cNvSpPr>
          <p:nvPr/>
        </p:nvSpPr>
        <p:spPr bwMode="auto">
          <a:xfrm>
            <a:off x="186055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8" name="Freeform 3237"/>
          <p:cNvSpPr>
            <a:spLocks noEditPoints="1"/>
          </p:cNvSpPr>
          <p:nvPr/>
        </p:nvSpPr>
        <p:spPr bwMode="auto">
          <a:xfrm>
            <a:off x="26320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799" name="Freeform 3238"/>
          <p:cNvSpPr>
            <a:spLocks noEditPoints="1"/>
          </p:cNvSpPr>
          <p:nvPr/>
        </p:nvSpPr>
        <p:spPr bwMode="auto">
          <a:xfrm>
            <a:off x="275907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0" name="Freeform 3239"/>
          <p:cNvSpPr>
            <a:spLocks noEditPoints="1"/>
          </p:cNvSpPr>
          <p:nvPr/>
        </p:nvSpPr>
        <p:spPr bwMode="auto">
          <a:xfrm>
            <a:off x="27924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1" name="Freeform 3240"/>
          <p:cNvSpPr>
            <a:spLocks noEditPoints="1"/>
          </p:cNvSpPr>
          <p:nvPr/>
        </p:nvSpPr>
        <p:spPr bwMode="auto">
          <a:xfrm>
            <a:off x="242093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2" name="Freeform 3241"/>
          <p:cNvSpPr>
            <a:spLocks noEditPoints="1"/>
          </p:cNvSpPr>
          <p:nvPr/>
        </p:nvSpPr>
        <p:spPr bwMode="auto">
          <a:xfrm>
            <a:off x="24003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3" name="Freeform 3242"/>
          <p:cNvSpPr>
            <a:spLocks noEditPoints="1"/>
          </p:cNvSpPr>
          <p:nvPr/>
        </p:nvSpPr>
        <p:spPr bwMode="auto">
          <a:xfrm>
            <a:off x="284003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4" name="Freeform 3243"/>
          <p:cNvSpPr>
            <a:spLocks noEditPoints="1"/>
          </p:cNvSpPr>
          <p:nvPr/>
        </p:nvSpPr>
        <p:spPr bwMode="auto">
          <a:xfrm>
            <a:off x="257968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5" name="Freeform 3244"/>
          <p:cNvSpPr>
            <a:spLocks noEditPoints="1"/>
          </p:cNvSpPr>
          <p:nvPr/>
        </p:nvSpPr>
        <p:spPr bwMode="auto">
          <a:xfrm>
            <a:off x="24685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6" name="Freeform 3245"/>
          <p:cNvSpPr>
            <a:spLocks noEditPoints="1"/>
          </p:cNvSpPr>
          <p:nvPr/>
        </p:nvSpPr>
        <p:spPr bwMode="auto">
          <a:xfrm>
            <a:off x="154781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7" name="Freeform 3246"/>
          <p:cNvSpPr>
            <a:spLocks noEditPoints="1"/>
          </p:cNvSpPr>
          <p:nvPr/>
        </p:nvSpPr>
        <p:spPr bwMode="auto">
          <a:xfrm>
            <a:off x="218757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8" name="Freeform 3247"/>
          <p:cNvSpPr>
            <a:spLocks noEditPoints="1"/>
          </p:cNvSpPr>
          <p:nvPr/>
        </p:nvSpPr>
        <p:spPr bwMode="auto">
          <a:xfrm>
            <a:off x="23161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09" name="Freeform 3248"/>
          <p:cNvSpPr>
            <a:spLocks noEditPoints="1"/>
          </p:cNvSpPr>
          <p:nvPr/>
        </p:nvSpPr>
        <p:spPr bwMode="auto">
          <a:xfrm>
            <a:off x="25717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0" name="Freeform 3249"/>
          <p:cNvSpPr>
            <a:spLocks noEditPoints="1"/>
          </p:cNvSpPr>
          <p:nvPr/>
        </p:nvSpPr>
        <p:spPr bwMode="auto">
          <a:xfrm>
            <a:off x="263525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1" name="Freeform 3250"/>
          <p:cNvSpPr>
            <a:spLocks noEditPoints="1"/>
          </p:cNvSpPr>
          <p:nvPr/>
        </p:nvSpPr>
        <p:spPr bwMode="auto">
          <a:xfrm>
            <a:off x="24669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2" name="Freeform 3251"/>
          <p:cNvSpPr>
            <a:spLocks noEditPoints="1"/>
          </p:cNvSpPr>
          <p:nvPr/>
        </p:nvSpPr>
        <p:spPr bwMode="auto">
          <a:xfrm>
            <a:off x="276860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3" name="Freeform 3252"/>
          <p:cNvSpPr>
            <a:spLocks noEditPoints="1"/>
          </p:cNvSpPr>
          <p:nvPr/>
        </p:nvSpPr>
        <p:spPr bwMode="auto">
          <a:xfrm>
            <a:off x="265112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4" name="Freeform 3253"/>
          <p:cNvSpPr>
            <a:spLocks noEditPoints="1"/>
          </p:cNvSpPr>
          <p:nvPr/>
        </p:nvSpPr>
        <p:spPr bwMode="auto">
          <a:xfrm>
            <a:off x="26828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5" name="Freeform 3254"/>
          <p:cNvSpPr>
            <a:spLocks noEditPoints="1"/>
          </p:cNvSpPr>
          <p:nvPr/>
        </p:nvSpPr>
        <p:spPr bwMode="auto">
          <a:xfrm>
            <a:off x="24606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6" name="Freeform 3255"/>
          <p:cNvSpPr>
            <a:spLocks noEditPoints="1"/>
          </p:cNvSpPr>
          <p:nvPr/>
        </p:nvSpPr>
        <p:spPr bwMode="auto">
          <a:xfrm>
            <a:off x="220345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7" name="Freeform 3256"/>
          <p:cNvSpPr>
            <a:spLocks noEditPoints="1"/>
          </p:cNvSpPr>
          <p:nvPr/>
        </p:nvSpPr>
        <p:spPr bwMode="auto">
          <a:xfrm>
            <a:off x="238760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8" name="Freeform 3257"/>
          <p:cNvSpPr>
            <a:spLocks noEditPoints="1"/>
          </p:cNvSpPr>
          <p:nvPr/>
        </p:nvSpPr>
        <p:spPr bwMode="auto">
          <a:xfrm>
            <a:off x="253523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19" name="Freeform 3258"/>
          <p:cNvSpPr>
            <a:spLocks noEditPoints="1"/>
          </p:cNvSpPr>
          <p:nvPr/>
        </p:nvSpPr>
        <p:spPr bwMode="auto">
          <a:xfrm>
            <a:off x="23796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0" name="Freeform 3259"/>
          <p:cNvSpPr>
            <a:spLocks noEditPoints="1"/>
          </p:cNvSpPr>
          <p:nvPr/>
        </p:nvSpPr>
        <p:spPr bwMode="auto">
          <a:xfrm>
            <a:off x="252888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1" name="Freeform 3260"/>
          <p:cNvSpPr>
            <a:spLocks noEditPoints="1"/>
          </p:cNvSpPr>
          <p:nvPr/>
        </p:nvSpPr>
        <p:spPr bwMode="auto">
          <a:xfrm>
            <a:off x="268446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2" name="Freeform 3261"/>
          <p:cNvSpPr>
            <a:spLocks noEditPoints="1"/>
          </p:cNvSpPr>
          <p:nvPr/>
        </p:nvSpPr>
        <p:spPr bwMode="auto">
          <a:xfrm>
            <a:off x="27844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3" name="Freeform 3262"/>
          <p:cNvSpPr>
            <a:spLocks noEditPoints="1"/>
          </p:cNvSpPr>
          <p:nvPr/>
        </p:nvSpPr>
        <p:spPr bwMode="auto">
          <a:xfrm>
            <a:off x="261620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4" name="Freeform 3263"/>
          <p:cNvSpPr>
            <a:spLocks noEditPoints="1"/>
          </p:cNvSpPr>
          <p:nvPr/>
        </p:nvSpPr>
        <p:spPr bwMode="auto">
          <a:xfrm>
            <a:off x="246697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5" name="Freeform 3264"/>
          <p:cNvSpPr>
            <a:spLocks noEditPoints="1"/>
          </p:cNvSpPr>
          <p:nvPr/>
        </p:nvSpPr>
        <p:spPr bwMode="auto">
          <a:xfrm>
            <a:off x="26447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6" name="Freeform 3265"/>
          <p:cNvSpPr>
            <a:spLocks noEditPoints="1"/>
          </p:cNvSpPr>
          <p:nvPr/>
        </p:nvSpPr>
        <p:spPr bwMode="auto">
          <a:xfrm>
            <a:off x="210820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7" name="Freeform 3266"/>
          <p:cNvSpPr>
            <a:spLocks noEditPoints="1"/>
          </p:cNvSpPr>
          <p:nvPr/>
        </p:nvSpPr>
        <p:spPr bwMode="auto">
          <a:xfrm>
            <a:off x="24796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8" name="Freeform 3267"/>
          <p:cNvSpPr>
            <a:spLocks noEditPoints="1"/>
          </p:cNvSpPr>
          <p:nvPr/>
        </p:nvSpPr>
        <p:spPr bwMode="auto">
          <a:xfrm>
            <a:off x="26320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29" name="Freeform 3268"/>
          <p:cNvSpPr>
            <a:spLocks noEditPoints="1"/>
          </p:cNvSpPr>
          <p:nvPr/>
        </p:nvSpPr>
        <p:spPr bwMode="auto">
          <a:xfrm>
            <a:off x="27130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0" name="Freeform 3269"/>
          <p:cNvSpPr>
            <a:spLocks noEditPoints="1"/>
          </p:cNvSpPr>
          <p:nvPr/>
        </p:nvSpPr>
        <p:spPr bwMode="auto">
          <a:xfrm>
            <a:off x="2559050"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1" name="Freeform 3270"/>
          <p:cNvSpPr>
            <a:spLocks noEditPoints="1"/>
          </p:cNvSpPr>
          <p:nvPr/>
        </p:nvSpPr>
        <p:spPr bwMode="auto">
          <a:xfrm>
            <a:off x="283210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2" name="Freeform 3271"/>
          <p:cNvSpPr>
            <a:spLocks noEditPoints="1"/>
          </p:cNvSpPr>
          <p:nvPr/>
        </p:nvSpPr>
        <p:spPr bwMode="auto">
          <a:xfrm>
            <a:off x="27400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3" name="Freeform 3272"/>
          <p:cNvSpPr>
            <a:spLocks noEditPoints="1"/>
          </p:cNvSpPr>
          <p:nvPr/>
        </p:nvSpPr>
        <p:spPr bwMode="auto">
          <a:xfrm>
            <a:off x="27003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4" name="Freeform 3273"/>
          <p:cNvSpPr>
            <a:spLocks noEditPoints="1"/>
          </p:cNvSpPr>
          <p:nvPr/>
        </p:nvSpPr>
        <p:spPr bwMode="auto">
          <a:xfrm>
            <a:off x="26050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5" name="Freeform 3274"/>
          <p:cNvSpPr>
            <a:spLocks noEditPoints="1"/>
          </p:cNvSpPr>
          <p:nvPr/>
        </p:nvSpPr>
        <p:spPr bwMode="auto">
          <a:xfrm>
            <a:off x="2576513" y="19780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6" name="Freeform 3275"/>
          <p:cNvSpPr>
            <a:spLocks noEditPoints="1"/>
          </p:cNvSpPr>
          <p:nvPr/>
        </p:nvSpPr>
        <p:spPr bwMode="auto">
          <a:xfrm>
            <a:off x="2719388"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7" name="Freeform 3276"/>
          <p:cNvSpPr>
            <a:spLocks noEditPoints="1"/>
          </p:cNvSpPr>
          <p:nvPr/>
        </p:nvSpPr>
        <p:spPr bwMode="auto">
          <a:xfrm>
            <a:off x="234315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8" name="Freeform 3277"/>
          <p:cNvSpPr>
            <a:spLocks noEditPoints="1"/>
          </p:cNvSpPr>
          <p:nvPr/>
        </p:nvSpPr>
        <p:spPr bwMode="auto">
          <a:xfrm>
            <a:off x="267176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39" name="Freeform 3278"/>
          <p:cNvSpPr>
            <a:spLocks noEditPoints="1"/>
          </p:cNvSpPr>
          <p:nvPr/>
        </p:nvSpPr>
        <p:spPr bwMode="auto">
          <a:xfrm>
            <a:off x="263207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0" name="Freeform 3279"/>
          <p:cNvSpPr>
            <a:spLocks noEditPoints="1"/>
          </p:cNvSpPr>
          <p:nvPr/>
        </p:nvSpPr>
        <p:spPr bwMode="auto">
          <a:xfrm>
            <a:off x="22352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1" name="Freeform 3280"/>
          <p:cNvSpPr>
            <a:spLocks noEditPoints="1"/>
          </p:cNvSpPr>
          <p:nvPr/>
        </p:nvSpPr>
        <p:spPr bwMode="auto">
          <a:xfrm>
            <a:off x="262096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2" name="Freeform 3281"/>
          <p:cNvSpPr>
            <a:spLocks noEditPoints="1"/>
          </p:cNvSpPr>
          <p:nvPr/>
        </p:nvSpPr>
        <p:spPr bwMode="auto">
          <a:xfrm>
            <a:off x="26003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3" name="Freeform 3282"/>
          <p:cNvSpPr>
            <a:spLocks noEditPoints="1"/>
          </p:cNvSpPr>
          <p:nvPr/>
        </p:nvSpPr>
        <p:spPr bwMode="auto">
          <a:xfrm>
            <a:off x="23764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4" name="Freeform 3283"/>
          <p:cNvSpPr>
            <a:spLocks noEditPoints="1"/>
          </p:cNvSpPr>
          <p:nvPr/>
        </p:nvSpPr>
        <p:spPr bwMode="auto">
          <a:xfrm>
            <a:off x="25908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5" name="Freeform 3284"/>
          <p:cNvSpPr>
            <a:spLocks noEditPoints="1"/>
          </p:cNvSpPr>
          <p:nvPr/>
        </p:nvSpPr>
        <p:spPr bwMode="auto">
          <a:xfrm>
            <a:off x="26241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6" name="Freeform 3285"/>
          <p:cNvSpPr>
            <a:spLocks noEditPoints="1"/>
          </p:cNvSpPr>
          <p:nvPr/>
        </p:nvSpPr>
        <p:spPr bwMode="auto">
          <a:xfrm>
            <a:off x="269716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7" name="Freeform 3286"/>
          <p:cNvSpPr>
            <a:spLocks noEditPoints="1"/>
          </p:cNvSpPr>
          <p:nvPr/>
        </p:nvSpPr>
        <p:spPr bwMode="auto">
          <a:xfrm>
            <a:off x="276066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8" name="Freeform 3287"/>
          <p:cNvSpPr>
            <a:spLocks noEditPoints="1"/>
          </p:cNvSpPr>
          <p:nvPr/>
        </p:nvSpPr>
        <p:spPr bwMode="auto">
          <a:xfrm>
            <a:off x="28051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49" name="Freeform 3288"/>
          <p:cNvSpPr>
            <a:spLocks noEditPoints="1"/>
          </p:cNvSpPr>
          <p:nvPr/>
        </p:nvSpPr>
        <p:spPr bwMode="auto">
          <a:xfrm>
            <a:off x="2508250"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0" name="Freeform 3289"/>
          <p:cNvSpPr>
            <a:spLocks noEditPoints="1"/>
          </p:cNvSpPr>
          <p:nvPr/>
        </p:nvSpPr>
        <p:spPr bwMode="auto">
          <a:xfrm>
            <a:off x="25288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1" name="Freeform 3290"/>
          <p:cNvSpPr>
            <a:spLocks noEditPoints="1"/>
          </p:cNvSpPr>
          <p:nvPr/>
        </p:nvSpPr>
        <p:spPr bwMode="auto">
          <a:xfrm>
            <a:off x="24526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2" name="Freeform 3291"/>
          <p:cNvSpPr>
            <a:spLocks noEditPoints="1"/>
          </p:cNvSpPr>
          <p:nvPr/>
        </p:nvSpPr>
        <p:spPr bwMode="auto">
          <a:xfrm>
            <a:off x="26892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3" name="Freeform 3292"/>
          <p:cNvSpPr>
            <a:spLocks noEditPoints="1"/>
          </p:cNvSpPr>
          <p:nvPr/>
        </p:nvSpPr>
        <p:spPr bwMode="auto">
          <a:xfrm>
            <a:off x="251142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4" name="Freeform 3293"/>
          <p:cNvSpPr>
            <a:spLocks noEditPoints="1"/>
          </p:cNvSpPr>
          <p:nvPr/>
        </p:nvSpPr>
        <p:spPr bwMode="auto">
          <a:xfrm>
            <a:off x="27162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5" name="Freeform 3294"/>
          <p:cNvSpPr>
            <a:spLocks noEditPoints="1"/>
          </p:cNvSpPr>
          <p:nvPr/>
        </p:nvSpPr>
        <p:spPr bwMode="auto">
          <a:xfrm>
            <a:off x="268287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6" name="Freeform 3295"/>
          <p:cNvSpPr>
            <a:spLocks noEditPoints="1"/>
          </p:cNvSpPr>
          <p:nvPr/>
        </p:nvSpPr>
        <p:spPr bwMode="auto">
          <a:xfrm>
            <a:off x="27400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7" name="Freeform 3296"/>
          <p:cNvSpPr>
            <a:spLocks noEditPoints="1"/>
          </p:cNvSpPr>
          <p:nvPr/>
        </p:nvSpPr>
        <p:spPr bwMode="auto">
          <a:xfrm>
            <a:off x="2684463" y="19145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8" name="Freeform 3297"/>
          <p:cNvSpPr>
            <a:spLocks noEditPoints="1"/>
          </p:cNvSpPr>
          <p:nvPr/>
        </p:nvSpPr>
        <p:spPr bwMode="auto">
          <a:xfrm>
            <a:off x="21224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59" name="Freeform 3298"/>
          <p:cNvSpPr>
            <a:spLocks noEditPoints="1"/>
          </p:cNvSpPr>
          <p:nvPr/>
        </p:nvSpPr>
        <p:spPr bwMode="auto">
          <a:xfrm>
            <a:off x="250825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0" name="Freeform 3299"/>
          <p:cNvSpPr>
            <a:spLocks noEditPoints="1"/>
          </p:cNvSpPr>
          <p:nvPr/>
        </p:nvSpPr>
        <p:spPr bwMode="auto">
          <a:xfrm>
            <a:off x="26320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1" name="Freeform 3300"/>
          <p:cNvSpPr>
            <a:spLocks noEditPoints="1"/>
          </p:cNvSpPr>
          <p:nvPr/>
        </p:nvSpPr>
        <p:spPr bwMode="auto">
          <a:xfrm>
            <a:off x="240506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2" name="Freeform 3301"/>
          <p:cNvSpPr>
            <a:spLocks noEditPoints="1"/>
          </p:cNvSpPr>
          <p:nvPr/>
        </p:nvSpPr>
        <p:spPr bwMode="auto">
          <a:xfrm>
            <a:off x="27003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3" name="Freeform 3302"/>
          <p:cNvSpPr>
            <a:spLocks noEditPoints="1"/>
          </p:cNvSpPr>
          <p:nvPr/>
        </p:nvSpPr>
        <p:spPr bwMode="auto">
          <a:xfrm>
            <a:off x="243998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4" name="Freeform 3303"/>
          <p:cNvSpPr>
            <a:spLocks noEditPoints="1"/>
          </p:cNvSpPr>
          <p:nvPr/>
        </p:nvSpPr>
        <p:spPr bwMode="auto">
          <a:xfrm>
            <a:off x="26400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5" name="Freeform 3304"/>
          <p:cNvSpPr>
            <a:spLocks noEditPoints="1"/>
          </p:cNvSpPr>
          <p:nvPr/>
        </p:nvSpPr>
        <p:spPr bwMode="auto">
          <a:xfrm>
            <a:off x="278130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6" name="Freeform 3305"/>
          <p:cNvSpPr>
            <a:spLocks noEditPoints="1"/>
          </p:cNvSpPr>
          <p:nvPr/>
        </p:nvSpPr>
        <p:spPr bwMode="auto">
          <a:xfrm>
            <a:off x="2695575"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7" name="Freeform 3306"/>
          <p:cNvSpPr>
            <a:spLocks noEditPoints="1"/>
          </p:cNvSpPr>
          <p:nvPr/>
        </p:nvSpPr>
        <p:spPr bwMode="auto">
          <a:xfrm>
            <a:off x="24241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8" name="Freeform 3307"/>
          <p:cNvSpPr>
            <a:spLocks noEditPoints="1"/>
          </p:cNvSpPr>
          <p:nvPr/>
        </p:nvSpPr>
        <p:spPr bwMode="auto">
          <a:xfrm>
            <a:off x="26749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69" name="Freeform 3308"/>
          <p:cNvSpPr>
            <a:spLocks noEditPoints="1"/>
          </p:cNvSpPr>
          <p:nvPr/>
        </p:nvSpPr>
        <p:spPr bwMode="auto">
          <a:xfrm>
            <a:off x="24717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0" name="Freeform 3309"/>
          <p:cNvSpPr>
            <a:spLocks noEditPoints="1"/>
          </p:cNvSpPr>
          <p:nvPr/>
        </p:nvSpPr>
        <p:spPr bwMode="auto">
          <a:xfrm>
            <a:off x="24288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1" name="Freeform 3310"/>
          <p:cNvSpPr>
            <a:spLocks noEditPoints="1"/>
          </p:cNvSpPr>
          <p:nvPr/>
        </p:nvSpPr>
        <p:spPr bwMode="auto">
          <a:xfrm>
            <a:off x="26638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2" name="Freeform 3311"/>
          <p:cNvSpPr>
            <a:spLocks noEditPoints="1"/>
          </p:cNvSpPr>
          <p:nvPr/>
        </p:nvSpPr>
        <p:spPr bwMode="auto">
          <a:xfrm>
            <a:off x="278765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3" name="Freeform 3312"/>
          <p:cNvSpPr>
            <a:spLocks noEditPoints="1"/>
          </p:cNvSpPr>
          <p:nvPr/>
        </p:nvSpPr>
        <p:spPr bwMode="auto">
          <a:xfrm>
            <a:off x="27511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4" name="Freeform 3313"/>
          <p:cNvSpPr>
            <a:spLocks noEditPoints="1"/>
          </p:cNvSpPr>
          <p:nvPr/>
        </p:nvSpPr>
        <p:spPr bwMode="auto">
          <a:xfrm>
            <a:off x="27955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5" name="Freeform 3314"/>
          <p:cNvSpPr>
            <a:spLocks noEditPoints="1"/>
          </p:cNvSpPr>
          <p:nvPr/>
        </p:nvSpPr>
        <p:spPr bwMode="auto">
          <a:xfrm>
            <a:off x="26527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6" name="Freeform 3315"/>
          <p:cNvSpPr>
            <a:spLocks noEditPoints="1"/>
          </p:cNvSpPr>
          <p:nvPr/>
        </p:nvSpPr>
        <p:spPr bwMode="auto">
          <a:xfrm>
            <a:off x="2498725"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7" name="Freeform 3316"/>
          <p:cNvSpPr>
            <a:spLocks noEditPoints="1"/>
          </p:cNvSpPr>
          <p:nvPr/>
        </p:nvSpPr>
        <p:spPr bwMode="auto">
          <a:xfrm>
            <a:off x="28194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8" name="Freeform 3317"/>
          <p:cNvSpPr>
            <a:spLocks noEditPoints="1"/>
          </p:cNvSpPr>
          <p:nvPr/>
        </p:nvSpPr>
        <p:spPr bwMode="auto">
          <a:xfrm>
            <a:off x="27955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79" name="Freeform 3318"/>
          <p:cNvSpPr>
            <a:spLocks noEditPoints="1"/>
          </p:cNvSpPr>
          <p:nvPr/>
        </p:nvSpPr>
        <p:spPr bwMode="auto">
          <a:xfrm>
            <a:off x="2584450" y="18494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0" name="Freeform 3319"/>
          <p:cNvSpPr>
            <a:spLocks noEditPoints="1"/>
          </p:cNvSpPr>
          <p:nvPr/>
        </p:nvSpPr>
        <p:spPr bwMode="auto">
          <a:xfrm>
            <a:off x="2819400" y="18494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1" name="Freeform 3320"/>
          <p:cNvSpPr>
            <a:spLocks noEditPoints="1"/>
          </p:cNvSpPr>
          <p:nvPr/>
        </p:nvSpPr>
        <p:spPr bwMode="auto">
          <a:xfrm>
            <a:off x="277495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2" name="Freeform 3321"/>
          <p:cNvSpPr>
            <a:spLocks noEditPoints="1"/>
          </p:cNvSpPr>
          <p:nvPr/>
        </p:nvSpPr>
        <p:spPr bwMode="auto">
          <a:xfrm>
            <a:off x="277495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3" name="Freeform 3322"/>
          <p:cNvSpPr>
            <a:spLocks noEditPoints="1"/>
          </p:cNvSpPr>
          <p:nvPr/>
        </p:nvSpPr>
        <p:spPr bwMode="auto">
          <a:xfrm>
            <a:off x="276066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4" name="Freeform 3323"/>
          <p:cNvSpPr>
            <a:spLocks noEditPoints="1"/>
          </p:cNvSpPr>
          <p:nvPr/>
        </p:nvSpPr>
        <p:spPr bwMode="auto">
          <a:xfrm>
            <a:off x="26717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5" name="Freeform 3324"/>
          <p:cNvSpPr>
            <a:spLocks noEditPoints="1"/>
          </p:cNvSpPr>
          <p:nvPr/>
        </p:nvSpPr>
        <p:spPr bwMode="auto">
          <a:xfrm>
            <a:off x="23876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6" name="Freeform 3325"/>
          <p:cNvSpPr>
            <a:spLocks noEditPoints="1"/>
          </p:cNvSpPr>
          <p:nvPr/>
        </p:nvSpPr>
        <p:spPr bwMode="auto">
          <a:xfrm>
            <a:off x="268287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7" name="Freeform 3326"/>
          <p:cNvSpPr>
            <a:spLocks noEditPoints="1"/>
          </p:cNvSpPr>
          <p:nvPr/>
        </p:nvSpPr>
        <p:spPr bwMode="auto">
          <a:xfrm>
            <a:off x="27241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8" name="Freeform 3327"/>
          <p:cNvSpPr>
            <a:spLocks noEditPoints="1"/>
          </p:cNvSpPr>
          <p:nvPr/>
        </p:nvSpPr>
        <p:spPr bwMode="auto">
          <a:xfrm>
            <a:off x="268446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89" name="Freeform 3328"/>
          <p:cNvSpPr>
            <a:spLocks noEditPoints="1"/>
          </p:cNvSpPr>
          <p:nvPr/>
        </p:nvSpPr>
        <p:spPr bwMode="auto">
          <a:xfrm>
            <a:off x="27082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0" name="Freeform 3329"/>
          <p:cNvSpPr>
            <a:spLocks noEditPoints="1"/>
          </p:cNvSpPr>
          <p:nvPr/>
        </p:nvSpPr>
        <p:spPr bwMode="auto">
          <a:xfrm>
            <a:off x="27400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1" name="Freeform 3330"/>
          <p:cNvSpPr>
            <a:spLocks noEditPoints="1"/>
          </p:cNvSpPr>
          <p:nvPr/>
        </p:nvSpPr>
        <p:spPr bwMode="auto">
          <a:xfrm>
            <a:off x="25844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2" name="Freeform 3331"/>
          <p:cNvSpPr>
            <a:spLocks noEditPoints="1"/>
          </p:cNvSpPr>
          <p:nvPr/>
        </p:nvSpPr>
        <p:spPr bwMode="auto">
          <a:xfrm>
            <a:off x="27162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3" name="Freeform 3332"/>
          <p:cNvSpPr>
            <a:spLocks noEditPoints="1"/>
          </p:cNvSpPr>
          <p:nvPr/>
        </p:nvSpPr>
        <p:spPr bwMode="auto">
          <a:xfrm>
            <a:off x="203517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4" name="Freeform 3333"/>
          <p:cNvSpPr>
            <a:spLocks noEditPoints="1"/>
          </p:cNvSpPr>
          <p:nvPr/>
        </p:nvSpPr>
        <p:spPr bwMode="auto">
          <a:xfrm>
            <a:off x="26606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5" name="Freeform 3334"/>
          <p:cNvSpPr>
            <a:spLocks noEditPoints="1"/>
          </p:cNvSpPr>
          <p:nvPr/>
        </p:nvSpPr>
        <p:spPr bwMode="auto">
          <a:xfrm>
            <a:off x="26590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6" name="Freeform 3335"/>
          <p:cNvSpPr>
            <a:spLocks noEditPoints="1"/>
          </p:cNvSpPr>
          <p:nvPr/>
        </p:nvSpPr>
        <p:spPr bwMode="auto">
          <a:xfrm>
            <a:off x="28114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7" name="Freeform 3336"/>
          <p:cNvSpPr>
            <a:spLocks noEditPoints="1"/>
          </p:cNvSpPr>
          <p:nvPr/>
        </p:nvSpPr>
        <p:spPr bwMode="auto">
          <a:xfrm>
            <a:off x="27432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8" name="Freeform 3337"/>
          <p:cNvSpPr>
            <a:spLocks noEditPoints="1"/>
          </p:cNvSpPr>
          <p:nvPr/>
        </p:nvSpPr>
        <p:spPr bwMode="auto">
          <a:xfrm>
            <a:off x="26685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899" name="Freeform 3338"/>
          <p:cNvSpPr>
            <a:spLocks noEditPoints="1"/>
          </p:cNvSpPr>
          <p:nvPr/>
        </p:nvSpPr>
        <p:spPr bwMode="auto">
          <a:xfrm>
            <a:off x="26797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0" name="Freeform 3339"/>
          <p:cNvSpPr>
            <a:spLocks noEditPoints="1"/>
          </p:cNvSpPr>
          <p:nvPr/>
        </p:nvSpPr>
        <p:spPr bwMode="auto">
          <a:xfrm>
            <a:off x="277653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1" name="Freeform 3340"/>
          <p:cNvSpPr>
            <a:spLocks noEditPoints="1"/>
          </p:cNvSpPr>
          <p:nvPr/>
        </p:nvSpPr>
        <p:spPr bwMode="auto">
          <a:xfrm>
            <a:off x="27368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2" name="Freeform 3341"/>
          <p:cNvSpPr>
            <a:spLocks noEditPoints="1"/>
          </p:cNvSpPr>
          <p:nvPr/>
        </p:nvSpPr>
        <p:spPr bwMode="auto">
          <a:xfrm>
            <a:off x="23717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3" name="Freeform 3342"/>
          <p:cNvSpPr>
            <a:spLocks noEditPoints="1"/>
          </p:cNvSpPr>
          <p:nvPr/>
        </p:nvSpPr>
        <p:spPr bwMode="auto">
          <a:xfrm>
            <a:off x="2805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4" name="Freeform 3343"/>
          <p:cNvSpPr>
            <a:spLocks noEditPoints="1"/>
          </p:cNvSpPr>
          <p:nvPr/>
        </p:nvSpPr>
        <p:spPr bwMode="auto">
          <a:xfrm>
            <a:off x="276383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5" name="Freeform 3344"/>
          <p:cNvSpPr>
            <a:spLocks noEditPoints="1"/>
          </p:cNvSpPr>
          <p:nvPr/>
        </p:nvSpPr>
        <p:spPr bwMode="auto">
          <a:xfrm>
            <a:off x="28162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6" name="Freeform 3345"/>
          <p:cNvSpPr>
            <a:spLocks noEditPoints="1"/>
          </p:cNvSpPr>
          <p:nvPr/>
        </p:nvSpPr>
        <p:spPr bwMode="auto">
          <a:xfrm>
            <a:off x="16033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7" name="Freeform 3346"/>
          <p:cNvSpPr>
            <a:spLocks noEditPoints="1"/>
          </p:cNvSpPr>
          <p:nvPr/>
        </p:nvSpPr>
        <p:spPr bwMode="auto">
          <a:xfrm>
            <a:off x="2805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8" name="Freeform 3347"/>
          <p:cNvSpPr>
            <a:spLocks noEditPoints="1"/>
          </p:cNvSpPr>
          <p:nvPr/>
        </p:nvSpPr>
        <p:spPr bwMode="auto">
          <a:xfrm>
            <a:off x="210661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09" name="Freeform 3348"/>
          <p:cNvSpPr>
            <a:spLocks noEditPoints="1"/>
          </p:cNvSpPr>
          <p:nvPr/>
        </p:nvSpPr>
        <p:spPr bwMode="auto">
          <a:xfrm>
            <a:off x="23558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0" name="Freeform 3349"/>
          <p:cNvSpPr>
            <a:spLocks noEditPoints="1"/>
          </p:cNvSpPr>
          <p:nvPr/>
        </p:nvSpPr>
        <p:spPr bwMode="auto">
          <a:xfrm>
            <a:off x="279558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1" name="Freeform 3350"/>
          <p:cNvSpPr>
            <a:spLocks noEditPoints="1"/>
          </p:cNvSpPr>
          <p:nvPr/>
        </p:nvSpPr>
        <p:spPr bwMode="auto">
          <a:xfrm>
            <a:off x="2805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2" name="Freeform 3351"/>
          <p:cNvSpPr>
            <a:spLocks noEditPoints="1"/>
          </p:cNvSpPr>
          <p:nvPr/>
        </p:nvSpPr>
        <p:spPr bwMode="auto">
          <a:xfrm>
            <a:off x="28209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3" name="Freeform 3352"/>
          <p:cNvSpPr>
            <a:spLocks noEditPoints="1"/>
          </p:cNvSpPr>
          <p:nvPr/>
        </p:nvSpPr>
        <p:spPr bwMode="auto">
          <a:xfrm>
            <a:off x="270351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4" name="Freeform 3353"/>
          <p:cNvSpPr>
            <a:spLocks noEditPoints="1"/>
          </p:cNvSpPr>
          <p:nvPr/>
        </p:nvSpPr>
        <p:spPr bwMode="auto">
          <a:xfrm>
            <a:off x="28194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5" name="Freeform 3354"/>
          <p:cNvSpPr>
            <a:spLocks noEditPoints="1"/>
          </p:cNvSpPr>
          <p:nvPr/>
        </p:nvSpPr>
        <p:spPr bwMode="auto">
          <a:xfrm>
            <a:off x="26717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6" name="Freeform 3355"/>
          <p:cNvSpPr>
            <a:spLocks noEditPoints="1"/>
          </p:cNvSpPr>
          <p:nvPr/>
        </p:nvSpPr>
        <p:spPr bwMode="auto">
          <a:xfrm>
            <a:off x="27273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7" name="Freeform 3356"/>
          <p:cNvSpPr>
            <a:spLocks noEditPoints="1"/>
          </p:cNvSpPr>
          <p:nvPr/>
        </p:nvSpPr>
        <p:spPr bwMode="auto">
          <a:xfrm>
            <a:off x="275113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8" name="Freeform 3357"/>
          <p:cNvSpPr>
            <a:spLocks noEditPoints="1"/>
          </p:cNvSpPr>
          <p:nvPr/>
        </p:nvSpPr>
        <p:spPr bwMode="auto">
          <a:xfrm>
            <a:off x="27924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19" name="Freeform 3358"/>
          <p:cNvSpPr>
            <a:spLocks noEditPoints="1"/>
          </p:cNvSpPr>
          <p:nvPr/>
        </p:nvSpPr>
        <p:spPr bwMode="auto">
          <a:xfrm>
            <a:off x="28321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20" name="Freeform 3359"/>
          <p:cNvSpPr>
            <a:spLocks noEditPoints="1"/>
          </p:cNvSpPr>
          <p:nvPr/>
        </p:nvSpPr>
        <p:spPr bwMode="auto">
          <a:xfrm>
            <a:off x="28162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21" name="Freeform 3360"/>
          <p:cNvSpPr>
            <a:spLocks noEditPoints="1"/>
          </p:cNvSpPr>
          <p:nvPr/>
        </p:nvSpPr>
        <p:spPr bwMode="auto">
          <a:xfrm>
            <a:off x="27241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22" name="Freeform 3361"/>
          <p:cNvSpPr>
            <a:spLocks noEditPoints="1"/>
          </p:cNvSpPr>
          <p:nvPr/>
        </p:nvSpPr>
        <p:spPr bwMode="auto">
          <a:xfrm>
            <a:off x="276383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23" name="Freeform 3362"/>
          <p:cNvSpPr>
            <a:spLocks noEditPoints="1"/>
          </p:cNvSpPr>
          <p:nvPr/>
        </p:nvSpPr>
        <p:spPr bwMode="auto">
          <a:xfrm>
            <a:off x="28003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24" name="Freeform 3363"/>
          <p:cNvSpPr>
            <a:spLocks noEditPoints="1"/>
          </p:cNvSpPr>
          <p:nvPr/>
        </p:nvSpPr>
        <p:spPr bwMode="auto">
          <a:xfrm>
            <a:off x="26289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25" name="Freeform 3364"/>
          <p:cNvSpPr>
            <a:spLocks noEditPoints="1"/>
          </p:cNvSpPr>
          <p:nvPr/>
        </p:nvSpPr>
        <p:spPr bwMode="auto">
          <a:xfrm>
            <a:off x="2781300" y="1785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26" name="Freeform 3365"/>
          <p:cNvSpPr>
            <a:spLocks noEditPoints="1"/>
          </p:cNvSpPr>
          <p:nvPr/>
        </p:nvSpPr>
        <p:spPr bwMode="auto">
          <a:xfrm>
            <a:off x="2676525" y="1785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27" name="Freeform 3366"/>
          <p:cNvSpPr>
            <a:spLocks noEditPoints="1"/>
          </p:cNvSpPr>
          <p:nvPr/>
        </p:nvSpPr>
        <p:spPr bwMode="auto">
          <a:xfrm>
            <a:off x="2492375" y="1785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28" name="Freeform 3367"/>
          <p:cNvSpPr>
            <a:spLocks noEditPoints="1"/>
          </p:cNvSpPr>
          <p:nvPr/>
        </p:nvSpPr>
        <p:spPr bwMode="auto">
          <a:xfrm>
            <a:off x="27844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grpSp>
        <p:nvGrpSpPr>
          <p:cNvPr id="3168" name="Group 3569"/>
          <p:cNvGrpSpPr>
            <a:grpSpLocks/>
          </p:cNvGrpSpPr>
          <p:nvPr/>
        </p:nvGrpSpPr>
        <p:grpSpPr bwMode="auto">
          <a:xfrm>
            <a:off x="2312988" y="1655763"/>
            <a:ext cx="671513" cy="273050"/>
            <a:chOff x="1457" y="1043"/>
            <a:chExt cx="423" cy="172"/>
          </a:xfrm>
          <a:solidFill>
            <a:srgbClr val="0070C0"/>
          </a:solidFill>
        </p:grpSpPr>
        <p:sp>
          <p:nvSpPr>
            <p:cNvPr id="5927" name="Freeform 3369"/>
            <p:cNvSpPr>
              <a:spLocks noEditPoints="1"/>
            </p:cNvSpPr>
            <p:nvPr/>
          </p:nvSpPr>
          <p:spPr bwMode="auto">
            <a:xfrm>
              <a:off x="1651"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8" name="Freeform 3370"/>
            <p:cNvSpPr>
              <a:spLocks noEditPoints="1"/>
            </p:cNvSpPr>
            <p:nvPr/>
          </p:nvSpPr>
          <p:spPr bwMode="auto">
            <a:xfrm>
              <a:off x="174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9" name="Freeform 3371"/>
            <p:cNvSpPr>
              <a:spLocks noEditPoints="1"/>
            </p:cNvSpPr>
            <p:nvPr/>
          </p:nvSpPr>
          <p:spPr bwMode="auto">
            <a:xfrm>
              <a:off x="172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0" name="Freeform 3372"/>
            <p:cNvSpPr>
              <a:spLocks noEditPoints="1"/>
            </p:cNvSpPr>
            <p:nvPr/>
          </p:nvSpPr>
          <p:spPr bwMode="auto">
            <a:xfrm>
              <a:off x="175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1" name="Freeform 3373"/>
            <p:cNvSpPr>
              <a:spLocks noEditPoints="1"/>
            </p:cNvSpPr>
            <p:nvPr/>
          </p:nvSpPr>
          <p:spPr bwMode="auto">
            <a:xfrm>
              <a:off x="176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2" name="Freeform 3374"/>
            <p:cNvSpPr>
              <a:spLocks noEditPoints="1"/>
            </p:cNvSpPr>
            <p:nvPr/>
          </p:nvSpPr>
          <p:spPr bwMode="auto">
            <a:xfrm>
              <a:off x="172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3" name="Freeform 3375"/>
            <p:cNvSpPr>
              <a:spLocks noEditPoints="1"/>
            </p:cNvSpPr>
            <p:nvPr/>
          </p:nvSpPr>
          <p:spPr bwMode="auto">
            <a:xfrm>
              <a:off x="171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4" name="Freeform 3376"/>
            <p:cNvSpPr>
              <a:spLocks noEditPoints="1"/>
            </p:cNvSpPr>
            <p:nvPr/>
          </p:nvSpPr>
          <p:spPr bwMode="auto">
            <a:xfrm>
              <a:off x="148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5" name="Freeform 3377"/>
            <p:cNvSpPr>
              <a:spLocks noEditPoints="1"/>
            </p:cNvSpPr>
            <p:nvPr/>
          </p:nvSpPr>
          <p:spPr bwMode="auto">
            <a:xfrm>
              <a:off x="169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6" name="Freeform 3378"/>
            <p:cNvSpPr>
              <a:spLocks noEditPoints="1"/>
            </p:cNvSpPr>
            <p:nvPr/>
          </p:nvSpPr>
          <p:spPr bwMode="auto">
            <a:xfrm>
              <a:off x="176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7" name="Freeform 3379"/>
            <p:cNvSpPr>
              <a:spLocks noEditPoints="1"/>
            </p:cNvSpPr>
            <p:nvPr/>
          </p:nvSpPr>
          <p:spPr bwMode="auto">
            <a:xfrm>
              <a:off x="1767"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8" name="Freeform 3380"/>
            <p:cNvSpPr>
              <a:spLocks noEditPoints="1"/>
            </p:cNvSpPr>
            <p:nvPr/>
          </p:nvSpPr>
          <p:spPr bwMode="auto">
            <a:xfrm>
              <a:off x="1738"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39" name="Freeform 3381"/>
            <p:cNvSpPr>
              <a:spLocks noEditPoints="1"/>
            </p:cNvSpPr>
            <p:nvPr/>
          </p:nvSpPr>
          <p:spPr bwMode="auto">
            <a:xfrm>
              <a:off x="1587"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0" name="Freeform 3382"/>
            <p:cNvSpPr>
              <a:spLocks noEditPoints="1"/>
            </p:cNvSpPr>
            <p:nvPr/>
          </p:nvSpPr>
          <p:spPr bwMode="auto">
            <a:xfrm>
              <a:off x="169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1" name="Freeform 3383"/>
            <p:cNvSpPr>
              <a:spLocks noEditPoints="1"/>
            </p:cNvSpPr>
            <p:nvPr/>
          </p:nvSpPr>
          <p:spPr bwMode="auto">
            <a:xfrm>
              <a:off x="1641"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2" name="Freeform 3384"/>
            <p:cNvSpPr>
              <a:spLocks noEditPoints="1"/>
            </p:cNvSpPr>
            <p:nvPr/>
          </p:nvSpPr>
          <p:spPr bwMode="auto">
            <a:xfrm>
              <a:off x="1588"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3" name="Freeform 3385"/>
            <p:cNvSpPr>
              <a:spLocks noEditPoints="1"/>
            </p:cNvSpPr>
            <p:nvPr/>
          </p:nvSpPr>
          <p:spPr bwMode="auto">
            <a:xfrm>
              <a:off x="178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4" name="Freeform 3386"/>
            <p:cNvSpPr>
              <a:spLocks noEditPoints="1"/>
            </p:cNvSpPr>
            <p:nvPr/>
          </p:nvSpPr>
          <p:spPr bwMode="auto">
            <a:xfrm>
              <a:off x="174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5" name="Freeform 3387"/>
            <p:cNvSpPr>
              <a:spLocks noEditPoints="1"/>
            </p:cNvSpPr>
            <p:nvPr/>
          </p:nvSpPr>
          <p:spPr bwMode="auto">
            <a:xfrm>
              <a:off x="166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6" name="Freeform 3388"/>
            <p:cNvSpPr>
              <a:spLocks noEditPoints="1"/>
            </p:cNvSpPr>
            <p:nvPr/>
          </p:nvSpPr>
          <p:spPr bwMode="auto">
            <a:xfrm>
              <a:off x="174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7" name="Freeform 3389"/>
            <p:cNvSpPr>
              <a:spLocks noEditPoints="1"/>
            </p:cNvSpPr>
            <p:nvPr/>
          </p:nvSpPr>
          <p:spPr bwMode="auto">
            <a:xfrm>
              <a:off x="173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8" name="Freeform 3390"/>
            <p:cNvSpPr>
              <a:spLocks noEditPoints="1"/>
            </p:cNvSpPr>
            <p:nvPr/>
          </p:nvSpPr>
          <p:spPr bwMode="auto">
            <a:xfrm>
              <a:off x="176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49" name="Freeform 3391"/>
            <p:cNvSpPr>
              <a:spLocks noEditPoints="1"/>
            </p:cNvSpPr>
            <p:nvPr/>
          </p:nvSpPr>
          <p:spPr bwMode="auto">
            <a:xfrm>
              <a:off x="171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0" name="Freeform 3392"/>
            <p:cNvSpPr>
              <a:spLocks noEditPoints="1"/>
            </p:cNvSpPr>
            <p:nvPr/>
          </p:nvSpPr>
          <p:spPr bwMode="auto">
            <a:xfrm>
              <a:off x="168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1" name="Freeform 3393"/>
            <p:cNvSpPr>
              <a:spLocks noEditPoints="1"/>
            </p:cNvSpPr>
            <p:nvPr/>
          </p:nvSpPr>
          <p:spPr bwMode="auto">
            <a:xfrm>
              <a:off x="1691"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2" name="Freeform 3394"/>
            <p:cNvSpPr>
              <a:spLocks noEditPoints="1"/>
            </p:cNvSpPr>
            <p:nvPr/>
          </p:nvSpPr>
          <p:spPr bwMode="auto">
            <a:xfrm>
              <a:off x="1567"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3" name="Freeform 3395"/>
            <p:cNvSpPr>
              <a:spLocks noEditPoints="1"/>
            </p:cNvSpPr>
            <p:nvPr/>
          </p:nvSpPr>
          <p:spPr bwMode="auto">
            <a:xfrm>
              <a:off x="1550"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4" name="Freeform 3396"/>
            <p:cNvSpPr>
              <a:spLocks noEditPoints="1"/>
            </p:cNvSpPr>
            <p:nvPr/>
          </p:nvSpPr>
          <p:spPr bwMode="auto">
            <a:xfrm>
              <a:off x="177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5" name="Freeform 3397"/>
            <p:cNvSpPr>
              <a:spLocks noEditPoints="1"/>
            </p:cNvSpPr>
            <p:nvPr/>
          </p:nvSpPr>
          <p:spPr bwMode="auto">
            <a:xfrm>
              <a:off x="175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6" name="Freeform 3398"/>
            <p:cNvSpPr>
              <a:spLocks noEditPoints="1"/>
            </p:cNvSpPr>
            <p:nvPr/>
          </p:nvSpPr>
          <p:spPr bwMode="auto">
            <a:xfrm>
              <a:off x="1733"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7" name="Freeform 3399"/>
            <p:cNvSpPr>
              <a:spLocks noEditPoints="1"/>
            </p:cNvSpPr>
            <p:nvPr/>
          </p:nvSpPr>
          <p:spPr bwMode="auto">
            <a:xfrm>
              <a:off x="177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8" name="Freeform 3400"/>
            <p:cNvSpPr>
              <a:spLocks noEditPoints="1"/>
            </p:cNvSpPr>
            <p:nvPr/>
          </p:nvSpPr>
          <p:spPr bwMode="auto">
            <a:xfrm>
              <a:off x="1703"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59" name="Freeform 3401"/>
            <p:cNvSpPr>
              <a:spLocks noEditPoints="1"/>
            </p:cNvSpPr>
            <p:nvPr/>
          </p:nvSpPr>
          <p:spPr bwMode="auto">
            <a:xfrm>
              <a:off x="1645"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0" name="Freeform 3402"/>
            <p:cNvSpPr>
              <a:spLocks noEditPoints="1"/>
            </p:cNvSpPr>
            <p:nvPr/>
          </p:nvSpPr>
          <p:spPr bwMode="auto">
            <a:xfrm>
              <a:off x="1713"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1" name="Freeform 3403"/>
            <p:cNvSpPr>
              <a:spLocks noEditPoints="1"/>
            </p:cNvSpPr>
            <p:nvPr/>
          </p:nvSpPr>
          <p:spPr bwMode="auto">
            <a:xfrm>
              <a:off x="1587"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2" name="Freeform 3404"/>
            <p:cNvSpPr>
              <a:spLocks noEditPoints="1"/>
            </p:cNvSpPr>
            <p:nvPr/>
          </p:nvSpPr>
          <p:spPr bwMode="auto">
            <a:xfrm>
              <a:off x="177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3" name="Freeform 3405"/>
            <p:cNvSpPr>
              <a:spLocks noEditPoints="1"/>
            </p:cNvSpPr>
            <p:nvPr/>
          </p:nvSpPr>
          <p:spPr bwMode="auto">
            <a:xfrm>
              <a:off x="175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4" name="Freeform 3406"/>
            <p:cNvSpPr>
              <a:spLocks noEditPoints="1"/>
            </p:cNvSpPr>
            <p:nvPr/>
          </p:nvSpPr>
          <p:spPr bwMode="auto">
            <a:xfrm>
              <a:off x="1655"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5" name="Freeform 3407"/>
            <p:cNvSpPr>
              <a:spLocks noEditPoints="1"/>
            </p:cNvSpPr>
            <p:nvPr/>
          </p:nvSpPr>
          <p:spPr bwMode="auto">
            <a:xfrm>
              <a:off x="174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6" name="Freeform 3408"/>
            <p:cNvSpPr>
              <a:spLocks noEditPoints="1"/>
            </p:cNvSpPr>
            <p:nvPr/>
          </p:nvSpPr>
          <p:spPr bwMode="auto">
            <a:xfrm>
              <a:off x="172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7" name="Freeform 3409"/>
            <p:cNvSpPr>
              <a:spLocks noEditPoints="1"/>
            </p:cNvSpPr>
            <p:nvPr/>
          </p:nvSpPr>
          <p:spPr bwMode="auto">
            <a:xfrm>
              <a:off x="176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8" name="Freeform 3410"/>
            <p:cNvSpPr>
              <a:spLocks noEditPoints="1"/>
            </p:cNvSpPr>
            <p:nvPr/>
          </p:nvSpPr>
          <p:spPr bwMode="auto">
            <a:xfrm>
              <a:off x="169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69" name="Freeform 3411"/>
            <p:cNvSpPr>
              <a:spLocks noEditPoints="1"/>
            </p:cNvSpPr>
            <p:nvPr/>
          </p:nvSpPr>
          <p:spPr bwMode="auto">
            <a:xfrm>
              <a:off x="177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0" name="Freeform 3412"/>
            <p:cNvSpPr>
              <a:spLocks noEditPoints="1"/>
            </p:cNvSpPr>
            <p:nvPr/>
          </p:nvSpPr>
          <p:spPr bwMode="auto">
            <a:xfrm>
              <a:off x="177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1" name="Freeform 3413"/>
            <p:cNvSpPr>
              <a:spLocks noEditPoints="1"/>
            </p:cNvSpPr>
            <p:nvPr/>
          </p:nvSpPr>
          <p:spPr bwMode="auto">
            <a:xfrm>
              <a:off x="173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2" name="Freeform 3414"/>
            <p:cNvSpPr>
              <a:spLocks noEditPoints="1"/>
            </p:cNvSpPr>
            <p:nvPr/>
          </p:nvSpPr>
          <p:spPr bwMode="auto">
            <a:xfrm>
              <a:off x="1612"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3" name="Freeform 3415"/>
            <p:cNvSpPr>
              <a:spLocks noEditPoints="1"/>
            </p:cNvSpPr>
            <p:nvPr/>
          </p:nvSpPr>
          <p:spPr bwMode="auto">
            <a:xfrm>
              <a:off x="176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4" name="Freeform 3416"/>
            <p:cNvSpPr>
              <a:spLocks noEditPoints="1"/>
            </p:cNvSpPr>
            <p:nvPr/>
          </p:nvSpPr>
          <p:spPr bwMode="auto">
            <a:xfrm>
              <a:off x="1678" y="1121"/>
              <a:ext cx="70" cy="94"/>
            </a:xfrm>
            <a:custGeom>
              <a:avLst/>
              <a:gdLst>
                <a:gd name="T0" fmla="*/ 39 w 70"/>
                <a:gd name="T1" fmla="*/ 0 h 94"/>
                <a:gd name="T2" fmla="*/ 39 w 70"/>
                <a:gd name="T3" fmla="*/ 94 h 94"/>
                <a:gd name="T4" fmla="*/ 30 w 70"/>
                <a:gd name="T5" fmla="*/ 94 h 94"/>
                <a:gd name="T6" fmla="*/ 30 w 70"/>
                <a:gd name="T7" fmla="*/ 0 h 94"/>
                <a:gd name="T8" fmla="*/ 39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5" name="Freeform 3417"/>
            <p:cNvSpPr>
              <a:spLocks noEditPoints="1"/>
            </p:cNvSpPr>
            <p:nvPr/>
          </p:nvSpPr>
          <p:spPr bwMode="auto">
            <a:xfrm>
              <a:off x="175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6" name="Freeform 3418"/>
            <p:cNvSpPr>
              <a:spLocks noEditPoints="1"/>
            </p:cNvSpPr>
            <p:nvPr/>
          </p:nvSpPr>
          <p:spPr bwMode="auto">
            <a:xfrm>
              <a:off x="178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7" name="Freeform 3419"/>
            <p:cNvSpPr>
              <a:spLocks noEditPoints="1"/>
            </p:cNvSpPr>
            <p:nvPr/>
          </p:nvSpPr>
          <p:spPr bwMode="auto">
            <a:xfrm>
              <a:off x="1776"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8" name="Freeform 3420"/>
            <p:cNvSpPr>
              <a:spLocks noEditPoints="1"/>
            </p:cNvSpPr>
            <p:nvPr/>
          </p:nvSpPr>
          <p:spPr bwMode="auto">
            <a:xfrm>
              <a:off x="1714"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79" name="Freeform 3421"/>
            <p:cNvSpPr>
              <a:spLocks noEditPoints="1"/>
            </p:cNvSpPr>
            <p:nvPr/>
          </p:nvSpPr>
          <p:spPr bwMode="auto">
            <a:xfrm>
              <a:off x="1749"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0" name="Freeform 3422"/>
            <p:cNvSpPr>
              <a:spLocks noEditPoints="1"/>
            </p:cNvSpPr>
            <p:nvPr/>
          </p:nvSpPr>
          <p:spPr bwMode="auto">
            <a:xfrm>
              <a:off x="170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1" name="Freeform 3423"/>
            <p:cNvSpPr>
              <a:spLocks noEditPoints="1"/>
            </p:cNvSpPr>
            <p:nvPr/>
          </p:nvSpPr>
          <p:spPr bwMode="auto">
            <a:xfrm>
              <a:off x="1801" y="1121"/>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2" name="Freeform 3424"/>
            <p:cNvSpPr>
              <a:spLocks noEditPoints="1"/>
            </p:cNvSpPr>
            <p:nvPr/>
          </p:nvSpPr>
          <p:spPr bwMode="auto">
            <a:xfrm>
              <a:off x="1726"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3" name="Freeform 3425"/>
            <p:cNvSpPr>
              <a:spLocks noEditPoints="1"/>
            </p:cNvSpPr>
            <p:nvPr/>
          </p:nvSpPr>
          <p:spPr bwMode="auto">
            <a:xfrm>
              <a:off x="1802" y="1121"/>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4" name="Freeform 3426"/>
            <p:cNvSpPr>
              <a:spLocks noEditPoints="1"/>
            </p:cNvSpPr>
            <p:nvPr/>
          </p:nvSpPr>
          <p:spPr bwMode="auto">
            <a:xfrm>
              <a:off x="1713" y="1085"/>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5" name="Freeform 3427"/>
            <p:cNvSpPr>
              <a:spLocks noEditPoints="1"/>
            </p:cNvSpPr>
            <p:nvPr/>
          </p:nvSpPr>
          <p:spPr bwMode="auto">
            <a:xfrm>
              <a:off x="1801" y="1085"/>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6" name="Freeform 3428"/>
            <p:cNvSpPr>
              <a:spLocks noEditPoints="1"/>
            </p:cNvSpPr>
            <p:nvPr/>
          </p:nvSpPr>
          <p:spPr bwMode="auto">
            <a:xfrm>
              <a:off x="1776" y="1085"/>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7" name="Freeform 3429"/>
            <p:cNvSpPr>
              <a:spLocks noEditPoints="1"/>
            </p:cNvSpPr>
            <p:nvPr/>
          </p:nvSpPr>
          <p:spPr bwMode="auto">
            <a:xfrm>
              <a:off x="171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8" name="Freeform 3430"/>
            <p:cNvSpPr>
              <a:spLocks noEditPoints="1"/>
            </p:cNvSpPr>
            <p:nvPr/>
          </p:nvSpPr>
          <p:spPr bwMode="auto">
            <a:xfrm>
              <a:off x="172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89" name="Freeform 3431"/>
            <p:cNvSpPr>
              <a:spLocks noEditPoints="1"/>
            </p:cNvSpPr>
            <p:nvPr/>
          </p:nvSpPr>
          <p:spPr bwMode="auto">
            <a:xfrm>
              <a:off x="178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0" name="Freeform 3432"/>
            <p:cNvSpPr>
              <a:spLocks noEditPoints="1"/>
            </p:cNvSpPr>
            <p:nvPr/>
          </p:nvSpPr>
          <p:spPr bwMode="auto">
            <a:xfrm>
              <a:off x="168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1" name="Freeform 3433"/>
            <p:cNvSpPr>
              <a:spLocks noEditPoints="1"/>
            </p:cNvSpPr>
            <p:nvPr/>
          </p:nvSpPr>
          <p:spPr bwMode="auto">
            <a:xfrm>
              <a:off x="178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2" name="Freeform 3434"/>
            <p:cNvSpPr>
              <a:spLocks noEditPoints="1"/>
            </p:cNvSpPr>
            <p:nvPr/>
          </p:nvSpPr>
          <p:spPr bwMode="auto">
            <a:xfrm>
              <a:off x="166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3" name="Freeform 3435"/>
            <p:cNvSpPr>
              <a:spLocks noEditPoints="1"/>
            </p:cNvSpPr>
            <p:nvPr/>
          </p:nvSpPr>
          <p:spPr bwMode="auto">
            <a:xfrm>
              <a:off x="178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4" name="Freeform 3436"/>
            <p:cNvSpPr>
              <a:spLocks noEditPoints="1"/>
            </p:cNvSpPr>
            <p:nvPr/>
          </p:nvSpPr>
          <p:spPr bwMode="auto">
            <a:xfrm>
              <a:off x="1690"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5" name="Freeform 3437"/>
            <p:cNvSpPr>
              <a:spLocks noEditPoints="1"/>
            </p:cNvSpPr>
            <p:nvPr/>
          </p:nvSpPr>
          <p:spPr bwMode="auto">
            <a:xfrm>
              <a:off x="171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6" name="Freeform 3438"/>
            <p:cNvSpPr>
              <a:spLocks noEditPoints="1"/>
            </p:cNvSpPr>
            <p:nvPr/>
          </p:nvSpPr>
          <p:spPr bwMode="auto">
            <a:xfrm>
              <a:off x="177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7" name="Freeform 3439"/>
            <p:cNvSpPr>
              <a:spLocks noEditPoints="1"/>
            </p:cNvSpPr>
            <p:nvPr/>
          </p:nvSpPr>
          <p:spPr bwMode="auto">
            <a:xfrm>
              <a:off x="1673" y="1083"/>
              <a:ext cx="70" cy="94"/>
            </a:xfrm>
            <a:custGeom>
              <a:avLst/>
              <a:gdLst>
                <a:gd name="T0" fmla="*/ 39 w 70"/>
                <a:gd name="T1" fmla="*/ 0 h 94"/>
                <a:gd name="T2" fmla="*/ 39 w 70"/>
                <a:gd name="T3" fmla="*/ 94 h 94"/>
                <a:gd name="T4" fmla="*/ 30 w 70"/>
                <a:gd name="T5" fmla="*/ 94 h 94"/>
                <a:gd name="T6" fmla="*/ 30 w 70"/>
                <a:gd name="T7" fmla="*/ 0 h 94"/>
                <a:gd name="T8" fmla="*/ 39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8" name="Freeform 3440"/>
            <p:cNvSpPr>
              <a:spLocks noEditPoints="1"/>
            </p:cNvSpPr>
            <p:nvPr/>
          </p:nvSpPr>
          <p:spPr bwMode="auto">
            <a:xfrm>
              <a:off x="178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99" name="Freeform 3441"/>
            <p:cNvSpPr>
              <a:spLocks noEditPoints="1"/>
            </p:cNvSpPr>
            <p:nvPr/>
          </p:nvSpPr>
          <p:spPr bwMode="auto">
            <a:xfrm>
              <a:off x="177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0" name="Freeform 3442"/>
            <p:cNvSpPr>
              <a:spLocks noEditPoints="1"/>
            </p:cNvSpPr>
            <p:nvPr/>
          </p:nvSpPr>
          <p:spPr bwMode="auto">
            <a:xfrm>
              <a:off x="164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1" name="Freeform 3443"/>
            <p:cNvSpPr>
              <a:spLocks noEditPoints="1"/>
            </p:cNvSpPr>
            <p:nvPr/>
          </p:nvSpPr>
          <p:spPr bwMode="auto">
            <a:xfrm>
              <a:off x="175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2" name="Freeform 3444"/>
            <p:cNvSpPr>
              <a:spLocks noEditPoints="1"/>
            </p:cNvSpPr>
            <p:nvPr/>
          </p:nvSpPr>
          <p:spPr bwMode="auto">
            <a:xfrm>
              <a:off x="177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3" name="Freeform 3445"/>
            <p:cNvSpPr>
              <a:spLocks noEditPoints="1"/>
            </p:cNvSpPr>
            <p:nvPr/>
          </p:nvSpPr>
          <p:spPr bwMode="auto">
            <a:xfrm>
              <a:off x="1630"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4" name="Freeform 3446"/>
            <p:cNvSpPr>
              <a:spLocks noEditPoints="1"/>
            </p:cNvSpPr>
            <p:nvPr/>
          </p:nvSpPr>
          <p:spPr bwMode="auto">
            <a:xfrm>
              <a:off x="174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5" name="Freeform 3447"/>
            <p:cNvSpPr>
              <a:spLocks noEditPoints="1"/>
            </p:cNvSpPr>
            <p:nvPr/>
          </p:nvSpPr>
          <p:spPr bwMode="auto">
            <a:xfrm>
              <a:off x="177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6" name="Freeform 3448"/>
            <p:cNvSpPr>
              <a:spLocks noEditPoints="1"/>
            </p:cNvSpPr>
            <p:nvPr/>
          </p:nvSpPr>
          <p:spPr bwMode="auto">
            <a:xfrm>
              <a:off x="172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7" name="Freeform 3449"/>
            <p:cNvSpPr>
              <a:spLocks noEditPoints="1"/>
            </p:cNvSpPr>
            <p:nvPr/>
          </p:nvSpPr>
          <p:spPr bwMode="auto">
            <a:xfrm>
              <a:off x="177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8" name="Freeform 3450"/>
            <p:cNvSpPr>
              <a:spLocks noEditPoints="1"/>
            </p:cNvSpPr>
            <p:nvPr/>
          </p:nvSpPr>
          <p:spPr bwMode="auto">
            <a:xfrm>
              <a:off x="170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09" name="Freeform 3451"/>
            <p:cNvSpPr>
              <a:spLocks noEditPoints="1"/>
            </p:cNvSpPr>
            <p:nvPr/>
          </p:nvSpPr>
          <p:spPr bwMode="auto">
            <a:xfrm>
              <a:off x="168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0" name="Freeform 3452"/>
            <p:cNvSpPr>
              <a:spLocks noEditPoints="1"/>
            </p:cNvSpPr>
            <p:nvPr/>
          </p:nvSpPr>
          <p:spPr bwMode="auto">
            <a:xfrm>
              <a:off x="1635"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1" name="Freeform 3453"/>
            <p:cNvSpPr>
              <a:spLocks noEditPoints="1"/>
            </p:cNvSpPr>
            <p:nvPr/>
          </p:nvSpPr>
          <p:spPr bwMode="auto">
            <a:xfrm>
              <a:off x="172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2" name="Freeform 3454"/>
            <p:cNvSpPr>
              <a:spLocks noEditPoints="1"/>
            </p:cNvSpPr>
            <p:nvPr/>
          </p:nvSpPr>
          <p:spPr bwMode="auto">
            <a:xfrm>
              <a:off x="178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3" name="Freeform 3455"/>
            <p:cNvSpPr>
              <a:spLocks noEditPoints="1"/>
            </p:cNvSpPr>
            <p:nvPr/>
          </p:nvSpPr>
          <p:spPr bwMode="auto">
            <a:xfrm>
              <a:off x="145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4" name="Freeform 3456"/>
            <p:cNvSpPr>
              <a:spLocks noEditPoints="1"/>
            </p:cNvSpPr>
            <p:nvPr/>
          </p:nvSpPr>
          <p:spPr bwMode="auto">
            <a:xfrm>
              <a:off x="174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5" name="Freeform 3457"/>
            <p:cNvSpPr>
              <a:spLocks noEditPoints="1"/>
            </p:cNvSpPr>
            <p:nvPr/>
          </p:nvSpPr>
          <p:spPr bwMode="auto">
            <a:xfrm>
              <a:off x="168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6" name="Freeform 3458"/>
            <p:cNvSpPr>
              <a:spLocks noEditPoints="1"/>
            </p:cNvSpPr>
            <p:nvPr/>
          </p:nvSpPr>
          <p:spPr bwMode="auto">
            <a:xfrm>
              <a:off x="172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7" name="Freeform 3459"/>
            <p:cNvSpPr>
              <a:spLocks noEditPoints="1"/>
            </p:cNvSpPr>
            <p:nvPr/>
          </p:nvSpPr>
          <p:spPr bwMode="auto">
            <a:xfrm>
              <a:off x="171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8" name="Freeform 3460"/>
            <p:cNvSpPr>
              <a:spLocks noEditPoints="1"/>
            </p:cNvSpPr>
            <p:nvPr/>
          </p:nvSpPr>
          <p:spPr bwMode="auto">
            <a:xfrm>
              <a:off x="172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19" name="Freeform 3461"/>
            <p:cNvSpPr>
              <a:spLocks noEditPoints="1"/>
            </p:cNvSpPr>
            <p:nvPr/>
          </p:nvSpPr>
          <p:spPr bwMode="auto">
            <a:xfrm>
              <a:off x="171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0" name="Freeform 3462"/>
            <p:cNvSpPr>
              <a:spLocks noEditPoints="1"/>
            </p:cNvSpPr>
            <p:nvPr/>
          </p:nvSpPr>
          <p:spPr bwMode="auto">
            <a:xfrm>
              <a:off x="176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1" name="Freeform 3463"/>
            <p:cNvSpPr>
              <a:spLocks noEditPoints="1"/>
            </p:cNvSpPr>
            <p:nvPr/>
          </p:nvSpPr>
          <p:spPr bwMode="auto">
            <a:xfrm>
              <a:off x="179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2" name="Freeform 3464"/>
            <p:cNvSpPr>
              <a:spLocks noEditPoints="1"/>
            </p:cNvSpPr>
            <p:nvPr/>
          </p:nvSpPr>
          <p:spPr bwMode="auto">
            <a:xfrm>
              <a:off x="173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3" name="Freeform 3465"/>
            <p:cNvSpPr>
              <a:spLocks noEditPoints="1"/>
            </p:cNvSpPr>
            <p:nvPr/>
          </p:nvSpPr>
          <p:spPr bwMode="auto">
            <a:xfrm>
              <a:off x="172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4" name="Freeform 3466"/>
            <p:cNvSpPr>
              <a:spLocks noEditPoints="1"/>
            </p:cNvSpPr>
            <p:nvPr/>
          </p:nvSpPr>
          <p:spPr bwMode="auto">
            <a:xfrm>
              <a:off x="1731" y="1083"/>
              <a:ext cx="70" cy="94"/>
            </a:xfrm>
            <a:custGeom>
              <a:avLst/>
              <a:gdLst>
                <a:gd name="T0" fmla="*/ 39 w 70"/>
                <a:gd name="T1" fmla="*/ 0 h 94"/>
                <a:gd name="T2" fmla="*/ 39 w 70"/>
                <a:gd name="T3" fmla="*/ 94 h 94"/>
                <a:gd name="T4" fmla="*/ 30 w 70"/>
                <a:gd name="T5" fmla="*/ 94 h 94"/>
                <a:gd name="T6" fmla="*/ 30 w 70"/>
                <a:gd name="T7" fmla="*/ 0 h 94"/>
                <a:gd name="T8" fmla="*/ 39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5" name="Freeform 3467"/>
            <p:cNvSpPr>
              <a:spLocks noEditPoints="1"/>
            </p:cNvSpPr>
            <p:nvPr/>
          </p:nvSpPr>
          <p:spPr bwMode="auto">
            <a:xfrm>
              <a:off x="177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6" name="Freeform 3468"/>
            <p:cNvSpPr>
              <a:spLocks noEditPoints="1"/>
            </p:cNvSpPr>
            <p:nvPr/>
          </p:nvSpPr>
          <p:spPr bwMode="auto">
            <a:xfrm>
              <a:off x="175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7" name="Freeform 3469"/>
            <p:cNvSpPr>
              <a:spLocks noEditPoints="1"/>
            </p:cNvSpPr>
            <p:nvPr/>
          </p:nvSpPr>
          <p:spPr bwMode="auto">
            <a:xfrm>
              <a:off x="178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8" name="Freeform 3470"/>
            <p:cNvSpPr>
              <a:spLocks noEditPoints="1"/>
            </p:cNvSpPr>
            <p:nvPr/>
          </p:nvSpPr>
          <p:spPr bwMode="auto">
            <a:xfrm>
              <a:off x="177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29" name="Freeform 3471"/>
            <p:cNvSpPr>
              <a:spLocks noEditPoints="1"/>
            </p:cNvSpPr>
            <p:nvPr/>
          </p:nvSpPr>
          <p:spPr bwMode="auto">
            <a:xfrm>
              <a:off x="173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0" name="Freeform 3472"/>
            <p:cNvSpPr>
              <a:spLocks noEditPoints="1"/>
            </p:cNvSpPr>
            <p:nvPr/>
          </p:nvSpPr>
          <p:spPr bwMode="auto">
            <a:xfrm>
              <a:off x="171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1" name="Freeform 3473"/>
            <p:cNvSpPr>
              <a:spLocks noEditPoints="1"/>
            </p:cNvSpPr>
            <p:nvPr/>
          </p:nvSpPr>
          <p:spPr bwMode="auto">
            <a:xfrm>
              <a:off x="177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2" name="Freeform 3474"/>
            <p:cNvSpPr>
              <a:spLocks noEditPoints="1"/>
            </p:cNvSpPr>
            <p:nvPr/>
          </p:nvSpPr>
          <p:spPr bwMode="auto">
            <a:xfrm>
              <a:off x="177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3" name="Freeform 3475"/>
            <p:cNvSpPr>
              <a:spLocks noEditPoints="1"/>
            </p:cNvSpPr>
            <p:nvPr/>
          </p:nvSpPr>
          <p:spPr bwMode="auto">
            <a:xfrm>
              <a:off x="1655"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4" name="Freeform 3476"/>
            <p:cNvSpPr>
              <a:spLocks noEditPoints="1"/>
            </p:cNvSpPr>
            <p:nvPr/>
          </p:nvSpPr>
          <p:spPr bwMode="auto">
            <a:xfrm>
              <a:off x="173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5" name="Freeform 3477"/>
            <p:cNvSpPr>
              <a:spLocks noEditPoints="1"/>
            </p:cNvSpPr>
            <p:nvPr/>
          </p:nvSpPr>
          <p:spPr bwMode="auto">
            <a:xfrm>
              <a:off x="169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6" name="Freeform 3478"/>
            <p:cNvSpPr>
              <a:spLocks noEditPoints="1"/>
            </p:cNvSpPr>
            <p:nvPr/>
          </p:nvSpPr>
          <p:spPr bwMode="auto">
            <a:xfrm>
              <a:off x="1799" y="1083"/>
              <a:ext cx="69" cy="94"/>
            </a:xfrm>
            <a:custGeom>
              <a:avLst/>
              <a:gdLst>
                <a:gd name="T0" fmla="*/ 39 w 69"/>
                <a:gd name="T1" fmla="*/ 0 h 94"/>
                <a:gd name="T2" fmla="*/ 39 w 69"/>
                <a:gd name="T3" fmla="*/ 94 h 94"/>
                <a:gd name="T4" fmla="*/ 30 w 69"/>
                <a:gd name="T5" fmla="*/ 94 h 94"/>
                <a:gd name="T6" fmla="*/ 30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7" name="Freeform 3479"/>
            <p:cNvSpPr>
              <a:spLocks noEditPoints="1"/>
            </p:cNvSpPr>
            <p:nvPr/>
          </p:nvSpPr>
          <p:spPr bwMode="auto">
            <a:xfrm>
              <a:off x="176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8" name="Freeform 3480"/>
            <p:cNvSpPr>
              <a:spLocks noEditPoints="1"/>
            </p:cNvSpPr>
            <p:nvPr/>
          </p:nvSpPr>
          <p:spPr bwMode="auto">
            <a:xfrm>
              <a:off x="176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39" name="Freeform 3481"/>
            <p:cNvSpPr>
              <a:spLocks noEditPoints="1"/>
            </p:cNvSpPr>
            <p:nvPr/>
          </p:nvSpPr>
          <p:spPr bwMode="auto">
            <a:xfrm>
              <a:off x="168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0" name="Freeform 3482"/>
            <p:cNvSpPr>
              <a:spLocks noEditPoints="1"/>
            </p:cNvSpPr>
            <p:nvPr/>
          </p:nvSpPr>
          <p:spPr bwMode="auto">
            <a:xfrm>
              <a:off x="178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1" name="Freeform 3483"/>
            <p:cNvSpPr>
              <a:spLocks noEditPoints="1"/>
            </p:cNvSpPr>
            <p:nvPr/>
          </p:nvSpPr>
          <p:spPr bwMode="auto">
            <a:xfrm>
              <a:off x="179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2" name="Freeform 3484"/>
            <p:cNvSpPr>
              <a:spLocks noEditPoints="1"/>
            </p:cNvSpPr>
            <p:nvPr/>
          </p:nvSpPr>
          <p:spPr bwMode="auto">
            <a:xfrm>
              <a:off x="176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3" name="Freeform 3485"/>
            <p:cNvSpPr>
              <a:spLocks noEditPoints="1"/>
            </p:cNvSpPr>
            <p:nvPr/>
          </p:nvSpPr>
          <p:spPr bwMode="auto">
            <a:xfrm>
              <a:off x="178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4" name="Freeform 3486"/>
            <p:cNvSpPr>
              <a:spLocks noEditPoints="1"/>
            </p:cNvSpPr>
            <p:nvPr/>
          </p:nvSpPr>
          <p:spPr bwMode="auto">
            <a:xfrm>
              <a:off x="171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5" name="Freeform 3487"/>
            <p:cNvSpPr>
              <a:spLocks noEditPoints="1"/>
            </p:cNvSpPr>
            <p:nvPr/>
          </p:nvSpPr>
          <p:spPr bwMode="auto">
            <a:xfrm>
              <a:off x="179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6" name="Freeform 3488"/>
            <p:cNvSpPr>
              <a:spLocks noEditPoints="1"/>
            </p:cNvSpPr>
            <p:nvPr/>
          </p:nvSpPr>
          <p:spPr bwMode="auto">
            <a:xfrm>
              <a:off x="1810"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7" name="Freeform 3489"/>
            <p:cNvSpPr>
              <a:spLocks noEditPoints="1"/>
            </p:cNvSpPr>
            <p:nvPr/>
          </p:nvSpPr>
          <p:spPr bwMode="auto">
            <a:xfrm>
              <a:off x="1666"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8" name="Freeform 3490"/>
            <p:cNvSpPr>
              <a:spLocks noEditPoints="1"/>
            </p:cNvSpPr>
            <p:nvPr/>
          </p:nvSpPr>
          <p:spPr bwMode="auto">
            <a:xfrm>
              <a:off x="178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49" name="Freeform 3491"/>
            <p:cNvSpPr>
              <a:spLocks noEditPoints="1"/>
            </p:cNvSpPr>
            <p:nvPr/>
          </p:nvSpPr>
          <p:spPr bwMode="auto">
            <a:xfrm>
              <a:off x="170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0" name="Freeform 3492"/>
            <p:cNvSpPr>
              <a:spLocks noEditPoints="1"/>
            </p:cNvSpPr>
            <p:nvPr/>
          </p:nvSpPr>
          <p:spPr bwMode="auto">
            <a:xfrm>
              <a:off x="176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1" name="Freeform 3493"/>
            <p:cNvSpPr>
              <a:spLocks noEditPoints="1"/>
            </p:cNvSpPr>
            <p:nvPr/>
          </p:nvSpPr>
          <p:spPr bwMode="auto">
            <a:xfrm>
              <a:off x="169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2" name="Freeform 3494"/>
            <p:cNvSpPr>
              <a:spLocks noEditPoints="1"/>
            </p:cNvSpPr>
            <p:nvPr/>
          </p:nvSpPr>
          <p:spPr bwMode="auto">
            <a:xfrm>
              <a:off x="171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3" name="Freeform 3495"/>
            <p:cNvSpPr>
              <a:spLocks noEditPoints="1"/>
            </p:cNvSpPr>
            <p:nvPr/>
          </p:nvSpPr>
          <p:spPr bwMode="auto">
            <a:xfrm>
              <a:off x="170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4" name="Freeform 3496"/>
            <p:cNvSpPr>
              <a:spLocks noEditPoints="1"/>
            </p:cNvSpPr>
            <p:nvPr/>
          </p:nvSpPr>
          <p:spPr bwMode="auto">
            <a:xfrm>
              <a:off x="1731" y="1083"/>
              <a:ext cx="70" cy="94"/>
            </a:xfrm>
            <a:custGeom>
              <a:avLst/>
              <a:gdLst>
                <a:gd name="T0" fmla="*/ 39 w 70"/>
                <a:gd name="T1" fmla="*/ 0 h 94"/>
                <a:gd name="T2" fmla="*/ 39 w 70"/>
                <a:gd name="T3" fmla="*/ 94 h 94"/>
                <a:gd name="T4" fmla="*/ 30 w 70"/>
                <a:gd name="T5" fmla="*/ 94 h 94"/>
                <a:gd name="T6" fmla="*/ 30 w 70"/>
                <a:gd name="T7" fmla="*/ 0 h 94"/>
                <a:gd name="T8" fmla="*/ 39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5" name="Freeform 3497"/>
            <p:cNvSpPr>
              <a:spLocks noEditPoints="1"/>
            </p:cNvSpPr>
            <p:nvPr/>
          </p:nvSpPr>
          <p:spPr bwMode="auto">
            <a:xfrm>
              <a:off x="1769"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6" name="Freeform 3498"/>
            <p:cNvSpPr>
              <a:spLocks noEditPoints="1"/>
            </p:cNvSpPr>
            <p:nvPr/>
          </p:nvSpPr>
          <p:spPr bwMode="auto">
            <a:xfrm>
              <a:off x="177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7" name="Freeform 3499"/>
            <p:cNvSpPr>
              <a:spLocks noEditPoints="1"/>
            </p:cNvSpPr>
            <p:nvPr/>
          </p:nvSpPr>
          <p:spPr bwMode="auto">
            <a:xfrm>
              <a:off x="176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8" name="Freeform 3500"/>
            <p:cNvSpPr>
              <a:spLocks noEditPoints="1"/>
            </p:cNvSpPr>
            <p:nvPr/>
          </p:nvSpPr>
          <p:spPr bwMode="auto">
            <a:xfrm>
              <a:off x="174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59" name="Freeform 3501"/>
            <p:cNvSpPr>
              <a:spLocks noEditPoints="1"/>
            </p:cNvSpPr>
            <p:nvPr/>
          </p:nvSpPr>
          <p:spPr bwMode="auto">
            <a:xfrm>
              <a:off x="177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0" name="Freeform 3502"/>
            <p:cNvSpPr>
              <a:spLocks noEditPoints="1"/>
            </p:cNvSpPr>
            <p:nvPr/>
          </p:nvSpPr>
          <p:spPr bwMode="auto">
            <a:xfrm>
              <a:off x="178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1" name="Freeform 3503"/>
            <p:cNvSpPr>
              <a:spLocks noEditPoints="1"/>
            </p:cNvSpPr>
            <p:nvPr/>
          </p:nvSpPr>
          <p:spPr bwMode="auto">
            <a:xfrm>
              <a:off x="1728"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2" name="Freeform 3504"/>
            <p:cNvSpPr>
              <a:spLocks noEditPoints="1"/>
            </p:cNvSpPr>
            <p:nvPr/>
          </p:nvSpPr>
          <p:spPr bwMode="auto">
            <a:xfrm>
              <a:off x="178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3" name="Freeform 3505"/>
            <p:cNvSpPr>
              <a:spLocks noEditPoints="1"/>
            </p:cNvSpPr>
            <p:nvPr/>
          </p:nvSpPr>
          <p:spPr bwMode="auto">
            <a:xfrm>
              <a:off x="1774"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4" name="Freeform 3506"/>
            <p:cNvSpPr>
              <a:spLocks noEditPoints="1"/>
            </p:cNvSpPr>
            <p:nvPr/>
          </p:nvSpPr>
          <p:spPr bwMode="auto">
            <a:xfrm>
              <a:off x="180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5" name="Freeform 3507"/>
            <p:cNvSpPr>
              <a:spLocks noEditPoints="1"/>
            </p:cNvSpPr>
            <p:nvPr/>
          </p:nvSpPr>
          <p:spPr bwMode="auto">
            <a:xfrm>
              <a:off x="180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6" name="Freeform 3508"/>
            <p:cNvSpPr>
              <a:spLocks noEditPoints="1"/>
            </p:cNvSpPr>
            <p:nvPr/>
          </p:nvSpPr>
          <p:spPr bwMode="auto">
            <a:xfrm>
              <a:off x="179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7" name="Freeform 3509"/>
            <p:cNvSpPr>
              <a:spLocks noEditPoints="1"/>
            </p:cNvSpPr>
            <p:nvPr/>
          </p:nvSpPr>
          <p:spPr bwMode="auto">
            <a:xfrm>
              <a:off x="178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8" name="Freeform 3510"/>
            <p:cNvSpPr>
              <a:spLocks noEditPoints="1"/>
            </p:cNvSpPr>
            <p:nvPr/>
          </p:nvSpPr>
          <p:spPr bwMode="auto">
            <a:xfrm>
              <a:off x="178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69" name="Freeform 3511"/>
            <p:cNvSpPr>
              <a:spLocks noEditPoints="1"/>
            </p:cNvSpPr>
            <p:nvPr/>
          </p:nvSpPr>
          <p:spPr bwMode="auto">
            <a:xfrm>
              <a:off x="1743"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0" name="Freeform 3512"/>
            <p:cNvSpPr>
              <a:spLocks noEditPoints="1"/>
            </p:cNvSpPr>
            <p:nvPr/>
          </p:nvSpPr>
          <p:spPr bwMode="auto">
            <a:xfrm>
              <a:off x="1668"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1" name="Freeform 3513"/>
            <p:cNvSpPr>
              <a:spLocks noEditPoints="1"/>
            </p:cNvSpPr>
            <p:nvPr/>
          </p:nvSpPr>
          <p:spPr bwMode="auto">
            <a:xfrm>
              <a:off x="178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2" name="Freeform 3514"/>
            <p:cNvSpPr>
              <a:spLocks noEditPoints="1"/>
            </p:cNvSpPr>
            <p:nvPr/>
          </p:nvSpPr>
          <p:spPr bwMode="auto">
            <a:xfrm>
              <a:off x="179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3" name="Freeform 3515"/>
            <p:cNvSpPr>
              <a:spLocks noEditPoints="1"/>
            </p:cNvSpPr>
            <p:nvPr/>
          </p:nvSpPr>
          <p:spPr bwMode="auto">
            <a:xfrm>
              <a:off x="1756"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4" name="Freeform 3516"/>
            <p:cNvSpPr>
              <a:spLocks noEditPoints="1"/>
            </p:cNvSpPr>
            <p:nvPr/>
          </p:nvSpPr>
          <p:spPr bwMode="auto">
            <a:xfrm>
              <a:off x="179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5" name="Freeform 3517"/>
            <p:cNvSpPr>
              <a:spLocks noEditPoints="1"/>
            </p:cNvSpPr>
            <p:nvPr/>
          </p:nvSpPr>
          <p:spPr bwMode="auto">
            <a:xfrm>
              <a:off x="1761" y="1083"/>
              <a:ext cx="69" cy="94"/>
            </a:xfrm>
            <a:custGeom>
              <a:avLst/>
              <a:gdLst>
                <a:gd name="T0" fmla="*/ 39 w 69"/>
                <a:gd name="T1" fmla="*/ 0 h 94"/>
                <a:gd name="T2" fmla="*/ 39 w 69"/>
                <a:gd name="T3" fmla="*/ 94 h 94"/>
                <a:gd name="T4" fmla="*/ 29 w 69"/>
                <a:gd name="T5" fmla="*/ 94 h 94"/>
                <a:gd name="T6" fmla="*/ 29 w 69"/>
                <a:gd name="T7" fmla="*/ 0 h 94"/>
                <a:gd name="T8" fmla="*/ 39 w 69"/>
                <a:gd name="T9" fmla="*/ 0 h 94"/>
                <a:gd name="T10" fmla="*/ 0 w 69"/>
                <a:gd name="T11" fmla="*/ 40 h 94"/>
                <a:gd name="T12" fmla="*/ 69 w 69"/>
                <a:gd name="T13" fmla="*/ 40 h 94"/>
                <a:gd name="T14" fmla="*/ 69 w 69"/>
                <a:gd name="T15" fmla="*/ 53 h 94"/>
                <a:gd name="T16" fmla="*/ 0 w 69"/>
                <a:gd name="T17" fmla="*/ 53 h 94"/>
                <a:gd name="T18" fmla="*/ 0 w 69"/>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6" name="Freeform 3518"/>
            <p:cNvSpPr>
              <a:spLocks noEditPoints="1"/>
            </p:cNvSpPr>
            <p:nvPr/>
          </p:nvSpPr>
          <p:spPr bwMode="auto">
            <a:xfrm>
              <a:off x="1777"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7" name="Freeform 3519"/>
            <p:cNvSpPr>
              <a:spLocks noEditPoints="1"/>
            </p:cNvSpPr>
            <p:nvPr/>
          </p:nvSpPr>
          <p:spPr bwMode="auto">
            <a:xfrm>
              <a:off x="1721"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8" name="Freeform 3520"/>
            <p:cNvSpPr>
              <a:spLocks noEditPoints="1"/>
            </p:cNvSpPr>
            <p:nvPr/>
          </p:nvSpPr>
          <p:spPr bwMode="auto">
            <a:xfrm>
              <a:off x="1792" y="1083"/>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79" name="Freeform 3521"/>
            <p:cNvSpPr>
              <a:spLocks noEditPoints="1"/>
            </p:cNvSpPr>
            <p:nvPr/>
          </p:nvSpPr>
          <p:spPr bwMode="auto">
            <a:xfrm>
              <a:off x="1724" y="1045"/>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0" name="Freeform 3522"/>
            <p:cNvSpPr>
              <a:spLocks noEditPoints="1"/>
            </p:cNvSpPr>
            <p:nvPr/>
          </p:nvSpPr>
          <p:spPr bwMode="auto">
            <a:xfrm>
              <a:off x="1726" y="1045"/>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1" name="Freeform 3523"/>
            <p:cNvSpPr>
              <a:spLocks noEditPoints="1"/>
            </p:cNvSpPr>
            <p:nvPr/>
          </p:nvSpPr>
          <p:spPr bwMode="auto">
            <a:xfrm>
              <a:off x="1802" y="1045"/>
              <a:ext cx="70" cy="94"/>
            </a:xfrm>
            <a:custGeom>
              <a:avLst/>
              <a:gdLst>
                <a:gd name="T0" fmla="*/ 40 w 70"/>
                <a:gd name="T1" fmla="*/ 0 h 94"/>
                <a:gd name="T2" fmla="*/ 40 w 70"/>
                <a:gd name="T3" fmla="*/ 94 h 94"/>
                <a:gd name="T4" fmla="*/ 30 w 70"/>
                <a:gd name="T5" fmla="*/ 94 h 94"/>
                <a:gd name="T6" fmla="*/ 30 w 70"/>
                <a:gd name="T7" fmla="*/ 0 h 94"/>
                <a:gd name="T8" fmla="*/ 40 w 70"/>
                <a:gd name="T9" fmla="*/ 0 h 94"/>
                <a:gd name="T10" fmla="*/ 0 w 70"/>
                <a:gd name="T11" fmla="*/ 40 h 94"/>
                <a:gd name="T12" fmla="*/ 70 w 70"/>
                <a:gd name="T13" fmla="*/ 40 h 94"/>
                <a:gd name="T14" fmla="*/ 70 w 70"/>
                <a:gd name="T15" fmla="*/ 53 h 94"/>
                <a:gd name="T16" fmla="*/ 0 w 70"/>
                <a:gd name="T17" fmla="*/ 53 h 94"/>
                <a:gd name="T18" fmla="*/ 0 w 70"/>
                <a:gd name="T19" fmla="*/ 4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2" name="Freeform 3524"/>
            <p:cNvSpPr>
              <a:spLocks noEditPoints="1"/>
            </p:cNvSpPr>
            <p:nvPr/>
          </p:nvSpPr>
          <p:spPr bwMode="auto">
            <a:xfrm>
              <a:off x="173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3" name="Freeform 3525"/>
            <p:cNvSpPr>
              <a:spLocks noEditPoints="1"/>
            </p:cNvSpPr>
            <p:nvPr/>
          </p:nvSpPr>
          <p:spPr bwMode="auto">
            <a:xfrm>
              <a:off x="175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4" name="Freeform 3526"/>
            <p:cNvSpPr>
              <a:spLocks noEditPoints="1"/>
            </p:cNvSpPr>
            <p:nvPr/>
          </p:nvSpPr>
          <p:spPr bwMode="auto">
            <a:xfrm>
              <a:off x="176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5" name="Freeform 3527"/>
            <p:cNvSpPr>
              <a:spLocks noEditPoints="1"/>
            </p:cNvSpPr>
            <p:nvPr/>
          </p:nvSpPr>
          <p:spPr bwMode="auto">
            <a:xfrm>
              <a:off x="1605"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6" name="Freeform 3528"/>
            <p:cNvSpPr>
              <a:spLocks noEditPoints="1"/>
            </p:cNvSpPr>
            <p:nvPr/>
          </p:nvSpPr>
          <p:spPr bwMode="auto">
            <a:xfrm>
              <a:off x="169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7" name="Freeform 3529"/>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8" name="Freeform 3530"/>
            <p:cNvSpPr>
              <a:spLocks noEditPoints="1"/>
            </p:cNvSpPr>
            <p:nvPr/>
          </p:nvSpPr>
          <p:spPr bwMode="auto">
            <a:xfrm>
              <a:off x="1691"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89" name="Freeform 3531"/>
            <p:cNvSpPr>
              <a:spLocks noEditPoints="1"/>
            </p:cNvSpPr>
            <p:nvPr/>
          </p:nvSpPr>
          <p:spPr bwMode="auto">
            <a:xfrm>
              <a:off x="177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0" name="Freeform 3532"/>
            <p:cNvSpPr>
              <a:spLocks noEditPoints="1"/>
            </p:cNvSpPr>
            <p:nvPr/>
          </p:nvSpPr>
          <p:spPr bwMode="auto">
            <a:xfrm>
              <a:off x="175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1" name="Freeform 3533"/>
            <p:cNvSpPr>
              <a:spLocks noEditPoints="1"/>
            </p:cNvSpPr>
            <p:nvPr/>
          </p:nvSpPr>
          <p:spPr bwMode="auto">
            <a:xfrm>
              <a:off x="1711"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2" name="Freeform 3534"/>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3" name="Freeform 3535"/>
            <p:cNvSpPr>
              <a:spLocks noEditPoints="1"/>
            </p:cNvSpPr>
            <p:nvPr/>
          </p:nvSpPr>
          <p:spPr bwMode="auto">
            <a:xfrm>
              <a:off x="176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4" name="Freeform 3536"/>
            <p:cNvSpPr>
              <a:spLocks noEditPoints="1"/>
            </p:cNvSpPr>
            <p:nvPr/>
          </p:nvSpPr>
          <p:spPr bwMode="auto">
            <a:xfrm>
              <a:off x="176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5" name="Freeform 3537"/>
            <p:cNvSpPr>
              <a:spLocks noEditPoints="1"/>
            </p:cNvSpPr>
            <p:nvPr/>
          </p:nvSpPr>
          <p:spPr bwMode="auto">
            <a:xfrm>
              <a:off x="175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6" name="Freeform 3538"/>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7" name="Freeform 3539"/>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8" name="Freeform 3540"/>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099" name="Freeform 3541"/>
            <p:cNvSpPr>
              <a:spLocks noEditPoints="1"/>
            </p:cNvSpPr>
            <p:nvPr/>
          </p:nvSpPr>
          <p:spPr bwMode="auto">
            <a:xfrm>
              <a:off x="1683"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0" name="Freeform 3542"/>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1" name="Freeform 3543"/>
            <p:cNvSpPr>
              <a:spLocks noEditPoints="1"/>
            </p:cNvSpPr>
            <p:nvPr/>
          </p:nvSpPr>
          <p:spPr bwMode="auto">
            <a:xfrm>
              <a:off x="1731" y="1043"/>
              <a:ext cx="70" cy="93"/>
            </a:xfrm>
            <a:custGeom>
              <a:avLst/>
              <a:gdLst>
                <a:gd name="T0" fmla="*/ 39 w 70"/>
                <a:gd name="T1" fmla="*/ 0 h 93"/>
                <a:gd name="T2" fmla="*/ 39 w 70"/>
                <a:gd name="T3" fmla="*/ 93 h 93"/>
                <a:gd name="T4" fmla="*/ 30 w 70"/>
                <a:gd name="T5" fmla="*/ 93 h 93"/>
                <a:gd name="T6" fmla="*/ 30 w 70"/>
                <a:gd name="T7" fmla="*/ 0 h 93"/>
                <a:gd name="T8" fmla="*/ 39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2" name="Freeform 3544"/>
            <p:cNvSpPr>
              <a:spLocks noEditPoints="1"/>
            </p:cNvSpPr>
            <p:nvPr/>
          </p:nvSpPr>
          <p:spPr bwMode="auto">
            <a:xfrm>
              <a:off x="176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3" name="Freeform 3545"/>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4" name="Freeform 3546"/>
            <p:cNvSpPr>
              <a:spLocks noEditPoints="1"/>
            </p:cNvSpPr>
            <p:nvPr/>
          </p:nvSpPr>
          <p:spPr bwMode="auto">
            <a:xfrm>
              <a:off x="1666"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5" name="Freeform 3547"/>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6" name="Freeform 3548"/>
            <p:cNvSpPr>
              <a:spLocks noEditPoints="1"/>
            </p:cNvSpPr>
            <p:nvPr/>
          </p:nvSpPr>
          <p:spPr bwMode="auto">
            <a:xfrm>
              <a:off x="174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7" name="Freeform 3549"/>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8" name="Freeform 3550"/>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09" name="Freeform 3551"/>
            <p:cNvSpPr>
              <a:spLocks noEditPoints="1"/>
            </p:cNvSpPr>
            <p:nvPr/>
          </p:nvSpPr>
          <p:spPr bwMode="auto">
            <a:xfrm>
              <a:off x="178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0" name="Freeform 3552"/>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1" name="Freeform 3553"/>
            <p:cNvSpPr>
              <a:spLocks noEditPoints="1"/>
            </p:cNvSpPr>
            <p:nvPr/>
          </p:nvSpPr>
          <p:spPr bwMode="auto">
            <a:xfrm>
              <a:off x="175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2" name="Freeform 3554"/>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3" name="Freeform 3555"/>
            <p:cNvSpPr>
              <a:spLocks noEditPoints="1"/>
            </p:cNvSpPr>
            <p:nvPr/>
          </p:nvSpPr>
          <p:spPr bwMode="auto">
            <a:xfrm>
              <a:off x="172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4" name="Freeform 3556"/>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5" name="Freeform 3557"/>
            <p:cNvSpPr>
              <a:spLocks noEditPoints="1"/>
            </p:cNvSpPr>
            <p:nvPr/>
          </p:nvSpPr>
          <p:spPr bwMode="auto">
            <a:xfrm>
              <a:off x="175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6" name="Freeform 3558"/>
            <p:cNvSpPr>
              <a:spLocks noEditPoints="1"/>
            </p:cNvSpPr>
            <p:nvPr/>
          </p:nvSpPr>
          <p:spPr bwMode="auto">
            <a:xfrm>
              <a:off x="14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7" name="Freeform 3559"/>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8" name="Freeform 3560"/>
            <p:cNvSpPr>
              <a:spLocks noEditPoints="1"/>
            </p:cNvSpPr>
            <p:nvPr/>
          </p:nvSpPr>
          <p:spPr bwMode="auto">
            <a:xfrm>
              <a:off x="174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19" name="Freeform 3561"/>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0" name="Freeform 3562"/>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1" name="Freeform 3563"/>
            <p:cNvSpPr>
              <a:spLocks noEditPoints="1"/>
            </p:cNvSpPr>
            <p:nvPr/>
          </p:nvSpPr>
          <p:spPr bwMode="auto">
            <a:xfrm>
              <a:off x="1716"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2" name="Freeform 3564"/>
            <p:cNvSpPr>
              <a:spLocks noEditPoints="1"/>
            </p:cNvSpPr>
            <p:nvPr/>
          </p:nvSpPr>
          <p:spPr bwMode="auto">
            <a:xfrm>
              <a:off x="1675"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3" name="Freeform 3565"/>
            <p:cNvSpPr>
              <a:spLocks noEditPoints="1"/>
            </p:cNvSpPr>
            <p:nvPr/>
          </p:nvSpPr>
          <p:spPr bwMode="auto">
            <a:xfrm>
              <a:off x="176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4" name="Freeform 3566"/>
            <p:cNvSpPr>
              <a:spLocks noEditPoints="1"/>
            </p:cNvSpPr>
            <p:nvPr/>
          </p:nvSpPr>
          <p:spPr bwMode="auto">
            <a:xfrm>
              <a:off x="178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5" name="Freeform 3567"/>
            <p:cNvSpPr>
              <a:spLocks noEditPoints="1"/>
            </p:cNvSpPr>
            <p:nvPr/>
          </p:nvSpPr>
          <p:spPr bwMode="auto">
            <a:xfrm>
              <a:off x="171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6126" name="Freeform 3568"/>
            <p:cNvSpPr>
              <a:spLocks noEditPoints="1"/>
            </p:cNvSpPr>
            <p:nvPr/>
          </p:nvSpPr>
          <p:spPr bwMode="auto">
            <a:xfrm>
              <a:off x="170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grpSp>
      <p:grpSp>
        <p:nvGrpSpPr>
          <p:cNvPr id="3169" name="Group 3770"/>
          <p:cNvGrpSpPr>
            <a:grpSpLocks/>
          </p:cNvGrpSpPr>
          <p:nvPr/>
        </p:nvGrpSpPr>
        <p:grpSpPr bwMode="auto">
          <a:xfrm>
            <a:off x="2392363" y="1595438"/>
            <a:ext cx="596900" cy="207963"/>
            <a:chOff x="1507" y="1005"/>
            <a:chExt cx="376" cy="131"/>
          </a:xfrm>
          <a:solidFill>
            <a:srgbClr val="0070C0"/>
          </a:solidFill>
        </p:grpSpPr>
        <p:sp>
          <p:nvSpPr>
            <p:cNvPr id="5727" name="Freeform 3570"/>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28" name="Freeform 3571"/>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29" name="Freeform 3572"/>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0" name="Freeform 3573"/>
            <p:cNvSpPr>
              <a:spLocks noEditPoints="1"/>
            </p:cNvSpPr>
            <p:nvPr/>
          </p:nvSpPr>
          <p:spPr bwMode="auto">
            <a:xfrm>
              <a:off x="1593"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1" name="Freeform 3574"/>
            <p:cNvSpPr>
              <a:spLocks noEditPoints="1"/>
            </p:cNvSpPr>
            <p:nvPr/>
          </p:nvSpPr>
          <p:spPr bwMode="auto">
            <a:xfrm>
              <a:off x="176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2" name="Freeform 3575"/>
            <p:cNvSpPr>
              <a:spLocks noEditPoints="1"/>
            </p:cNvSpPr>
            <p:nvPr/>
          </p:nvSpPr>
          <p:spPr bwMode="auto">
            <a:xfrm>
              <a:off x="175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3" name="Freeform 3576"/>
            <p:cNvSpPr>
              <a:spLocks noEditPoints="1"/>
            </p:cNvSpPr>
            <p:nvPr/>
          </p:nvSpPr>
          <p:spPr bwMode="auto">
            <a:xfrm>
              <a:off x="174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4" name="Freeform 3577"/>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5" name="Freeform 3578"/>
            <p:cNvSpPr>
              <a:spLocks noEditPoints="1"/>
            </p:cNvSpPr>
            <p:nvPr/>
          </p:nvSpPr>
          <p:spPr bwMode="auto">
            <a:xfrm>
              <a:off x="178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6" name="Freeform 3579"/>
            <p:cNvSpPr>
              <a:spLocks noEditPoints="1"/>
            </p:cNvSpPr>
            <p:nvPr/>
          </p:nvSpPr>
          <p:spPr bwMode="auto">
            <a:xfrm>
              <a:off x="177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7" name="Freeform 3580"/>
            <p:cNvSpPr>
              <a:spLocks noEditPoints="1"/>
            </p:cNvSpPr>
            <p:nvPr/>
          </p:nvSpPr>
          <p:spPr bwMode="auto">
            <a:xfrm>
              <a:off x="1743"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8" name="Freeform 3581"/>
            <p:cNvSpPr>
              <a:spLocks noEditPoints="1"/>
            </p:cNvSpPr>
            <p:nvPr/>
          </p:nvSpPr>
          <p:spPr bwMode="auto">
            <a:xfrm>
              <a:off x="174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39" name="Freeform 3582"/>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0" name="Freeform 3583"/>
            <p:cNvSpPr>
              <a:spLocks noEditPoints="1"/>
            </p:cNvSpPr>
            <p:nvPr/>
          </p:nvSpPr>
          <p:spPr bwMode="auto">
            <a:xfrm>
              <a:off x="173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1" name="Freeform 3584"/>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2" name="Freeform 3585"/>
            <p:cNvSpPr>
              <a:spLocks noEditPoints="1"/>
            </p:cNvSpPr>
            <p:nvPr/>
          </p:nvSpPr>
          <p:spPr bwMode="auto">
            <a:xfrm>
              <a:off x="174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3" name="Freeform 3586"/>
            <p:cNvSpPr>
              <a:spLocks noEditPoints="1"/>
            </p:cNvSpPr>
            <p:nvPr/>
          </p:nvSpPr>
          <p:spPr bwMode="auto">
            <a:xfrm>
              <a:off x="180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4" name="Freeform 3587"/>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5" name="Freeform 3588"/>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6" name="Freeform 3589"/>
            <p:cNvSpPr>
              <a:spLocks noEditPoints="1"/>
            </p:cNvSpPr>
            <p:nvPr/>
          </p:nvSpPr>
          <p:spPr bwMode="auto">
            <a:xfrm>
              <a:off x="176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7" name="Freeform 3590"/>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8" name="Freeform 3591"/>
            <p:cNvSpPr>
              <a:spLocks noEditPoints="1"/>
            </p:cNvSpPr>
            <p:nvPr/>
          </p:nvSpPr>
          <p:spPr bwMode="auto">
            <a:xfrm>
              <a:off x="172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49" name="Freeform 3592"/>
            <p:cNvSpPr>
              <a:spLocks noEditPoints="1"/>
            </p:cNvSpPr>
            <p:nvPr/>
          </p:nvSpPr>
          <p:spPr bwMode="auto">
            <a:xfrm>
              <a:off x="177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0" name="Freeform 3593"/>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1" name="Freeform 3594"/>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2" name="Freeform 3595"/>
            <p:cNvSpPr>
              <a:spLocks noEditPoints="1"/>
            </p:cNvSpPr>
            <p:nvPr/>
          </p:nvSpPr>
          <p:spPr bwMode="auto">
            <a:xfrm>
              <a:off x="177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3" name="Freeform 3596"/>
            <p:cNvSpPr>
              <a:spLocks noEditPoints="1"/>
            </p:cNvSpPr>
            <p:nvPr/>
          </p:nvSpPr>
          <p:spPr bwMode="auto">
            <a:xfrm>
              <a:off x="179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4" name="Freeform 3597"/>
            <p:cNvSpPr>
              <a:spLocks noEditPoints="1"/>
            </p:cNvSpPr>
            <p:nvPr/>
          </p:nvSpPr>
          <p:spPr bwMode="auto">
            <a:xfrm>
              <a:off x="178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5" name="Freeform 3598"/>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6" name="Freeform 3599"/>
            <p:cNvSpPr>
              <a:spLocks noEditPoints="1"/>
            </p:cNvSpPr>
            <p:nvPr/>
          </p:nvSpPr>
          <p:spPr bwMode="auto">
            <a:xfrm>
              <a:off x="1728"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7" name="Freeform 3600"/>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8" name="Freeform 3601"/>
            <p:cNvSpPr>
              <a:spLocks noEditPoints="1"/>
            </p:cNvSpPr>
            <p:nvPr/>
          </p:nvSpPr>
          <p:spPr bwMode="auto">
            <a:xfrm>
              <a:off x="1731" y="1043"/>
              <a:ext cx="70" cy="93"/>
            </a:xfrm>
            <a:custGeom>
              <a:avLst/>
              <a:gdLst>
                <a:gd name="T0" fmla="*/ 39 w 70"/>
                <a:gd name="T1" fmla="*/ 0 h 93"/>
                <a:gd name="T2" fmla="*/ 39 w 70"/>
                <a:gd name="T3" fmla="*/ 93 h 93"/>
                <a:gd name="T4" fmla="*/ 30 w 70"/>
                <a:gd name="T5" fmla="*/ 93 h 93"/>
                <a:gd name="T6" fmla="*/ 30 w 70"/>
                <a:gd name="T7" fmla="*/ 0 h 93"/>
                <a:gd name="T8" fmla="*/ 39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59" name="Freeform 3602"/>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0" name="Freeform 3603"/>
            <p:cNvSpPr>
              <a:spLocks noEditPoints="1"/>
            </p:cNvSpPr>
            <p:nvPr/>
          </p:nvSpPr>
          <p:spPr bwMode="auto">
            <a:xfrm>
              <a:off x="179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1" name="Freeform 3604"/>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2" name="Freeform 3605"/>
            <p:cNvSpPr>
              <a:spLocks noEditPoints="1"/>
            </p:cNvSpPr>
            <p:nvPr/>
          </p:nvSpPr>
          <p:spPr bwMode="auto">
            <a:xfrm>
              <a:off x="175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3" name="Freeform 3606"/>
            <p:cNvSpPr>
              <a:spLocks noEditPoints="1"/>
            </p:cNvSpPr>
            <p:nvPr/>
          </p:nvSpPr>
          <p:spPr bwMode="auto">
            <a:xfrm>
              <a:off x="173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4" name="Freeform 3607"/>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5" name="Freeform 3608"/>
            <p:cNvSpPr>
              <a:spLocks noEditPoints="1"/>
            </p:cNvSpPr>
            <p:nvPr/>
          </p:nvSpPr>
          <p:spPr bwMode="auto">
            <a:xfrm>
              <a:off x="169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6" name="Freeform 3609"/>
            <p:cNvSpPr>
              <a:spLocks noEditPoints="1"/>
            </p:cNvSpPr>
            <p:nvPr/>
          </p:nvSpPr>
          <p:spPr bwMode="auto">
            <a:xfrm>
              <a:off x="178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7" name="Freeform 3610"/>
            <p:cNvSpPr>
              <a:spLocks noEditPoints="1"/>
            </p:cNvSpPr>
            <p:nvPr/>
          </p:nvSpPr>
          <p:spPr bwMode="auto">
            <a:xfrm>
              <a:off x="179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8" name="Freeform 3611"/>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69" name="Freeform 3612"/>
            <p:cNvSpPr>
              <a:spLocks noEditPoints="1"/>
            </p:cNvSpPr>
            <p:nvPr/>
          </p:nvSpPr>
          <p:spPr bwMode="auto">
            <a:xfrm>
              <a:off x="175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0" name="Freeform 3613"/>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1" name="Freeform 3614"/>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2" name="Freeform 3615"/>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3" name="Freeform 3616"/>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4" name="Freeform 3617"/>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5" name="Freeform 3618"/>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6" name="Freeform 3619"/>
            <p:cNvSpPr>
              <a:spLocks noEditPoints="1"/>
            </p:cNvSpPr>
            <p:nvPr/>
          </p:nvSpPr>
          <p:spPr bwMode="auto">
            <a:xfrm>
              <a:off x="179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7" name="Freeform 3620"/>
            <p:cNvSpPr>
              <a:spLocks noEditPoints="1"/>
            </p:cNvSpPr>
            <p:nvPr/>
          </p:nvSpPr>
          <p:spPr bwMode="auto">
            <a:xfrm>
              <a:off x="179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8" name="Freeform 3621"/>
            <p:cNvSpPr>
              <a:spLocks noEditPoints="1"/>
            </p:cNvSpPr>
            <p:nvPr/>
          </p:nvSpPr>
          <p:spPr bwMode="auto">
            <a:xfrm>
              <a:off x="1733"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79" name="Freeform 3622"/>
            <p:cNvSpPr>
              <a:spLocks noEditPoints="1"/>
            </p:cNvSpPr>
            <p:nvPr/>
          </p:nvSpPr>
          <p:spPr bwMode="auto">
            <a:xfrm>
              <a:off x="180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0" name="Freeform 3623"/>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1" name="Freeform 3624"/>
            <p:cNvSpPr>
              <a:spLocks noEditPoints="1"/>
            </p:cNvSpPr>
            <p:nvPr/>
          </p:nvSpPr>
          <p:spPr bwMode="auto">
            <a:xfrm>
              <a:off x="178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2" name="Freeform 3625"/>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3" name="Freeform 3626"/>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4" name="Freeform 3627"/>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5" name="Freeform 3628"/>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6" name="Freeform 3629"/>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7" name="Freeform 3630"/>
            <p:cNvSpPr>
              <a:spLocks noEditPoints="1"/>
            </p:cNvSpPr>
            <p:nvPr/>
          </p:nvSpPr>
          <p:spPr bwMode="auto">
            <a:xfrm>
              <a:off x="177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8" name="Freeform 3631"/>
            <p:cNvSpPr>
              <a:spLocks noEditPoints="1"/>
            </p:cNvSpPr>
            <p:nvPr/>
          </p:nvSpPr>
          <p:spPr bwMode="auto">
            <a:xfrm>
              <a:off x="1764"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89" name="Freeform 3632"/>
            <p:cNvSpPr>
              <a:spLocks noEditPoints="1"/>
            </p:cNvSpPr>
            <p:nvPr/>
          </p:nvSpPr>
          <p:spPr bwMode="auto">
            <a:xfrm>
              <a:off x="180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0" name="Freeform 3633"/>
            <p:cNvSpPr>
              <a:spLocks noEditPoints="1"/>
            </p:cNvSpPr>
            <p:nvPr/>
          </p:nvSpPr>
          <p:spPr bwMode="auto">
            <a:xfrm>
              <a:off x="177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1" name="Freeform 3634"/>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2" name="Freeform 3635"/>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3" name="Freeform 3636"/>
            <p:cNvSpPr>
              <a:spLocks noEditPoints="1"/>
            </p:cNvSpPr>
            <p:nvPr/>
          </p:nvSpPr>
          <p:spPr bwMode="auto">
            <a:xfrm>
              <a:off x="179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4" name="Freeform 3637"/>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5" name="Freeform 3638"/>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6" name="Freeform 3639"/>
            <p:cNvSpPr>
              <a:spLocks noEditPoints="1"/>
            </p:cNvSpPr>
            <p:nvPr/>
          </p:nvSpPr>
          <p:spPr bwMode="auto">
            <a:xfrm>
              <a:off x="175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7" name="Freeform 3640"/>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8" name="Freeform 3641"/>
            <p:cNvSpPr>
              <a:spLocks noEditPoints="1"/>
            </p:cNvSpPr>
            <p:nvPr/>
          </p:nvSpPr>
          <p:spPr bwMode="auto">
            <a:xfrm>
              <a:off x="179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799" name="Freeform 3642"/>
            <p:cNvSpPr>
              <a:spLocks noEditPoints="1"/>
            </p:cNvSpPr>
            <p:nvPr/>
          </p:nvSpPr>
          <p:spPr bwMode="auto">
            <a:xfrm>
              <a:off x="177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0" name="Freeform 3643"/>
            <p:cNvSpPr>
              <a:spLocks noEditPoints="1"/>
            </p:cNvSpPr>
            <p:nvPr/>
          </p:nvSpPr>
          <p:spPr bwMode="auto">
            <a:xfrm>
              <a:off x="1804"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1" name="Freeform 3644"/>
            <p:cNvSpPr>
              <a:spLocks noEditPoints="1"/>
            </p:cNvSpPr>
            <p:nvPr/>
          </p:nvSpPr>
          <p:spPr bwMode="auto">
            <a:xfrm>
              <a:off x="169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2" name="Freeform 3645"/>
            <p:cNvSpPr>
              <a:spLocks noEditPoints="1"/>
            </p:cNvSpPr>
            <p:nvPr/>
          </p:nvSpPr>
          <p:spPr bwMode="auto">
            <a:xfrm>
              <a:off x="176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3" name="Freeform 3646"/>
            <p:cNvSpPr>
              <a:spLocks noEditPoints="1"/>
            </p:cNvSpPr>
            <p:nvPr/>
          </p:nvSpPr>
          <p:spPr bwMode="auto">
            <a:xfrm>
              <a:off x="178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4" name="Freeform 3647"/>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5" name="Freeform 3648"/>
            <p:cNvSpPr>
              <a:spLocks noEditPoints="1"/>
            </p:cNvSpPr>
            <p:nvPr/>
          </p:nvSpPr>
          <p:spPr bwMode="auto">
            <a:xfrm>
              <a:off x="175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6" name="Freeform 3649"/>
            <p:cNvSpPr>
              <a:spLocks noEditPoints="1"/>
            </p:cNvSpPr>
            <p:nvPr/>
          </p:nvSpPr>
          <p:spPr bwMode="auto">
            <a:xfrm>
              <a:off x="178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7" name="Freeform 3650"/>
            <p:cNvSpPr>
              <a:spLocks noEditPoints="1"/>
            </p:cNvSpPr>
            <p:nvPr/>
          </p:nvSpPr>
          <p:spPr bwMode="auto">
            <a:xfrm>
              <a:off x="177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8" name="Freeform 3651"/>
            <p:cNvSpPr>
              <a:spLocks noEditPoints="1"/>
            </p:cNvSpPr>
            <p:nvPr/>
          </p:nvSpPr>
          <p:spPr bwMode="auto">
            <a:xfrm>
              <a:off x="1786"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09" name="Freeform 3652"/>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0" name="Freeform 3653"/>
            <p:cNvSpPr>
              <a:spLocks noEditPoints="1"/>
            </p:cNvSpPr>
            <p:nvPr/>
          </p:nvSpPr>
          <p:spPr bwMode="auto">
            <a:xfrm>
              <a:off x="176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1" name="Freeform 3654"/>
            <p:cNvSpPr>
              <a:spLocks noEditPoints="1"/>
            </p:cNvSpPr>
            <p:nvPr/>
          </p:nvSpPr>
          <p:spPr bwMode="auto">
            <a:xfrm>
              <a:off x="1814"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2" name="Freeform 3655"/>
            <p:cNvSpPr>
              <a:spLocks noEditPoints="1"/>
            </p:cNvSpPr>
            <p:nvPr/>
          </p:nvSpPr>
          <p:spPr bwMode="auto">
            <a:xfrm>
              <a:off x="179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3" name="Freeform 3656"/>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4" name="Freeform 3657"/>
            <p:cNvSpPr>
              <a:spLocks noEditPoints="1"/>
            </p:cNvSpPr>
            <p:nvPr/>
          </p:nvSpPr>
          <p:spPr bwMode="auto">
            <a:xfrm>
              <a:off x="176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5" name="Freeform 3658"/>
            <p:cNvSpPr>
              <a:spLocks noEditPoints="1"/>
            </p:cNvSpPr>
            <p:nvPr/>
          </p:nvSpPr>
          <p:spPr bwMode="auto">
            <a:xfrm>
              <a:off x="178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6" name="Freeform 3659"/>
            <p:cNvSpPr>
              <a:spLocks noEditPoints="1"/>
            </p:cNvSpPr>
            <p:nvPr/>
          </p:nvSpPr>
          <p:spPr bwMode="auto">
            <a:xfrm>
              <a:off x="178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7" name="Freeform 3660"/>
            <p:cNvSpPr>
              <a:spLocks noEditPoints="1"/>
            </p:cNvSpPr>
            <p:nvPr/>
          </p:nvSpPr>
          <p:spPr bwMode="auto">
            <a:xfrm>
              <a:off x="1739"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8" name="Freeform 3661"/>
            <p:cNvSpPr>
              <a:spLocks noEditPoints="1"/>
            </p:cNvSpPr>
            <p:nvPr/>
          </p:nvSpPr>
          <p:spPr bwMode="auto">
            <a:xfrm>
              <a:off x="1799" y="1043"/>
              <a:ext cx="69" cy="93"/>
            </a:xfrm>
            <a:custGeom>
              <a:avLst/>
              <a:gdLst>
                <a:gd name="T0" fmla="*/ 39 w 69"/>
                <a:gd name="T1" fmla="*/ 0 h 93"/>
                <a:gd name="T2" fmla="*/ 39 w 69"/>
                <a:gd name="T3" fmla="*/ 93 h 93"/>
                <a:gd name="T4" fmla="*/ 30 w 69"/>
                <a:gd name="T5" fmla="*/ 93 h 93"/>
                <a:gd name="T6" fmla="*/ 30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19" name="Freeform 3662"/>
            <p:cNvSpPr>
              <a:spLocks noEditPoints="1"/>
            </p:cNvSpPr>
            <p:nvPr/>
          </p:nvSpPr>
          <p:spPr bwMode="auto">
            <a:xfrm>
              <a:off x="1792"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0" name="Freeform 3663"/>
            <p:cNvSpPr>
              <a:spLocks noEditPoints="1"/>
            </p:cNvSpPr>
            <p:nvPr/>
          </p:nvSpPr>
          <p:spPr bwMode="auto">
            <a:xfrm>
              <a:off x="180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1" name="Freeform 3664"/>
            <p:cNvSpPr>
              <a:spLocks noEditPoints="1"/>
            </p:cNvSpPr>
            <p:nvPr/>
          </p:nvSpPr>
          <p:spPr bwMode="auto">
            <a:xfrm>
              <a:off x="1797" y="1043"/>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2" name="Freeform 3665"/>
            <p:cNvSpPr>
              <a:spLocks noEditPoints="1"/>
            </p:cNvSpPr>
            <p:nvPr/>
          </p:nvSpPr>
          <p:spPr bwMode="auto">
            <a:xfrm>
              <a:off x="1761" y="1043"/>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3" name="Freeform 3666"/>
            <p:cNvSpPr>
              <a:spLocks noEditPoints="1"/>
            </p:cNvSpPr>
            <p:nvPr/>
          </p:nvSpPr>
          <p:spPr bwMode="auto">
            <a:xfrm>
              <a:off x="173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4" name="Freeform 3667"/>
            <p:cNvSpPr>
              <a:spLocks noEditPoints="1"/>
            </p:cNvSpPr>
            <p:nvPr/>
          </p:nvSpPr>
          <p:spPr bwMode="auto">
            <a:xfrm>
              <a:off x="176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5" name="Freeform 3668"/>
            <p:cNvSpPr>
              <a:spLocks noEditPoints="1"/>
            </p:cNvSpPr>
            <p:nvPr/>
          </p:nvSpPr>
          <p:spPr bwMode="auto">
            <a:xfrm>
              <a:off x="177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6" name="Freeform 3669"/>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7" name="Freeform 3670"/>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8" name="Freeform 3671"/>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29" name="Freeform 3672"/>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0" name="Freeform 3673"/>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1" name="Freeform 3674"/>
            <p:cNvSpPr>
              <a:spLocks noEditPoints="1"/>
            </p:cNvSpPr>
            <p:nvPr/>
          </p:nvSpPr>
          <p:spPr bwMode="auto">
            <a:xfrm>
              <a:off x="177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2" name="Freeform 3675"/>
            <p:cNvSpPr>
              <a:spLocks noEditPoints="1"/>
            </p:cNvSpPr>
            <p:nvPr/>
          </p:nvSpPr>
          <p:spPr bwMode="auto">
            <a:xfrm>
              <a:off x="175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3" name="Freeform 3676"/>
            <p:cNvSpPr>
              <a:spLocks noEditPoints="1"/>
            </p:cNvSpPr>
            <p:nvPr/>
          </p:nvSpPr>
          <p:spPr bwMode="auto">
            <a:xfrm>
              <a:off x="177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4" name="Freeform 3677"/>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5" name="Freeform 3678"/>
            <p:cNvSpPr>
              <a:spLocks noEditPoints="1"/>
            </p:cNvSpPr>
            <p:nvPr/>
          </p:nvSpPr>
          <p:spPr bwMode="auto">
            <a:xfrm>
              <a:off x="1743"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6" name="Freeform 3679"/>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7" name="Freeform 3680"/>
            <p:cNvSpPr>
              <a:spLocks noEditPoints="1"/>
            </p:cNvSpPr>
            <p:nvPr/>
          </p:nvSpPr>
          <p:spPr bwMode="auto">
            <a:xfrm>
              <a:off x="177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8" name="Freeform 3681"/>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39" name="Freeform 3682"/>
            <p:cNvSpPr>
              <a:spLocks noEditPoints="1"/>
            </p:cNvSpPr>
            <p:nvPr/>
          </p:nvSpPr>
          <p:spPr bwMode="auto">
            <a:xfrm>
              <a:off x="176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0" name="Freeform 3683"/>
            <p:cNvSpPr>
              <a:spLocks noEditPoints="1"/>
            </p:cNvSpPr>
            <p:nvPr/>
          </p:nvSpPr>
          <p:spPr bwMode="auto">
            <a:xfrm>
              <a:off x="176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1" name="Freeform 3684"/>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2" name="Freeform 3685"/>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3" name="Freeform 3686"/>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4" name="Freeform 3687"/>
            <p:cNvSpPr>
              <a:spLocks noEditPoints="1"/>
            </p:cNvSpPr>
            <p:nvPr/>
          </p:nvSpPr>
          <p:spPr bwMode="auto">
            <a:xfrm>
              <a:off x="1726"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5" name="Freeform 3688"/>
            <p:cNvSpPr>
              <a:spLocks noEditPoints="1"/>
            </p:cNvSpPr>
            <p:nvPr/>
          </p:nvSpPr>
          <p:spPr bwMode="auto">
            <a:xfrm>
              <a:off x="177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6" name="Freeform 3689"/>
            <p:cNvSpPr>
              <a:spLocks noEditPoints="1"/>
            </p:cNvSpPr>
            <p:nvPr/>
          </p:nvSpPr>
          <p:spPr bwMode="auto">
            <a:xfrm>
              <a:off x="176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7" name="Freeform 3690"/>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8" name="Freeform 3691"/>
            <p:cNvSpPr>
              <a:spLocks noEditPoints="1"/>
            </p:cNvSpPr>
            <p:nvPr/>
          </p:nvSpPr>
          <p:spPr bwMode="auto">
            <a:xfrm>
              <a:off x="179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49" name="Freeform 3692"/>
            <p:cNvSpPr>
              <a:spLocks noEditPoints="1"/>
            </p:cNvSpPr>
            <p:nvPr/>
          </p:nvSpPr>
          <p:spPr bwMode="auto">
            <a:xfrm>
              <a:off x="150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0" name="Freeform 3693"/>
            <p:cNvSpPr>
              <a:spLocks noEditPoints="1"/>
            </p:cNvSpPr>
            <p:nvPr/>
          </p:nvSpPr>
          <p:spPr bwMode="auto">
            <a:xfrm>
              <a:off x="179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1" name="Freeform 3694"/>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2" name="Freeform 3695"/>
            <p:cNvSpPr>
              <a:spLocks noEditPoints="1"/>
            </p:cNvSpPr>
            <p:nvPr/>
          </p:nvSpPr>
          <p:spPr bwMode="auto">
            <a:xfrm>
              <a:off x="1799" y="1005"/>
              <a:ext cx="69" cy="93"/>
            </a:xfrm>
            <a:custGeom>
              <a:avLst/>
              <a:gdLst>
                <a:gd name="T0" fmla="*/ 39 w 69"/>
                <a:gd name="T1" fmla="*/ 0 h 93"/>
                <a:gd name="T2" fmla="*/ 39 w 69"/>
                <a:gd name="T3" fmla="*/ 93 h 93"/>
                <a:gd name="T4" fmla="*/ 30 w 69"/>
                <a:gd name="T5" fmla="*/ 93 h 93"/>
                <a:gd name="T6" fmla="*/ 30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3" name="Freeform 3696"/>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4" name="Freeform 3697"/>
            <p:cNvSpPr>
              <a:spLocks noEditPoints="1"/>
            </p:cNvSpPr>
            <p:nvPr/>
          </p:nvSpPr>
          <p:spPr bwMode="auto">
            <a:xfrm>
              <a:off x="1728"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5" name="Freeform 3698"/>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6" name="Freeform 3699"/>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7" name="Freeform 3700"/>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8" name="Freeform 3701"/>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59" name="Freeform 3702"/>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0" name="Freeform 3703"/>
            <p:cNvSpPr>
              <a:spLocks noEditPoints="1"/>
            </p:cNvSpPr>
            <p:nvPr/>
          </p:nvSpPr>
          <p:spPr bwMode="auto">
            <a:xfrm>
              <a:off x="177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1" name="Freeform 3704"/>
            <p:cNvSpPr>
              <a:spLocks noEditPoints="1"/>
            </p:cNvSpPr>
            <p:nvPr/>
          </p:nvSpPr>
          <p:spPr bwMode="auto">
            <a:xfrm>
              <a:off x="1789"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2" name="Freeform 3705"/>
            <p:cNvSpPr>
              <a:spLocks noEditPoints="1"/>
            </p:cNvSpPr>
            <p:nvPr/>
          </p:nvSpPr>
          <p:spPr bwMode="auto">
            <a:xfrm>
              <a:off x="179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3" name="Freeform 3706"/>
            <p:cNvSpPr>
              <a:spLocks noEditPoints="1"/>
            </p:cNvSpPr>
            <p:nvPr/>
          </p:nvSpPr>
          <p:spPr bwMode="auto">
            <a:xfrm>
              <a:off x="1789"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4" name="Freeform 3707"/>
            <p:cNvSpPr>
              <a:spLocks noEditPoints="1"/>
            </p:cNvSpPr>
            <p:nvPr/>
          </p:nvSpPr>
          <p:spPr bwMode="auto">
            <a:xfrm>
              <a:off x="176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5" name="Freeform 3708"/>
            <p:cNvSpPr>
              <a:spLocks noEditPoints="1"/>
            </p:cNvSpPr>
            <p:nvPr/>
          </p:nvSpPr>
          <p:spPr bwMode="auto">
            <a:xfrm>
              <a:off x="179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6" name="Freeform 3709"/>
            <p:cNvSpPr>
              <a:spLocks noEditPoints="1"/>
            </p:cNvSpPr>
            <p:nvPr/>
          </p:nvSpPr>
          <p:spPr bwMode="auto">
            <a:xfrm>
              <a:off x="179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7" name="Freeform 3710"/>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8" name="Freeform 3711"/>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69" name="Freeform 3712"/>
            <p:cNvSpPr>
              <a:spLocks noEditPoints="1"/>
            </p:cNvSpPr>
            <p:nvPr/>
          </p:nvSpPr>
          <p:spPr bwMode="auto">
            <a:xfrm>
              <a:off x="180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0" name="Freeform 3713"/>
            <p:cNvSpPr>
              <a:spLocks noEditPoints="1"/>
            </p:cNvSpPr>
            <p:nvPr/>
          </p:nvSpPr>
          <p:spPr bwMode="auto">
            <a:xfrm>
              <a:off x="177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1" name="Freeform 3714"/>
            <p:cNvSpPr>
              <a:spLocks noEditPoints="1"/>
            </p:cNvSpPr>
            <p:nvPr/>
          </p:nvSpPr>
          <p:spPr bwMode="auto">
            <a:xfrm>
              <a:off x="177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2" name="Freeform 3715"/>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3" name="Freeform 3716"/>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4" name="Freeform 3717"/>
            <p:cNvSpPr>
              <a:spLocks noEditPoints="1"/>
            </p:cNvSpPr>
            <p:nvPr/>
          </p:nvSpPr>
          <p:spPr bwMode="auto">
            <a:xfrm>
              <a:off x="175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5" name="Freeform 3718"/>
            <p:cNvSpPr>
              <a:spLocks noEditPoints="1"/>
            </p:cNvSpPr>
            <p:nvPr/>
          </p:nvSpPr>
          <p:spPr bwMode="auto">
            <a:xfrm>
              <a:off x="179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6" name="Freeform 3719"/>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7" name="Freeform 3720"/>
            <p:cNvSpPr>
              <a:spLocks noEditPoints="1"/>
            </p:cNvSpPr>
            <p:nvPr/>
          </p:nvSpPr>
          <p:spPr bwMode="auto">
            <a:xfrm>
              <a:off x="176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8" name="Freeform 3721"/>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79" name="Freeform 3722"/>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0" name="Freeform 3723"/>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1" name="Freeform 3724"/>
            <p:cNvSpPr>
              <a:spLocks noEditPoints="1"/>
            </p:cNvSpPr>
            <p:nvPr/>
          </p:nvSpPr>
          <p:spPr bwMode="auto">
            <a:xfrm>
              <a:off x="177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2" name="Freeform 3725"/>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3" name="Freeform 3726"/>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4" name="Freeform 3727"/>
            <p:cNvSpPr>
              <a:spLocks noEditPoints="1"/>
            </p:cNvSpPr>
            <p:nvPr/>
          </p:nvSpPr>
          <p:spPr bwMode="auto">
            <a:xfrm>
              <a:off x="180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5" name="Freeform 3728"/>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6" name="Freeform 3729"/>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7" name="Freeform 3730"/>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8" name="Freeform 3731"/>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89" name="Freeform 3732"/>
            <p:cNvSpPr>
              <a:spLocks noEditPoints="1"/>
            </p:cNvSpPr>
            <p:nvPr/>
          </p:nvSpPr>
          <p:spPr bwMode="auto">
            <a:xfrm>
              <a:off x="1721"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0" name="Freeform 3733"/>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1" name="Freeform 3734"/>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2" name="Freeform 3735"/>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3" name="Freeform 3736"/>
            <p:cNvSpPr>
              <a:spLocks noEditPoints="1"/>
            </p:cNvSpPr>
            <p:nvPr/>
          </p:nvSpPr>
          <p:spPr bwMode="auto">
            <a:xfrm>
              <a:off x="180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4" name="Freeform 3737"/>
            <p:cNvSpPr>
              <a:spLocks noEditPoints="1"/>
            </p:cNvSpPr>
            <p:nvPr/>
          </p:nvSpPr>
          <p:spPr bwMode="auto">
            <a:xfrm>
              <a:off x="179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5" name="Freeform 3738"/>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6" name="Freeform 3739"/>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7" name="Freeform 3740"/>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8" name="Freeform 3741"/>
            <p:cNvSpPr>
              <a:spLocks noEditPoints="1"/>
            </p:cNvSpPr>
            <p:nvPr/>
          </p:nvSpPr>
          <p:spPr bwMode="auto">
            <a:xfrm>
              <a:off x="172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899" name="Freeform 3742"/>
            <p:cNvSpPr>
              <a:spLocks noEditPoints="1"/>
            </p:cNvSpPr>
            <p:nvPr/>
          </p:nvSpPr>
          <p:spPr bwMode="auto">
            <a:xfrm>
              <a:off x="1789"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0" name="Freeform 3743"/>
            <p:cNvSpPr>
              <a:spLocks noEditPoints="1"/>
            </p:cNvSpPr>
            <p:nvPr/>
          </p:nvSpPr>
          <p:spPr bwMode="auto">
            <a:xfrm>
              <a:off x="178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1" name="Freeform 3744"/>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2" name="Freeform 3745"/>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3" name="Freeform 3746"/>
            <p:cNvSpPr>
              <a:spLocks noEditPoints="1"/>
            </p:cNvSpPr>
            <p:nvPr/>
          </p:nvSpPr>
          <p:spPr bwMode="auto">
            <a:xfrm>
              <a:off x="1718"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4" name="Freeform 3747"/>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5" name="Freeform 3748"/>
            <p:cNvSpPr>
              <a:spLocks noEditPoints="1"/>
            </p:cNvSpPr>
            <p:nvPr/>
          </p:nvSpPr>
          <p:spPr bwMode="auto">
            <a:xfrm>
              <a:off x="179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6" name="Freeform 3749"/>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7" name="Freeform 3750"/>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8" name="Freeform 3751"/>
            <p:cNvSpPr>
              <a:spLocks noEditPoints="1"/>
            </p:cNvSpPr>
            <p:nvPr/>
          </p:nvSpPr>
          <p:spPr bwMode="auto">
            <a:xfrm>
              <a:off x="178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09" name="Freeform 3752"/>
            <p:cNvSpPr>
              <a:spLocks noEditPoints="1"/>
            </p:cNvSpPr>
            <p:nvPr/>
          </p:nvSpPr>
          <p:spPr bwMode="auto">
            <a:xfrm>
              <a:off x="1769"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0" name="Freeform 3753"/>
            <p:cNvSpPr>
              <a:spLocks noEditPoints="1"/>
            </p:cNvSpPr>
            <p:nvPr/>
          </p:nvSpPr>
          <p:spPr bwMode="auto">
            <a:xfrm>
              <a:off x="178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1" name="Freeform 3754"/>
            <p:cNvSpPr>
              <a:spLocks noEditPoints="1"/>
            </p:cNvSpPr>
            <p:nvPr/>
          </p:nvSpPr>
          <p:spPr bwMode="auto">
            <a:xfrm>
              <a:off x="1799" y="1005"/>
              <a:ext cx="69" cy="93"/>
            </a:xfrm>
            <a:custGeom>
              <a:avLst/>
              <a:gdLst>
                <a:gd name="T0" fmla="*/ 39 w 69"/>
                <a:gd name="T1" fmla="*/ 0 h 93"/>
                <a:gd name="T2" fmla="*/ 39 w 69"/>
                <a:gd name="T3" fmla="*/ 93 h 93"/>
                <a:gd name="T4" fmla="*/ 30 w 69"/>
                <a:gd name="T5" fmla="*/ 93 h 93"/>
                <a:gd name="T6" fmla="*/ 30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2" name="Freeform 3755"/>
            <p:cNvSpPr>
              <a:spLocks noEditPoints="1"/>
            </p:cNvSpPr>
            <p:nvPr/>
          </p:nvSpPr>
          <p:spPr bwMode="auto">
            <a:xfrm>
              <a:off x="1774"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3" name="Freeform 3756"/>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4" name="Freeform 3757"/>
            <p:cNvSpPr>
              <a:spLocks noEditPoints="1"/>
            </p:cNvSpPr>
            <p:nvPr/>
          </p:nvSpPr>
          <p:spPr bwMode="auto">
            <a:xfrm>
              <a:off x="1781"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5" name="Freeform 3758"/>
            <p:cNvSpPr>
              <a:spLocks noEditPoints="1"/>
            </p:cNvSpPr>
            <p:nvPr/>
          </p:nvSpPr>
          <p:spPr bwMode="auto">
            <a:xfrm>
              <a:off x="1728"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6" name="Freeform 3759"/>
            <p:cNvSpPr>
              <a:spLocks noEditPoints="1"/>
            </p:cNvSpPr>
            <p:nvPr/>
          </p:nvSpPr>
          <p:spPr bwMode="auto">
            <a:xfrm>
              <a:off x="177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7" name="Freeform 3760"/>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8" name="Freeform 3761"/>
            <p:cNvSpPr>
              <a:spLocks noEditPoints="1"/>
            </p:cNvSpPr>
            <p:nvPr/>
          </p:nvSpPr>
          <p:spPr bwMode="auto">
            <a:xfrm>
              <a:off x="180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19" name="Freeform 3762"/>
            <p:cNvSpPr>
              <a:spLocks noEditPoints="1"/>
            </p:cNvSpPr>
            <p:nvPr/>
          </p:nvSpPr>
          <p:spPr bwMode="auto">
            <a:xfrm>
              <a:off x="176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0" name="Freeform 3763"/>
            <p:cNvSpPr>
              <a:spLocks noEditPoints="1"/>
            </p:cNvSpPr>
            <p:nvPr/>
          </p:nvSpPr>
          <p:spPr bwMode="auto">
            <a:xfrm>
              <a:off x="178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1" name="Freeform 3764"/>
            <p:cNvSpPr>
              <a:spLocks noEditPoints="1"/>
            </p:cNvSpPr>
            <p:nvPr/>
          </p:nvSpPr>
          <p:spPr bwMode="auto">
            <a:xfrm>
              <a:off x="179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2" name="Freeform 3765"/>
            <p:cNvSpPr>
              <a:spLocks noEditPoints="1"/>
            </p:cNvSpPr>
            <p:nvPr/>
          </p:nvSpPr>
          <p:spPr bwMode="auto">
            <a:xfrm>
              <a:off x="1802"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3" name="Freeform 3766"/>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4" name="Freeform 3767"/>
            <p:cNvSpPr>
              <a:spLocks noEditPoints="1"/>
            </p:cNvSpPr>
            <p:nvPr/>
          </p:nvSpPr>
          <p:spPr bwMode="auto">
            <a:xfrm>
              <a:off x="1804"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5" name="Freeform 3768"/>
            <p:cNvSpPr>
              <a:spLocks noEditPoints="1"/>
            </p:cNvSpPr>
            <p:nvPr/>
          </p:nvSpPr>
          <p:spPr bwMode="auto">
            <a:xfrm>
              <a:off x="1797" y="1005"/>
              <a:ext cx="70" cy="93"/>
            </a:xfrm>
            <a:custGeom>
              <a:avLst/>
              <a:gdLst>
                <a:gd name="T0" fmla="*/ 40 w 70"/>
                <a:gd name="T1" fmla="*/ 0 h 93"/>
                <a:gd name="T2" fmla="*/ 40 w 70"/>
                <a:gd name="T3" fmla="*/ 93 h 93"/>
                <a:gd name="T4" fmla="*/ 30 w 70"/>
                <a:gd name="T5" fmla="*/ 93 h 93"/>
                <a:gd name="T6" fmla="*/ 30 w 70"/>
                <a:gd name="T7" fmla="*/ 0 h 93"/>
                <a:gd name="T8" fmla="*/ 40 w 70"/>
                <a:gd name="T9" fmla="*/ 0 h 93"/>
                <a:gd name="T10" fmla="*/ 0 w 70"/>
                <a:gd name="T11" fmla="*/ 40 h 93"/>
                <a:gd name="T12" fmla="*/ 70 w 70"/>
                <a:gd name="T13" fmla="*/ 40 h 93"/>
                <a:gd name="T14" fmla="*/ 70 w 70"/>
                <a:gd name="T15" fmla="*/ 53 h 93"/>
                <a:gd name="T16" fmla="*/ 0 w 70"/>
                <a:gd name="T17" fmla="*/ 53 h 93"/>
                <a:gd name="T18" fmla="*/ 0 w 70"/>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sp>
          <p:nvSpPr>
            <p:cNvPr id="5926" name="Freeform 3769"/>
            <p:cNvSpPr>
              <a:spLocks noEditPoints="1"/>
            </p:cNvSpPr>
            <p:nvPr/>
          </p:nvSpPr>
          <p:spPr bwMode="auto">
            <a:xfrm>
              <a:off x="1806" y="1005"/>
              <a:ext cx="69" cy="93"/>
            </a:xfrm>
            <a:custGeom>
              <a:avLst/>
              <a:gdLst>
                <a:gd name="T0" fmla="*/ 39 w 69"/>
                <a:gd name="T1" fmla="*/ 0 h 93"/>
                <a:gd name="T2" fmla="*/ 39 w 69"/>
                <a:gd name="T3" fmla="*/ 93 h 93"/>
                <a:gd name="T4" fmla="*/ 29 w 69"/>
                <a:gd name="T5" fmla="*/ 93 h 93"/>
                <a:gd name="T6" fmla="*/ 29 w 69"/>
                <a:gd name="T7" fmla="*/ 0 h 93"/>
                <a:gd name="T8" fmla="*/ 39 w 69"/>
                <a:gd name="T9" fmla="*/ 0 h 93"/>
                <a:gd name="T10" fmla="*/ 0 w 69"/>
                <a:gd name="T11" fmla="*/ 40 h 93"/>
                <a:gd name="T12" fmla="*/ 69 w 69"/>
                <a:gd name="T13" fmla="*/ 40 h 93"/>
                <a:gd name="T14" fmla="*/ 69 w 69"/>
                <a:gd name="T15" fmla="*/ 53 h 93"/>
                <a:gd name="T16" fmla="*/ 0 w 69"/>
                <a:gd name="T17" fmla="*/ 53 h 93"/>
                <a:gd name="T18" fmla="*/ 0 w 69"/>
                <a:gd name="T19"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grpFill/>
            <a:ln w="0" cap="flat">
              <a:solidFill>
                <a:srgbClr val="00B0F0"/>
              </a:solidFill>
              <a:prstDash val="solid"/>
              <a:round/>
              <a:headEnd/>
              <a:tailEnd/>
            </a:ln>
          </p:spPr>
          <p:txBody>
            <a:bodyPr/>
            <a:lstStyle/>
            <a:p>
              <a:pPr eaLnBrk="1" hangingPunct="1">
                <a:defRPr/>
              </a:pPr>
              <a:endParaRPr lang="en-US">
                <a:solidFill>
                  <a:srgbClr val="FFFFFF"/>
                </a:solidFill>
              </a:endParaRPr>
            </a:p>
          </p:txBody>
        </p:sp>
      </p:grpSp>
      <p:sp>
        <p:nvSpPr>
          <p:cNvPr id="73931" name="Freeform 3771"/>
          <p:cNvSpPr>
            <a:spLocks noEditPoints="1"/>
          </p:cNvSpPr>
          <p:nvPr/>
        </p:nvSpPr>
        <p:spPr bwMode="auto">
          <a:xfrm>
            <a:off x="280193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32" name="Freeform 3772"/>
          <p:cNvSpPr>
            <a:spLocks noEditPoints="1"/>
          </p:cNvSpPr>
          <p:nvPr/>
        </p:nvSpPr>
        <p:spPr bwMode="auto">
          <a:xfrm>
            <a:off x="28495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33" name="Freeform 3773"/>
          <p:cNvSpPr>
            <a:spLocks noEditPoints="1"/>
          </p:cNvSpPr>
          <p:nvPr/>
        </p:nvSpPr>
        <p:spPr bwMode="auto">
          <a:xfrm>
            <a:off x="27368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34" name="Freeform 3774"/>
          <p:cNvSpPr>
            <a:spLocks noEditPoints="1"/>
          </p:cNvSpPr>
          <p:nvPr/>
        </p:nvSpPr>
        <p:spPr bwMode="auto">
          <a:xfrm>
            <a:off x="2825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35" name="Freeform 3775"/>
          <p:cNvSpPr>
            <a:spLocks noEditPoints="1"/>
          </p:cNvSpPr>
          <p:nvPr/>
        </p:nvSpPr>
        <p:spPr bwMode="auto">
          <a:xfrm>
            <a:off x="284162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36" name="Freeform 3776"/>
          <p:cNvSpPr>
            <a:spLocks noEditPoints="1"/>
          </p:cNvSpPr>
          <p:nvPr/>
        </p:nvSpPr>
        <p:spPr bwMode="auto">
          <a:xfrm>
            <a:off x="283368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37" name="Freeform 3777"/>
          <p:cNvSpPr>
            <a:spLocks noEditPoints="1"/>
          </p:cNvSpPr>
          <p:nvPr/>
        </p:nvSpPr>
        <p:spPr bwMode="auto">
          <a:xfrm>
            <a:off x="282098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38" name="Freeform 3778"/>
          <p:cNvSpPr>
            <a:spLocks noEditPoints="1"/>
          </p:cNvSpPr>
          <p:nvPr/>
        </p:nvSpPr>
        <p:spPr bwMode="auto">
          <a:xfrm>
            <a:off x="282892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39" name="Freeform 3779"/>
          <p:cNvSpPr>
            <a:spLocks noEditPoints="1"/>
          </p:cNvSpPr>
          <p:nvPr/>
        </p:nvSpPr>
        <p:spPr bwMode="auto">
          <a:xfrm>
            <a:off x="283368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0" name="Freeform 3780"/>
          <p:cNvSpPr>
            <a:spLocks noEditPoints="1"/>
          </p:cNvSpPr>
          <p:nvPr/>
        </p:nvSpPr>
        <p:spPr bwMode="auto">
          <a:xfrm>
            <a:off x="2844800" y="1595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1" name="Freeform 3781"/>
          <p:cNvSpPr>
            <a:spLocks noEditPoints="1"/>
          </p:cNvSpPr>
          <p:nvPr/>
        </p:nvSpPr>
        <p:spPr bwMode="auto">
          <a:xfrm>
            <a:off x="28495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2" name="Freeform 3782"/>
          <p:cNvSpPr>
            <a:spLocks noEditPoints="1"/>
          </p:cNvSpPr>
          <p:nvPr/>
        </p:nvSpPr>
        <p:spPr bwMode="auto">
          <a:xfrm>
            <a:off x="28495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3" name="Freeform 3783"/>
          <p:cNvSpPr>
            <a:spLocks noEditPoints="1"/>
          </p:cNvSpPr>
          <p:nvPr/>
        </p:nvSpPr>
        <p:spPr bwMode="auto">
          <a:xfrm>
            <a:off x="28400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4" name="Freeform 3784"/>
          <p:cNvSpPr>
            <a:spLocks noEditPoints="1"/>
          </p:cNvSpPr>
          <p:nvPr/>
        </p:nvSpPr>
        <p:spPr bwMode="auto">
          <a:xfrm>
            <a:off x="28400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5" name="Freeform 3785"/>
          <p:cNvSpPr>
            <a:spLocks noEditPoints="1"/>
          </p:cNvSpPr>
          <p:nvPr/>
        </p:nvSpPr>
        <p:spPr bwMode="auto">
          <a:xfrm>
            <a:off x="28400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6" name="Freeform 3786"/>
          <p:cNvSpPr>
            <a:spLocks noEditPoints="1"/>
          </p:cNvSpPr>
          <p:nvPr/>
        </p:nvSpPr>
        <p:spPr bwMode="auto">
          <a:xfrm>
            <a:off x="279717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7" name="Freeform 3787"/>
          <p:cNvSpPr>
            <a:spLocks noEditPoints="1"/>
          </p:cNvSpPr>
          <p:nvPr/>
        </p:nvSpPr>
        <p:spPr bwMode="auto">
          <a:xfrm>
            <a:off x="2825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8" name="Freeform 3788"/>
          <p:cNvSpPr>
            <a:spLocks noEditPoints="1"/>
          </p:cNvSpPr>
          <p:nvPr/>
        </p:nvSpPr>
        <p:spPr bwMode="auto">
          <a:xfrm>
            <a:off x="2825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49" name="Freeform 3789"/>
          <p:cNvSpPr>
            <a:spLocks noEditPoints="1"/>
          </p:cNvSpPr>
          <p:nvPr/>
        </p:nvSpPr>
        <p:spPr bwMode="auto">
          <a:xfrm>
            <a:off x="28527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50" name="Freeform 3790"/>
          <p:cNvSpPr>
            <a:spLocks noEditPoints="1"/>
          </p:cNvSpPr>
          <p:nvPr/>
        </p:nvSpPr>
        <p:spPr bwMode="auto">
          <a:xfrm>
            <a:off x="282892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51" name="Freeform 3791"/>
          <p:cNvSpPr>
            <a:spLocks noEditPoints="1"/>
          </p:cNvSpPr>
          <p:nvPr/>
        </p:nvSpPr>
        <p:spPr bwMode="auto">
          <a:xfrm>
            <a:off x="282892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52" name="Freeform 3792"/>
          <p:cNvSpPr>
            <a:spLocks noEditPoints="1"/>
          </p:cNvSpPr>
          <p:nvPr/>
        </p:nvSpPr>
        <p:spPr bwMode="auto">
          <a:xfrm>
            <a:off x="281781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53" name="Freeform 3793"/>
          <p:cNvSpPr>
            <a:spLocks noEditPoints="1"/>
          </p:cNvSpPr>
          <p:nvPr/>
        </p:nvSpPr>
        <p:spPr bwMode="auto">
          <a:xfrm>
            <a:off x="28495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54" name="Freeform 3794"/>
          <p:cNvSpPr>
            <a:spLocks noEditPoints="1"/>
          </p:cNvSpPr>
          <p:nvPr/>
        </p:nvSpPr>
        <p:spPr bwMode="auto">
          <a:xfrm>
            <a:off x="281781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55" name="Freeform 3795"/>
          <p:cNvSpPr>
            <a:spLocks noEditPoints="1"/>
          </p:cNvSpPr>
          <p:nvPr/>
        </p:nvSpPr>
        <p:spPr bwMode="auto">
          <a:xfrm>
            <a:off x="28527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56" name="Freeform 3796"/>
          <p:cNvSpPr>
            <a:spLocks noEditPoints="1"/>
          </p:cNvSpPr>
          <p:nvPr/>
        </p:nvSpPr>
        <p:spPr bwMode="auto">
          <a:xfrm>
            <a:off x="28400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70C0"/>
          </a:solidFill>
          <a:ln w="0" cap="flat">
            <a:solidFill>
              <a:srgbClr val="00B0F0"/>
            </a:solidFill>
            <a:prstDash val="solid"/>
            <a:round/>
            <a:headEnd/>
            <a:tailEnd/>
          </a:ln>
        </p:spPr>
        <p:txBody>
          <a:bodyPr/>
          <a:lstStyle/>
          <a:p>
            <a:endParaRPr lang="fr-FR"/>
          </a:p>
        </p:txBody>
      </p:sp>
      <p:sp>
        <p:nvSpPr>
          <p:cNvPr id="73957" name="Rectangle 3797"/>
          <p:cNvSpPr>
            <a:spLocks noChangeArrowheads="1"/>
          </p:cNvSpPr>
          <p:nvPr/>
        </p:nvSpPr>
        <p:spPr bwMode="auto">
          <a:xfrm>
            <a:off x="873125" y="3316288"/>
            <a:ext cx="117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73958" name="Rectangle 3798"/>
          <p:cNvSpPr>
            <a:spLocks noChangeArrowheads="1"/>
          </p:cNvSpPr>
          <p:nvPr/>
        </p:nvSpPr>
        <p:spPr bwMode="auto">
          <a:xfrm>
            <a:off x="762000" y="2395538"/>
            <a:ext cx="2333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73959" name="Rectangle 3799"/>
          <p:cNvSpPr>
            <a:spLocks noChangeArrowheads="1"/>
          </p:cNvSpPr>
          <p:nvPr/>
        </p:nvSpPr>
        <p:spPr bwMode="auto">
          <a:xfrm>
            <a:off x="650875" y="1474788"/>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73960" name="Rectangle 3800"/>
          <p:cNvSpPr>
            <a:spLocks noChangeArrowheads="1"/>
          </p:cNvSpPr>
          <p:nvPr/>
        </p:nvSpPr>
        <p:spPr bwMode="auto">
          <a:xfrm>
            <a:off x="1131888" y="3700463"/>
            <a:ext cx="117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73961" name="Rectangle 3801"/>
          <p:cNvSpPr>
            <a:spLocks noChangeArrowheads="1"/>
          </p:cNvSpPr>
          <p:nvPr/>
        </p:nvSpPr>
        <p:spPr bwMode="auto">
          <a:xfrm>
            <a:off x="1968500" y="3700463"/>
            <a:ext cx="2333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73962" name="Rectangle 3802"/>
          <p:cNvSpPr>
            <a:spLocks noChangeArrowheads="1"/>
          </p:cNvSpPr>
          <p:nvPr/>
        </p:nvSpPr>
        <p:spPr bwMode="auto">
          <a:xfrm>
            <a:off x="2803525" y="3700463"/>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73963" name="Rectangle 3803"/>
          <p:cNvSpPr>
            <a:spLocks noChangeArrowheads="1"/>
          </p:cNvSpPr>
          <p:nvPr/>
        </p:nvSpPr>
        <p:spPr bwMode="auto">
          <a:xfrm>
            <a:off x="546100" y="3867150"/>
            <a:ext cx="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800">
              <a:solidFill>
                <a:srgbClr val="FFFFFF"/>
              </a:solidFill>
            </a:endParaRPr>
          </a:p>
        </p:txBody>
      </p:sp>
      <p:sp>
        <p:nvSpPr>
          <p:cNvPr id="73964" name="Rectangle 3804"/>
          <p:cNvSpPr>
            <a:spLocks noChangeArrowheads="1"/>
          </p:cNvSpPr>
          <p:nvPr/>
        </p:nvSpPr>
        <p:spPr bwMode="auto">
          <a:xfrm>
            <a:off x="1249363" y="4149725"/>
            <a:ext cx="188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FFFFFF"/>
                </a:solidFill>
                <a:latin typeface="Calibri" panose="020F0502020204030204" pitchFamily="34" charset="0"/>
              </a:rPr>
              <a:t>Predicted % Correct</a:t>
            </a:r>
            <a:endParaRPr lang="fr-FR" altLang="fr-FR" sz="1800">
              <a:solidFill>
                <a:srgbClr val="FFFFFF"/>
              </a:solidFill>
            </a:endParaRPr>
          </a:p>
        </p:txBody>
      </p:sp>
      <p:sp>
        <p:nvSpPr>
          <p:cNvPr id="5561" name="Rectangle 3805"/>
          <p:cNvSpPr>
            <a:spLocks noChangeArrowheads="1"/>
          </p:cNvSpPr>
          <p:nvPr/>
        </p:nvSpPr>
        <p:spPr bwMode="auto">
          <a:xfrm>
            <a:off x="3765550" y="1673225"/>
            <a:ext cx="15875" cy="1839913"/>
          </a:xfrm>
          <a:prstGeom prst="rect">
            <a:avLst/>
          </a:prstGeom>
          <a:solidFill>
            <a:schemeClr val="accent3"/>
          </a:solidFill>
          <a:ln w="3175" cap="flat">
            <a:solidFill>
              <a:schemeClr val="bg1"/>
            </a:solidFill>
            <a:prstDash val="solid"/>
            <a:bevel/>
            <a:headEnd/>
            <a:tailEnd/>
          </a:ln>
        </p:spPr>
        <p:txBody>
          <a:bodyPr/>
          <a:lstStyle/>
          <a:p>
            <a:pPr eaLnBrk="1" hangingPunct="1">
              <a:defRPr/>
            </a:pPr>
            <a:endParaRPr lang="en-US">
              <a:solidFill>
                <a:srgbClr val="FFFFFF"/>
              </a:solidFill>
            </a:endParaRPr>
          </a:p>
        </p:txBody>
      </p:sp>
      <p:sp>
        <p:nvSpPr>
          <p:cNvPr id="73966" name="Freeform 3806"/>
          <p:cNvSpPr>
            <a:spLocks noEditPoints="1"/>
          </p:cNvSpPr>
          <p:nvPr/>
        </p:nvSpPr>
        <p:spPr bwMode="auto">
          <a:xfrm>
            <a:off x="3705225" y="1662113"/>
            <a:ext cx="68263" cy="1860550"/>
          </a:xfrm>
          <a:custGeom>
            <a:avLst/>
            <a:gdLst>
              <a:gd name="T0" fmla="*/ 0 w 43"/>
              <a:gd name="T1" fmla="*/ 2147483646 h 1172"/>
              <a:gd name="T2" fmla="*/ 2147483646 w 43"/>
              <a:gd name="T3" fmla="*/ 2147483646 h 1172"/>
              <a:gd name="T4" fmla="*/ 2147483646 w 43"/>
              <a:gd name="T5" fmla="*/ 2147483646 h 1172"/>
              <a:gd name="T6" fmla="*/ 0 w 43"/>
              <a:gd name="T7" fmla="*/ 2147483646 h 1172"/>
              <a:gd name="T8" fmla="*/ 0 w 43"/>
              <a:gd name="T9" fmla="*/ 2147483646 h 1172"/>
              <a:gd name="T10" fmla="*/ 0 w 43"/>
              <a:gd name="T11" fmla="*/ 2147483646 h 1172"/>
              <a:gd name="T12" fmla="*/ 2147483646 w 43"/>
              <a:gd name="T13" fmla="*/ 2147483646 h 1172"/>
              <a:gd name="T14" fmla="*/ 2147483646 w 43"/>
              <a:gd name="T15" fmla="*/ 2147483646 h 1172"/>
              <a:gd name="T16" fmla="*/ 0 w 43"/>
              <a:gd name="T17" fmla="*/ 2147483646 h 1172"/>
              <a:gd name="T18" fmla="*/ 0 w 43"/>
              <a:gd name="T19" fmla="*/ 2147483646 h 1172"/>
              <a:gd name="T20" fmla="*/ 0 w 43"/>
              <a:gd name="T21" fmla="*/ 0 h 1172"/>
              <a:gd name="T22" fmla="*/ 2147483646 w 43"/>
              <a:gd name="T23" fmla="*/ 0 h 1172"/>
              <a:gd name="T24" fmla="*/ 2147483646 w 43"/>
              <a:gd name="T25" fmla="*/ 2147483646 h 1172"/>
              <a:gd name="T26" fmla="*/ 0 w 43"/>
              <a:gd name="T27" fmla="*/ 2147483646 h 1172"/>
              <a:gd name="T28" fmla="*/ 0 w 43"/>
              <a:gd name="T29" fmla="*/ 0 h 1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 h="1172">
                <a:moveTo>
                  <a:pt x="0" y="1159"/>
                </a:moveTo>
                <a:lnTo>
                  <a:pt x="43" y="1159"/>
                </a:lnTo>
                <a:lnTo>
                  <a:pt x="43" y="1172"/>
                </a:lnTo>
                <a:lnTo>
                  <a:pt x="0" y="1172"/>
                </a:lnTo>
                <a:lnTo>
                  <a:pt x="0" y="1159"/>
                </a:lnTo>
                <a:close/>
                <a:moveTo>
                  <a:pt x="0" y="578"/>
                </a:moveTo>
                <a:lnTo>
                  <a:pt x="43" y="578"/>
                </a:lnTo>
                <a:lnTo>
                  <a:pt x="43" y="592"/>
                </a:lnTo>
                <a:lnTo>
                  <a:pt x="0" y="592"/>
                </a:lnTo>
                <a:lnTo>
                  <a:pt x="0" y="578"/>
                </a:lnTo>
                <a:close/>
                <a:moveTo>
                  <a:pt x="0" y="0"/>
                </a:moveTo>
                <a:lnTo>
                  <a:pt x="43" y="0"/>
                </a:lnTo>
                <a:lnTo>
                  <a:pt x="43" y="13"/>
                </a:lnTo>
                <a:lnTo>
                  <a:pt x="0" y="13"/>
                </a:lnTo>
                <a:lnTo>
                  <a:pt x="0" y="0"/>
                </a:lnTo>
                <a:close/>
              </a:path>
            </a:pathLst>
          </a:custGeom>
          <a:solidFill>
            <a:srgbClr val="00B0F0"/>
          </a:solidFill>
          <a:ln w="3175" cap="flat">
            <a:solidFill>
              <a:srgbClr val="00B0F0"/>
            </a:solidFill>
            <a:prstDash val="solid"/>
            <a:bevel/>
            <a:headEnd/>
            <a:tailEnd/>
          </a:ln>
        </p:spPr>
        <p:txBody>
          <a:bodyPr/>
          <a:lstStyle/>
          <a:p>
            <a:endParaRPr lang="fr-FR"/>
          </a:p>
        </p:txBody>
      </p:sp>
      <p:sp>
        <p:nvSpPr>
          <p:cNvPr id="5563" name="Rectangle 3807"/>
          <p:cNvSpPr>
            <a:spLocks noChangeArrowheads="1"/>
          </p:cNvSpPr>
          <p:nvPr/>
        </p:nvSpPr>
        <p:spPr bwMode="auto">
          <a:xfrm>
            <a:off x="3773488" y="3502025"/>
            <a:ext cx="1773237" cy="20638"/>
          </a:xfrm>
          <a:prstGeom prst="rect">
            <a:avLst/>
          </a:prstGeom>
          <a:solidFill>
            <a:schemeClr val="accent3"/>
          </a:solidFill>
          <a:ln w="3175" cap="flat">
            <a:solidFill>
              <a:schemeClr val="bg1"/>
            </a:solidFill>
            <a:prstDash val="solid"/>
            <a:bevel/>
            <a:headEnd/>
            <a:tailEnd/>
          </a:ln>
        </p:spPr>
        <p:txBody>
          <a:bodyPr/>
          <a:lstStyle/>
          <a:p>
            <a:pPr eaLnBrk="1" hangingPunct="1">
              <a:defRPr/>
            </a:pPr>
            <a:endParaRPr lang="en-US">
              <a:solidFill>
                <a:srgbClr val="FFFFFF"/>
              </a:solidFill>
            </a:endParaRPr>
          </a:p>
        </p:txBody>
      </p:sp>
      <p:sp>
        <p:nvSpPr>
          <p:cNvPr id="73968" name="Freeform 3808"/>
          <p:cNvSpPr>
            <a:spLocks noEditPoints="1"/>
          </p:cNvSpPr>
          <p:nvPr/>
        </p:nvSpPr>
        <p:spPr bwMode="auto">
          <a:xfrm>
            <a:off x="3765550" y="3513138"/>
            <a:ext cx="1789113" cy="92075"/>
          </a:xfrm>
          <a:custGeom>
            <a:avLst/>
            <a:gdLst>
              <a:gd name="T0" fmla="*/ 2147483646 w 1127"/>
              <a:gd name="T1" fmla="*/ 0 h 58"/>
              <a:gd name="T2" fmla="*/ 2147483646 w 1127"/>
              <a:gd name="T3" fmla="*/ 2147483646 h 58"/>
              <a:gd name="T4" fmla="*/ 0 w 1127"/>
              <a:gd name="T5" fmla="*/ 2147483646 h 58"/>
              <a:gd name="T6" fmla="*/ 0 w 1127"/>
              <a:gd name="T7" fmla="*/ 0 h 58"/>
              <a:gd name="T8" fmla="*/ 2147483646 w 1127"/>
              <a:gd name="T9" fmla="*/ 0 h 58"/>
              <a:gd name="T10" fmla="*/ 2147483646 w 1127"/>
              <a:gd name="T11" fmla="*/ 0 h 58"/>
              <a:gd name="T12" fmla="*/ 2147483646 w 1127"/>
              <a:gd name="T13" fmla="*/ 2147483646 h 58"/>
              <a:gd name="T14" fmla="*/ 2147483646 w 1127"/>
              <a:gd name="T15" fmla="*/ 2147483646 h 58"/>
              <a:gd name="T16" fmla="*/ 2147483646 w 1127"/>
              <a:gd name="T17" fmla="*/ 0 h 58"/>
              <a:gd name="T18" fmla="*/ 2147483646 w 1127"/>
              <a:gd name="T19" fmla="*/ 0 h 58"/>
              <a:gd name="T20" fmla="*/ 2147483646 w 1127"/>
              <a:gd name="T21" fmla="*/ 0 h 58"/>
              <a:gd name="T22" fmla="*/ 2147483646 w 1127"/>
              <a:gd name="T23" fmla="*/ 2147483646 h 58"/>
              <a:gd name="T24" fmla="*/ 2147483646 w 1127"/>
              <a:gd name="T25" fmla="*/ 2147483646 h 58"/>
              <a:gd name="T26" fmla="*/ 2147483646 w 1127"/>
              <a:gd name="T27" fmla="*/ 0 h 58"/>
              <a:gd name="T28" fmla="*/ 2147483646 w 1127"/>
              <a:gd name="T29" fmla="*/ 0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27" h="58">
                <a:moveTo>
                  <a:pt x="10" y="0"/>
                </a:moveTo>
                <a:lnTo>
                  <a:pt x="10" y="58"/>
                </a:lnTo>
                <a:lnTo>
                  <a:pt x="0" y="58"/>
                </a:lnTo>
                <a:lnTo>
                  <a:pt x="0" y="0"/>
                </a:lnTo>
                <a:lnTo>
                  <a:pt x="10" y="0"/>
                </a:lnTo>
                <a:close/>
                <a:moveTo>
                  <a:pt x="568" y="0"/>
                </a:moveTo>
                <a:lnTo>
                  <a:pt x="568" y="58"/>
                </a:lnTo>
                <a:lnTo>
                  <a:pt x="558" y="58"/>
                </a:lnTo>
                <a:lnTo>
                  <a:pt x="558" y="0"/>
                </a:lnTo>
                <a:lnTo>
                  <a:pt x="568" y="0"/>
                </a:lnTo>
                <a:close/>
                <a:moveTo>
                  <a:pt x="1127" y="0"/>
                </a:moveTo>
                <a:lnTo>
                  <a:pt x="1127" y="58"/>
                </a:lnTo>
                <a:lnTo>
                  <a:pt x="1117" y="58"/>
                </a:lnTo>
                <a:lnTo>
                  <a:pt x="1117" y="0"/>
                </a:lnTo>
                <a:lnTo>
                  <a:pt x="1127" y="0"/>
                </a:lnTo>
                <a:close/>
              </a:path>
            </a:pathLst>
          </a:custGeom>
          <a:solidFill>
            <a:schemeClr val="bg1"/>
          </a:solidFill>
          <a:ln w="3175" cap="flat">
            <a:solidFill>
              <a:schemeClr val="bg1"/>
            </a:solidFill>
            <a:prstDash val="solid"/>
            <a:bevel/>
            <a:headEnd/>
            <a:tailEnd/>
          </a:ln>
        </p:spPr>
        <p:txBody>
          <a:bodyPr/>
          <a:lstStyle/>
          <a:p>
            <a:endParaRPr lang="fr-FR"/>
          </a:p>
        </p:txBody>
      </p:sp>
      <p:sp>
        <p:nvSpPr>
          <p:cNvPr id="73969" name="Freeform 3809"/>
          <p:cNvSpPr>
            <a:spLocks noEditPoints="1"/>
          </p:cNvSpPr>
          <p:nvPr/>
        </p:nvSpPr>
        <p:spPr bwMode="auto">
          <a:xfrm>
            <a:off x="4378325" y="34385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000000"/>
            </a:solidFill>
            <a:round/>
            <a:headEnd/>
            <a:tailEnd/>
          </a:ln>
        </p:spPr>
        <p:txBody>
          <a:bodyPr/>
          <a:lstStyle/>
          <a:p>
            <a:endParaRPr lang="fr-FR"/>
          </a:p>
        </p:txBody>
      </p:sp>
      <p:sp>
        <p:nvSpPr>
          <p:cNvPr id="73970" name="Freeform 3811"/>
          <p:cNvSpPr>
            <a:spLocks noEditPoints="1"/>
          </p:cNvSpPr>
          <p:nvPr/>
        </p:nvSpPr>
        <p:spPr bwMode="auto">
          <a:xfrm>
            <a:off x="4186238" y="3313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71" name="Freeform 3813"/>
          <p:cNvSpPr>
            <a:spLocks noEditPoints="1"/>
          </p:cNvSpPr>
          <p:nvPr/>
        </p:nvSpPr>
        <p:spPr bwMode="auto">
          <a:xfrm>
            <a:off x="4633913" y="30686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72" name="Freeform 3814"/>
          <p:cNvSpPr>
            <a:spLocks noEditPoints="1"/>
          </p:cNvSpPr>
          <p:nvPr/>
        </p:nvSpPr>
        <p:spPr bwMode="auto">
          <a:xfrm>
            <a:off x="4633913" y="30686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73" name="Freeform 3815"/>
          <p:cNvSpPr>
            <a:spLocks noEditPoints="1"/>
          </p:cNvSpPr>
          <p:nvPr/>
        </p:nvSpPr>
        <p:spPr bwMode="auto">
          <a:xfrm>
            <a:off x="4521200" y="30686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74" name="Freeform 3816"/>
          <p:cNvSpPr>
            <a:spLocks noEditPoints="1"/>
          </p:cNvSpPr>
          <p:nvPr/>
        </p:nvSpPr>
        <p:spPr bwMode="auto">
          <a:xfrm>
            <a:off x="4521200" y="30686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75" name="Freeform 3817"/>
          <p:cNvSpPr>
            <a:spLocks noEditPoints="1"/>
          </p:cNvSpPr>
          <p:nvPr/>
        </p:nvSpPr>
        <p:spPr bwMode="auto">
          <a:xfrm>
            <a:off x="4425950" y="30686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76" name="Freeform 3818"/>
          <p:cNvSpPr>
            <a:spLocks noEditPoints="1"/>
          </p:cNvSpPr>
          <p:nvPr/>
        </p:nvSpPr>
        <p:spPr bwMode="auto">
          <a:xfrm>
            <a:off x="4425950" y="30686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77" name="Freeform 3819"/>
          <p:cNvSpPr>
            <a:spLocks noEditPoints="1"/>
          </p:cNvSpPr>
          <p:nvPr/>
        </p:nvSpPr>
        <p:spPr bwMode="auto">
          <a:xfrm>
            <a:off x="4491038" y="31289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78" name="Freeform 3820"/>
          <p:cNvSpPr>
            <a:spLocks noEditPoints="1"/>
          </p:cNvSpPr>
          <p:nvPr/>
        </p:nvSpPr>
        <p:spPr bwMode="auto">
          <a:xfrm>
            <a:off x="4491038" y="31289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79" name="Freeform 3821"/>
          <p:cNvSpPr>
            <a:spLocks noEditPoints="1"/>
          </p:cNvSpPr>
          <p:nvPr/>
        </p:nvSpPr>
        <p:spPr bwMode="auto">
          <a:xfrm>
            <a:off x="4422775" y="2884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80" name="Freeform 3822"/>
          <p:cNvSpPr>
            <a:spLocks noEditPoints="1"/>
          </p:cNvSpPr>
          <p:nvPr/>
        </p:nvSpPr>
        <p:spPr bwMode="auto">
          <a:xfrm>
            <a:off x="4422775" y="2884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81" name="Freeform 3823"/>
          <p:cNvSpPr>
            <a:spLocks noEditPoints="1"/>
          </p:cNvSpPr>
          <p:nvPr/>
        </p:nvSpPr>
        <p:spPr bwMode="auto">
          <a:xfrm>
            <a:off x="4497388" y="29448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82" name="Freeform 3824"/>
          <p:cNvSpPr>
            <a:spLocks noEditPoints="1"/>
          </p:cNvSpPr>
          <p:nvPr/>
        </p:nvSpPr>
        <p:spPr bwMode="auto">
          <a:xfrm>
            <a:off x="4497388" y="29448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83" name="Freeform 3825"/>
          <p:cNvSpPr>
            <a:spLocks noEditPoints="1"/>
          </p:cNvSpPr>
          <p:nvPr/>
        </p:nvSpPr>
        <p:spPr bwMode="auto">
          <a:xfrm>
            <a:off x="4791075" y="3068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84" name="Freeform 3826"/>
          <p:cNvSpPr>
            <a:spLocks noEditPoints="1"/>
          </p:cNvSpPr>
          <p:nvPr/>
        </p:nvSpPr>
        <p:spPr bwMode="auto">
          <a:xfrm>
            <a:off x="4791075" y="3068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85" name="Freeform 3827"/>
          <p:cNvSpPr>
            <a:spLocks noEditPoints="1"/>
          </p:cNvSpPr>
          <p:nvPr/>
        </p:nvSpPr>
        <p:spPr bwMode="auto">
          <a:xfrm>
            <a:off x="4505325" y="28844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86" name="Freeform 3828"/>
          <p:cNvSpPr>
            <a:spLocks noEditPoints="1"/>
          </p:cNvSpPr>
          <p:nvPr/>
        </p:nvSpPr>
        <p:spPr bwMode="auto">
          <a:xfrm>
            <a:off x="4505325" y="28844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87" name="Freeform 3829"/>
          <p:cNvSpPr>
            <a:spLocks noEditPoints="1"/>
          </p:cNvSpPr>
          <p:nvPr/>
        </p:nvSpPr>
        <p:spPr bwMode="auto">
          <a:xfrm>
            <a:off x="4241800" y="28844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88" name="Freeform 3830"/>
          <p:cNvSpPr>
            <a:spLocks noEditPoints="1"/>
          </p:cNvSpPr>
          <p:nvPr/>
        </p:nvSpPr>
        <p:spPr bwMode="auto">
          <a:xfrm>
            <a:off x="4241800" y="28844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89" name="Freeform 3831"/>
          <p:cNvSpPr>
            <a:spLocks noEditPoints="1"/>
          </p:cNvSpPr>
          <p:nvPr/>
        </p:nvSpPr>
        <p:spPr bwMode="auto">
          <a:xfrm>
            <a:off x="4513263" y="28844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90" name="Freeform 3832"/>
          <p:cNvSpPr>
            <a:spLocks noEditPoints="1"/>
          </p:cNvSpPr>
          <p:nvPr/>
        </p:nvSpPr>
        <p:spPr bwMode="auto">
          <a:xfrm>
            <a:off x="4513263" y="28844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91" name="Freeform 3833"/>
          <p:cNvSpPr>
            <a:spLocks noEditPoints="1"/>
          </p:cNvSpPr>
          <p:nvPr/>
        </p:nvSpPr>
        <p:spPr bwMode="auto">
          <a:xfrm>
            <a:off x="4525963" y="27003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92" name="Freeform 3834"/>
          <p:cNvSpPr>
            <a:spLocks noEditPoints="1"/>
          </p:cNvSpPr>
          <p:nvPr/>
        </p:nvSpPr>
        <p:spPr bwMode="auto">
          <a:xfrm>
            <a:off x="4525963" y="27003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93" name="Freeform 3835"/>
          <p:cNvSpPr>
            <a:spLocks noEditPoints="1"/>
          </p:cNvSpPr>
          <p:nvPr/>
        </p:nvSpPr>
        <p:spPr bwMode="auto">
          <a:xfrm>
            <a:off x="4429125" y="28638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94" name="Freeform 3836"/>
          <p:cNvSpPr>
            <a:spLocks noEditPoints="1"/>
          </p:cNvSpPr>
          <p:nvPr/>
        </p:nvSpPr>
        <p:spPr bwMode="auto">
          <a:xfrm>
            <a:off x="4429125" y="28638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95" name="Freeform 3837"/>
          <p:cNvSpPr>
            <a:spLocks noEditPoints="1"/>
          </p:cNvSpPr>
          <p:nvPr/>
        </p:nvSpPr>
        <p:spPr bwMode="auto">
          <a:xfrm>
            <a:off x="4811713" y="2820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96" name="Freeform 3838"/>
          <p:cNvSpPr>
            <a:spLocks noEditPoints="1"/>
          </p:cNvSpPr>
          <p:nvPr/>
        </p:nvSpPr>
        <p:spPr bwMode="auto">
          <a:xfrm>
            <a:off x="4811713" y="2820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97" name="Freeform 3839"/>
          <p:cNvSpPr>
            <a:spLocks noEditPoints="1"/>
          </p:cNvSpPr>
          <p:nvPr/>
        </p:nvSpPr>
        <p:spPr bwMode="auto">
          <a:xfrm>
            <a:off x="4121150" y="28209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3998" name="Freeform 3840"/>
          <p:cNvSpPr>
            <a:spLocks noEditPoints="1"/>
          </p:cNvSpPr>
          <p:nvPr/>
        </p:nvSpPr>
        <p:spPr bwMode="auto">
          <a:xfrm>
            <a:off x="4121150" y="28209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3999" name="Freeform 3841"/>
          <p:cNvSpPr>
            <a:spLocks noEditPoints="1"/>
          </p:cNvSpPr>
          <p:nvPr/>
        </p:nvSpPr>
        <p:spPr bwMode="auto">
          <a:xfrm>
            <a:off x="4429125" y="27606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00" name="Freeform 3842"/>
          <p:cNvSpPr>
            <a:spLocks noEditPoints="1"/>
          </p:cNvSpPr>
          <p:nvPr/>
        </p:nvSpPr>
        <p:spPr bwMode="auto">
          <a:xfrm>
            <a:off x="4429125" y="2760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01" name="Freeform 3843"/>
          <p:cNvSpPr>
            <a:spLocks noEditPoints="1"/>
          </p:cNvSpPr>
          <p:nvPr/>
        </p:nvSpPr>
        <p:spPr bwMode="auto">
          <a:xfrm>
            <a:off x="4791075" y="29448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02" name="Freeform 3844"/>
          <p:cNvSpPr>
            <a:spLocks noEditPoints="1"/>
          </p:cNvSpPr>
          <p:nvPr/>
        </p:nvSpPr>
        <p:spPr bwMode="auto">
          <a:xfrm>
            <a:off x="4791075" y="29448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03" name="Freeform 3845"/>
          <p:cNvSpPr>
            <a:spLocks noEditPoints="1"/>
          </p:cNvSpPr>
          <p:nvPr/>
        </p:nvSpPr>
        <p:spPr bwMode="auto">
          <a:xfrm>
            <a:off x="4902200" y="2636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04" name="Freeform 3846"/>
          <p:cNvSpPr>
            <a:spLocks noEditPoints="1"/>
          </p:cNvSpPr>
          <p:nvPr/>
        </p:nvSpPr>
        <p:spPr bwMode="auto">
          <a:xfrm>
            <a:off x="4902200" y="2636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05" name="Freeform 3847"/>
          <p:cNvSpPr>
            <a:spLocks noEditPoints="1"/>
          </p:cNvSpPr>
          <p:nvPr/>
        </p:nvSpPr>
        <p:spPr bwMode="auto">
          <a:xfrm>
            <a:off x="4903788" y="2820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06" name="Freeform 3848"/>
          <p:cNvSpPr>
            <a:spLocks noEditPoints="1"/>
          </p:cNvSpPr>
          <p:nvPr/>
        </p:nvSpPr>
        <p:spPr bwMode="auto">
          <a:xfrm>
            <a:off x="4903788" y="2820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07" name="Freeform 3849"/>
          <p:cNvSpPr>
            <a:spLocks noEditPoints="1"/>
          </p:cNvSpPr>
          <p:nvPr/>
        </p:nvSpPr>
        <p:spPr bwMode="auto">
          <a:xfrm>
            <a:off x="4418013" y="27606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08" name="Freeform 3850"/>
          <p:cNvSpPr>
            <a:spLocks noEditPoints="1"/>
          </p:cNvSpPr>
          <p:nvPr/>
        </p:nvSpPr>
        <p:spPr bwMode="auto">
          <a:xfrm>
            <a:off x="4418013" y="27606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09" name="Freeform 3851"/>
          <p:cNvSpPr>
            <a:spLocks noEditPoints="1"/>
          </p:cNvSpPr>
          <p:nvPr/>
        </p:nvSpPr>
        <p:spPr bwMode="auto">
          <a:xfrm>
            <a:off x="4521200" y="28844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10" name="Freeform 3852"/>
          <p:cNvSpPr>
            <a:spLocks noEditPoints="1"/>
          </p:cNvSpPr>
          <p:nvPr/>
        </p:nvSpPr>
        <p:spPr bwMode="auto">
          <a:xfrm>
            <a:off x="4521200" y="28844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11" name="Freeform 3853"/>
          <p:cNvSpPr>
            <a:spLocks noEditPoints="1"/>
          </p:cNvSpPr>
          <p:nvPr/>
        </p:nvSpPr>
        <p:spPr bwMode="auto">
          <a:xfrm>
            <a:off x="4746625"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12" name="Freeform 3854"/>
          <p:cNvSpPr>
            <a:spLocks noEditPoints="1"/>
          </p:cNvSpPr>
          <p:nvPr/>
        </p:nvSpPr>
        <p:spPr bwMode="auto">
          <a:xfrm>
            <a:off x="474662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13" name="Freeform 3855"/>
          <p:cNvSpPr>
            <a:spLocks noEditPoints="1"/>
          </p:cNvSpPr>
          <p:nvPr/>
        </p:nvSpPr>
        <p:spPr bwMode="auto">
          <a:xfrm>
            <a:off x="4373563" y="26368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14" name="Freeform 3856"/>
          <p:cNvSpPr>
            <a:spLocks noEditPoints="1"/>
          </p:cNvSpPr>
          <p:nvPr/>
        </p:nvSpPr>
        <p:spPr bwMode="auto">
          <a:xfrm>
            <a:off x="4373563" y="26368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15" name="Freeform 3857"/>
          <p:cNvSpPr>
            <a:spLocks noEditPoints="1"/>
          </p:cNvSpPr>
          <p:nvPr/>
        </p:nvSpPr>
        <p:spPr bwMode="auto">
          <a:xfrm>
            <a:off x="4610100" y="2636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16" name="Freeform 3858"/>
          <p:cNvSpPr>
            <a:spLocks noEditPoints="1"/>
          </p:cNvSpPr>
          <p:nvPr/>
        </p:nvSpPr>
        <p:spPr bwMode="auto">
          <a:xfrm>
            <a:off x="4610100" y="2636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17" name="Freeform 3859"/>
          <p:cNvSpPr>
            <a:spLocks noEditPoints="1"/>
          </p:cNvSpPr>
          <p:nvPr/>
        </p:nvSpPr>
        <p:spPr bwMode="auto">
          <a:xfrm>
            <a:off x="4589463" y="27003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18" name="Freeform 3860"/>
          <p:cNvSpPr>
            <a:spLocks noEditPoints="1"/>
          </p:cNvSpPr>
          <p:nvPr/>
        </p:nvSpPr>
        <p:spPr bwMode="auto">
          <a:xfrm>
            <a:off x="4589463" y="27003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19" name="Freeform 3861"/>
          <p:cNvSpPr>
            <a:spLocks noEditPoints="1"/>
          </p:cNvSpPr>
          <p:nvPr/>
        </p:nvSpPr>
        <p:spPr bwMode="auto">
          <a:xfrm>
            <a:off x="473075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20" name="Freeform 3862"/>
          <p:cNvSpPr>
            <a:spLocks noEditPoints="1"/>
          </p:cNvSpPr>
          <p:nvPr/>
        </p:nvSpPr>
        <p:spPr bwMode="auto">
          <a:xfrm>
            <a:off x="473075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21" name="Freeform 3863"/>
          <p:cNvSpPr>
            <a:spLocks noEditPoints="1"/>
          </p:cNvSpPr>
          <p:nvPr/>
        </p:nvSpPr>
        <p:spPr bwMode="auto">
          <a:xfrm>
            <a:off x="473868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22" name="Freeform 3864"/>
          <p:cNvSpPr>
            <a:spLocks noEditPoints="1"/>
          </p:cNvSpPr>
          <p:nvPr/>
        </p:nvSpPr>
        <p:spPr bwMode="auto">
          <a:xfrm>
            <a:off x="47386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23" name="Freeform 3865"/>
          <p:cNvSpPr>
            <a:spLocks noEditPoints="1"/>
          </p:cNvSpPr>
          <p:nvPr/>
        </p:nvSpPr>
        <p:spPr bwMode="auto">
          <a:xfrm>
            <a:off x="4797425"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24" name="Freeform 3866"/>
          <p:cNvSpPr>
            <a:spLocks noEditPoints="1"/>
          </p:cNvSpPr>
          <p:nvPr/>
        </p:nvSpPr>
        <p:spPr bwMode="auto">
          <a:xfrm>
            <a:off x="4797425"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25" name="Freeform 3867"/>
          <p:cNvSpPr>
            <a:spLocks noEditPoints="1"/>
          </p:cNvSpPr>
          <p:nvPr/>
        </p:nvSpPr>
        <p:spPr bwMode="auto">
          <a:xfrm>
            <a:off x="3886200" y="2820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26" name="Freeform 3868"/>
          <p:cNvSpPr>
            <a:spLocks noEditPoints="1"/>
          </p:cNvSpPr>
          <p:nvPr/>
        </p:nvSpPr>
        <p:spPr bwMode="auto">
          <a:xfrm>
            <a:off x="3886200" y="2820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27" name="Freeform 3869"/>
          <p:cNvSpPr>
            <a:spLocks noEditPoints="1"/>
          </p:cNvSpPr>
          <p:nvPr/>
        </p:nvSpPr>
        <p:spPr bwMode="auto">
          <a:xfrm>
            <a:off x="4841875" y="2576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28" name="Freeform 3870"/>
          <p:cNvSpPr>
            <a:spLocks noEditPoints="1"/>
          </p:cNvSpPr>
          <p:nvPr/>
        </p:nvSpPr>
        <p:spPr bwMode="auto">
          <a:xfrm>
            <a:off x="4841875" y="2576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29" name="Freeform 3871"/>
          <p:cNvSpPr>
            <a:spLocks noEditPoints="1"/>
          </p:cNvSpPr>
          <p:nvPr/>
        </p:nvSpPr>
        <p:spPr bwMode="auto">
          <a:xfrm>
            <a:off x="4633913" y="27003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30" name="Freeform 3872"/>
          <p:cNvSpPr>
            <a:spLocks noEditPoints="1"/>
          </p:cNvSpPr>
          <p:nvPr/>
        </p:nvSpPr>
        <p:spPr bwMode="auto">
          <a:xfrm>
            <a:off x="4633913" y="27003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31" name="Freeform 3873"/>
          <p:cNvSpPr>
            <a:spLocks noEditPoints="1"/>
          </p:cNvSpPr>
          <p:nvPr/>
        </p:nvSpPr>
        <p:spPr bwMode="auto">
          <a:xfrm>
            <a:off x="4786313" y="25765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32" name="Freeform 3874"/>
          <p:cNvSpPr>
            <a:spLocks noEditPoints="1"/>
          </p:cNvSpPr>
          <p:nvPr/>
        </p:nvSpPr>
        <p:spPr bwMode="auto">
          <a:xfrm>
            <a:off x="4786313" y="25765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33" name="Freeform 3875"/>
          <p:cNvSpPr>
            <a:spLocks noEditPoints="1"/>
          </p:cNvSpPr>
          <p:nvPr/>
        </p:nvSpPr>
        <p:spPr bwMode="auto">
          <a:xfrm>
            <a:off x="49355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34" name="Freeform 3876"/>
          <p:cNvSpPr>
            <a:spLocks noEditPoints="1"/>
          </p:cNvSpPr>
          <p:nvPr/>
        </p:nvSpPr>
        <p:spPr bwMode="auto">
          <a:xfrm>
            <a:off x="49355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35" name="Freeform 3877"/>
          <p:cNvSpPr>
            <a:spLocks noEditPoints="1"/>
          </p:cNvSpPr>
          <p:nvPr/>
        </p:nvSpPr>
        <p:spPr bwMode="auto">
          <a:xfrm>
            <a:off x="4598988" y="2576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36" name="Freeform 3878"/>
          <p:cNvSpPr>
            <a:spLocks noEditPoints="1"/>
          </p:cNvSpPr>
          <p:nvPr/>
        </p:nvSpPr>
        <p:spPr bwMode="auto">
          <a:xfrm>
            <a:off x="4598988" y="2576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37" name="Freeform 3879"/>
          <p:cNvSpPr>
            <a:spLocks noEditPoints="1"/>
          </p:cNvSpPr>
          <p:nvPr/>
        </p:nvSpPr>
        <p:spPr bwMode="auto">
          <a:xfrm>
            <a:off x="5033963" y="26368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38" name="Freeform 3880"/>
          <p:cNvSpPr>
            <a:spLocks noEditPoints="1"/>
          </p:cNvSpPr>
          <p:nvPr/>
        </p:nvSpPr>
        <p:spPr bwMode="auto">
          <a:xfrm>
            <a:off x="5033963" y="26368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39" name="Freeform 3881"/>
          <p:cNvSpPr>
            <a:spLocks noEditPoints="1"/>
          </p:cNvSpPr>
          <p:nvPr/>
        </p:nvSpPr>
        <p:spPr bwMode="auto">
          <a:xfrm>
            <a:off x="4991100"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40" name="Freeform 3882"/>
          <p:cNvSpPr>
            <a:spLocks noEditPoints="1"/>
          </p:cNvSpPr>
          <p:nvPr/>
        </p:nvSpPr>
        <p:spPr bwMode="auto">
          <a:xfrm>
            <a:off x="4991100"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41" name="Freeform 3883"/>
          <p:cNvSpPr>
            <a:spLocks noEditPoints="1"/>
          </p:cNvSpPr>
          <p:nvPr/>
        </p:nvSpPr>
        <p:spPr bwMode="auto">
          <a:xfrm>
            <a:off x="4911725"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42" name="Freeform 3884"/>
          <p:cNvSpPr>
            <a:spLocks noEditPoints="1"/>
          </p:cNvSpPr>
          <p:nvPr/>
        </p:nvSpPr>
        <p:spPr bwMode="auto">
          <a:xfrm>
            <a:off x="4911725"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43" name="Freeform 3885"/>
          <p:cNvSpPr>
            <a:spLocks noEditPoints="1"/>
          </p:cNvSpPr>
          <p:nvPr/>
        </p:nvSpPr>
        <p:spPr bwMode="auto">
          <a:xfrm>
            <a:off x="4575175" y="26479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044" name="Freeform 3886"/>
          <p:cNvSpPr>
            <a:spLocks noEditPoints="1"/>
          </p:cNvSpPr>
          <p:nvPr/>
        </p:nvSpPr>
        <p:spPr bwMode="auto">
          <a:xfrm>
            <a:off x="4575175" y="26479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45" name="Freeform 3887"/>
          <p:cNvSpPr>
            <a:spLocks noEditPoints="1"/>
          </p:cNvSpPr>
          <p:nvPr/>
        </p:nvSpPr>
        <p:spPr bwMode="auto">
          <a:xfrm>
            <a:off x="48434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46" name="Freeform 3888"/>
          <p:cNvSpPr>
            <a:spLocks noEditPoints="1"/>
          </p:cNvSpPr>
          <p:nvPr/>
        </p:nvSpPr>
        <p:spPr bwMode="auto">
          <a:xfrm>
            <a:off x="48434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47" name="Freeform 3889"/>
          <p:cNvSpPr>
            <a:spLocks noEditPoints="1"/>
          </p:cNvSpPr>
          <p:nvPr/>
        </p:nvSpPr>
        <p:spPr bwMode="auto">
          <a:xfrm>
            <a:off x="4803775"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48" name="Freeform 3890"/>
          <p:cNvSpPr>
            <a:spLocks noEditPoints="1"/>
          </p:cNvSpPr>
          <p:nvPr/>
        </p:nvSpPr>
        <p:spPr bwMode="auto">
          <a:xfrm>
            <a:off x="4803775"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49" name="Freeform 3891"/>
          <p:cNvSpPr>
            <a:spLocks noEditPoints="1"/>
          </p:cNvSpPr>
          <p:nvPr/>
        </p:nvSpPr>
        <p:spPr bwMode="auto">
          <a:xfrm>
            <a:off x="4702175" y="28844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50" name="Freeform 3892"/>
          <p:cNvSpPr>
            <a:spLocks noEditPoints="1"/>
          </p:cNvSpPr>
          <p:nvPr/>
        </p:nvSpPr>
        <p:spPr bwMode="auto">
          <a:xfrm>
            <a:off x="4702175" y="28844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51" name="Freeform 3893"/>
          <p:cNvSpPr>
            <a:spLocks noEditPoints="1"/>
          </p:cNvSpPr>
          <p:nvPr/>
        </p:nvSpPr>
        <p:spPr bwMode="auto">
          <a:xfrm>
            <a:off x="4830763" y="2576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52" name="Freeform 3894"/>
          <p:cNvSpPr>
            <a:spLocks noEditPoints="1"/>
          </p:cNvSpPr>
          <p:nvPr/>
        </p:nvSpPr>
        <p:spPr bwMode="auto">
          <a:xfrm>
            <a:off x="4830763" y="2576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53" name="Freeform 3895"/>
          <p:cNvSpPr>
            <a:spLocks noEditPoints="1"/>
          </p:cNvSpPr>
          <p:nvPr/>
        </p:nvSpPr>
        <p:spPr bwMode="auto">
          <a:xfrm>
            <a:off x="4570413" y="29448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54" name="Freeform 3896"/>
          <p:cNvSpPr>
            <a:spLocks noEditPoints="1"/>
          </p:cNvSpPr>
          <p:nvPr/>
        </p:nvSpPr>
        <p:spPr bwMode="auto">
          <a:xfrm>
            <a:off x="4570413" y="29448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55" name="Freeform 3897"/>
          <p:cNvSpPr>
            <a:spLocks noEditPoints="1"/>
          </p:cNvSpPr>
          <p:nvPr/>
        </p:nvSpPr>
        <p:spPr bwMode="auto">
          <a:xfrm>
            <a:off x="4425950" y="30051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56" name="Freeform 3898"/>
          <p:cNvSpPr>
            <a:spLocks noEditPoints="1"/>
          </p:cNvSpPr>
          <p:nvPr/>
        </p:nvSpPr>
        <p:spPr bwMode="auto">
          <a:xfrm>
            <a:off x="4425950" y="30051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57" name="Freeform 3899"/>
          <p:cNvSpPr>
            <a:spLocks noEditPoints="1"/>
          </p:cNvSpPr>
          <p:nvPr/>
        </p:nvSpPr>
        <p:spPr bwMode="auto">
          <a:xfrm>
            <a:off x="4694238" y="25765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58" name="Freeform 3900"/>
          <p:cNvSpPr>
            <a:spLocks noEditPoints="1"/>
          </p:cNvSpPr>
          <p:nvPr/>
        </p:nvSpPr>
        <p:spPr bwMode="auto">
          <a:xfrm>
            <a:off x="4694238" y="25765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59" name="Freeform 3901"/>
          <p:cNvSpPr>
            <a:spLocks noEditPoints="1"/>
          </p:cNvSpPr>
          <p:nvPr/>
        </p:nvSpPr>
        <p:spPr bwMode="auto">
          <a:xfrm>
            <a:off x="481488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60" name="Freeform 3902"/>
          <p:cNvSpPr>
            <a:spLocks noEditPoints="1"/>
          </p:cNvSpPr>
          <p:nvPr/>
        </p:nvSpPr>
        <p:spPr bwMode="auto">
          <a:xfrm>
            <a:off x="48148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61" name="Freeform 3903"/>
          <p:cNvSpPr>
            <a:spLocks noEditPoints="1"/>
          </p:cNvSpPr>
          <p:nvPr/>
        </p:nvSpPr>
        <p:spPr bwMode="auto">
          <a:xfrm>
            <a:off x="4362450"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62" name="Freeform 3904"/>
          <p:cNvSpPr>
            <a:spLocks noEditPoints="1"/>
          </p:cNvSpPr>
          <p:nvPr/>
        </p:nvSpPr>
        <p:spPr bwMode="auto">
          <a:xfrm>
            <a:off x="4362450"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63" name="Freeform 3905"/>
          <p:cNvSpPr>
            <a:spLocks noEditPoints="1"/>
          </p:cNvSpPr>
          <p:nvPr/>
        </p:nvSpPr>
        <p:spPr bwMode="auto">
          <a:xfrm>
            <a:off x="42592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64" name="Freeform 3906"/>
          <p:cNvSpPr>
            <a:spLocks noEditPoints="1"/>
          </p:cNvSpPr>
          <p:nvPr/>
        </p:nvSpPr>
        <p:spPr bwMode="auto">
          <a:xfrm>
            <a:off x="42592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65" name="Freeform 3907"/>
          <p:cNvSpPr>
            <a:spLocks noEditPoints="1"/>
          </p:cNvSpPr>
          <p:nvPr/>
        </p:nvSpPr>
        <p:spPr bwMode="auto">
          <a:xfrm>
            <a:off x="483870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66" name="Freeform 3908"/>
          <p:cNvSpPr>
            <a:spLocks noEditPoints="1"/>
          </p:cNvSpPr>
          <p:nvPr/>
        </p:nvSpPr>
        <p:spPr bwMode="auto">
          <a:xfrm>
            <a:off x="483870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67" name="Freeform 3909"/>
          <p:cNvSpPr>
            <a:spLocks noEditPoints="1"/>
          </p:cNvSpPr>
          <p:nvPr/>
        </p:nvSpPr>
        <p:spPr bwMode="auto">
          <a:xfrm>
            <a:off x="4733925" y="27606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68" name="Freeform 3910"/>
          <p:cNvSpPr>
            <a:spLocks noEditPoints="1"/>
          </p:cNvSpPr>
          <p:nvPr/>
        </p:nvSpPr>
        <p:spPr bwMode="auto">
          <a:xfrm>
            <a:off x="4733925" y="2760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69" name="Freeform 3911"/>
          <p:cNvSpPr>
            <a:spLocks noEditPoints="1"/>
          </p:cNvSpPr>
          <p:nvPr/>
        </p:nvSpPr>
        <p:spPr bwMode="auto">
          <a:xfrm>
            <a:off x="4797425"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70" name="Freeform 3912"/>
          <p:cNvSpPr>
            <a:spLocks noEditPoints="1"/>
          </p:cNvSpPr>
          <p:nvPr/>
        </p:nvSpPr>
        <p:spPr bwMode="auto">
          <a:xfrm>
            <a:off x="4797425"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71" name="Freeform 3913"/>
          <p:cNvSpPr>
            <a:spLocks noEditPoints="1"/>
          </p:cNvSpPr>
          <p:nvPr/>
        </p:nvSpPr>
        <p:spPr bwMode="auto">
          <a:xfrm>
            <a:off x="4814888" y="2420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072" name="Freeform 3914"/>
          <p:cNvSpPr>
            <a:spLocks noEditPoints="1"/>
          </p:cNvSpPr>
          <p:nvPr/>
        </p:nvSpPr>
        <p:spPr bwMode="auto">
          <a:xfrm>
            <a:off x="4814888" y="2420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73" name="Freeform 3915"/>
          <p:cNvSpPr>
            <a:spLocks noEditPoints="1"/>
          </p:cNvSpPr>
          <p:nvPr/>
        </p:nvSpPr>
        <p:spPr bwMode="auto">
          <a:xfrm>
            <a:off x="4627563"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74" name="Freeform 3916"/>
          <p:cNvSpPr>
            <a:spLocks noEditPoints="1"/>
          </p:cNvSpPr>
          <p:nvPr/>
        </p:nvSpPr>
        <p:spPr bwMode="auto">
          <a:xfrm>
            <a:off x="4627563"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75" name="Freeform 3917"/>
          <p:cNvSpPr>
            <a:spLocks noEditPoints="1"/>
          </p:cNvSpPr>
          <p:nvPr/>
        </p:nvSpPr>
        <p:spPr bwMode="auto">
          <a:xfrm>
            <a:off x="4575175"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76" name="Freeform 3918"/>
          <p:cNvSpPr>
            <a:spLocks noEditPoints="1"/>
          </p:cNvSpPr>
          <p:nvPr/>
        </p:nvSpPr>
        <p:spPr bwMode="auto">
          <a:xfrm>
            <a:off x="4575175"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77" name="Freeform 3919"/>
          <p:cNvSpPr>
            <a:spLocks noEditPoints="1"/>
          </p:cNvSpPr>
          <p:nvPr/>
        </p:nvSpPr>
        <p:spPr bwMode="auto">
          <a:xfrm>
            <a:off x="4981575"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78" name="Freeform 3920"/>
          <p:cNvSpPr>
            <a:spLocks noEditPoints="1"/>
          </p:cNvSpPr>
          <p:nvPr/>
        </p:nvSpPr>
        <p:spPr bwMode="auto">
          <a:xfrm>
            <a:off x="4981575"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79" name="Freeform 3921"/>
          <p:cNvSpPr>
            <a:spLocks noEditPoints="1"/>
          </p:cNvSpPr>
          <p:nvPr/>
        </p:nvSpPr>
        <p:spPr bwMode="auto">
          <a:xfrm>
            <a:off x="4927600" y="2884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80" name="Freeform 3922"/>
          <p:cNvSpPr>
            <a:spLocks noEditPoints="1"/>
          </p:cNvSpPr>
          <p:nvPr/>
        </p:nvSpPr>
        <p:spPr bwMode="auto">
          <a:xfrm>
            <a:off x="4927600" y="2884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81" name="Freeform 3923"/>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82" name="Freeform 3924"/>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83" name="Freeform 3925"/>
          <p:cNvSpPr>
            <a:spLocks noEditPoints="1"/>
          </p:cNvSpPr>
          <p:nvPr/>
        </p:nvSpPr>
        <p:spPr bwMode="auto">
          <a:xfrm>
            <a:off x="491490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84" name="Freeform 3926"/>
          <p:cNvSpPr>
            <a:spLocks noEditPoints="1"/>
          </p:cNvSpPr>
          <p:nvPr/>
        </p:nvSpPr>
        <p:spPr bwMode="auto">
          <a:xfrm>
            <a:off x="491490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85" name="Freeform 3927"/>
          <p:cNvSpPr>
            <a:spLocks noEditPoints="1"/>
          </p:cNvSpPr>
          <p:nvPr/>
        </p:nvSpPr>
        <p:spPr bwMode="auto">
          <a:xfrm>
            <a:off x="4783138"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86" name="Freeform 3928"/>
          <p:cNvSpPr>
            <a:spLocks noEditPoints="1"/>
          </p:cNvSpPr>
          <p:nvPr/>
        </p:nvSpPr>
        <p:spPr bwMode="auto">
          <a:xfrm>
            <a:off x="4783138"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87" name="Freeform 3929"/>
          <p:cNvSpPr>
            <a:spLocks noEditPoints="1"/>
          </p:cNvSpPr>
          <p:nvPr/>
        </p:nvSpPr>
        <p:spPr bwMode="auto">
          <a:xfrm>
            <a:off x="467518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88" name="Freeform 3930"/>
          <p:cNvSpPr>
            <a:spLocks noEditPoints="1"/>
          </p:cNvSpPr>
          <p:nvPr/>
        </p:nvSpPr>
        <p:spPr bwMode="auto">
          <a:xfrm>
            <a:off x="46751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89" name="Freeform 3931"/>
          <p:cNvSpPr>
            <a:spLocks noEditPoints="1"/>
          </p:cNvSpPr>
          <p:nvPr/>
        </p:nvSpPr>
        <p:spPr bwMode="auto">
          <a:xfrm>
            <a:off x="4802188"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90" name="Freeform 3932"/>
          <p:cNvSpPr>
            <a:spLocks noEditPoints="1"/>
          </p:cNvSpPr>
          <p:nvPr/>
        </p:nvSpPr>
        <p:spPr bwMode="auto">
          <a:xfrm>
            <a:off x="4802188"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91" name="Freeform 3933"/>
          <p:cNvSpPr>
            <a:spLocks noEditPoints="1"/>
          </p:cNvSpPr>
          <p:nvPr/>
        </p:nvSpPr>
        <p:spPr bwMode="auto">
          <a:xfrm>
            <a:off x="4826000"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92" name="Freeform 3934"/>
          <p:cNvSpPr>
            <a:spLocks noEditPoints="1"/>
          </p:cNvSpPr>
          <p:nvPr/>
        </p:nvSpPr>
        <p:spPr bwMode="auto">
          <a:xfrm>
            <a:off x="4826000"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93" name="Freeform 3935"/>
          <p:cNvSpPr>
            <a:spLocks noEditPoints="1"/>
          </p:cNvSpPr>
          <p:nvPr/>
        </p:nvSpPr>
        <p:spPr bwMode="auto">
          <a:xfrm>
            <a:off x="485140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94" name="Freeform 3936"/>
          <p:cNvSpPr>
            <a:spLocks noEditPoints="1"/>
          </p:cNvSpPr>
          <p:nvPr/>
        </p:nvSpPr>
        <p:spPr bwMode="auto">
          <a:xfrm>
            <a:off x="485140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95" name="Freeform 3937"/>
          <p:cNvSpPr>
            <a:spLocks noEditPoints="1"/>
          </p:cNvSpPr>
          <p:nvPr/>
        </p:nvSpPr>
        <p:spPr bwMode="auto">
          <a:xfrm>
            <a:off x="4313238"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96" name="Freeform 3938"/>
          <p:cNvSpPr>
            <a:spLocks noEditPoints="1"/>
          </p:cNvSpPr>
          <p:nvPr/>
        </p:nvSpPr>
        <p:spPr bwMode="auto">
          <a:xfrm>
            <a:off x="4313238"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97" name="Freeform 3939"/>
          <p:cNvSpPr>
            <a:spLocks noEditPoints="1"/>
          </p:cNvSpPr>
          <p:nvPr/>
        </p:nvSpPr>
        <p:spPr bwMode="auto">
          <a:xfrm>
            <a:off x="4875213" y="2636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098" name="Freeform 3940"/>
          <p:cNvSpPr>
            <a:spLocks noEditPoints="1"/>
          </p:cNvSpPr>
          <p:nvPr/>
        </p:nvSpPr>
        <p:spPr bwMode="auto">
          <a:xfrm>
            <a:off x="4875213" y="2636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099" name="Freeform 3941"/>
          <p:cNvSpPr>
            <a:spLocks noEditPoints="1"/>
          </p:cNvSpPr>
          <p:nvPr/>
        </p:nvSpPr>
        <p:spPr bwMode="auto">
          <a:xfrm>
            <a:off x="4889500" y="25161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00" name="Freeform 3942"/>
          <p:cNvSpPr>
            <a:spLocks noEditPoints="1"/>
          </p:cNvSpPr>
          <p:nvPr/>
        </p:nvSpPr>
        <p:spPr bwMode="auto">
          <a:xfrm>
            <a:off x="4889500" y="25161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01" name="Freeform 3943"/>
          <p:cNvSpPr>
            <a:spLocks noEditPoints="1"/>
          </p:cNvSpPr>
          <p:nvPr/>
        </p:nvSpPr>
        <p:spPr bwMode="auto">
          <a:xfrm>
            <a:off x="4957763"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02" name="Freeform 3944"/>
          <p:cNvSpPr>
            <a:spLocks noEditPoints="1"/>
          </p:cNvSpPr>
          <p:nvPr/>
        </p:nvSpPr>
        <p:spPr bwMode="auto">
          <a:xfrm>
            <a:off x="4957763"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03" name="Freeform 3945"/>
          <p:cNvSpPr>
            <a:spLocks noEditPoints="1"/>
          </p:cNvSpPr>
          <p:nvPr/>
        </p:nvSpPr>
        <p:spPr bwMode="auto">
          <a:xfrm>
            <a:off x="4906963"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04" name="Freeform 3946"/>
          <p:cNvSpPr>
            <a:spLocks noEditPoints="1"/>
          </p:cNvSpPr>
          <p:nvPr/>
        </p:nvSpPr>
        <p:spPr bwMode="auto">
          <a:xfrm>
            <a:off x="4906963"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05" name="Freeform 3947"/>
          <p:cNvSpPr>
            <a:spLocks noEditPoints="1"/>
          </p:cNvSpPr>
          <p:nvPr/>
        </p:nvSpPr>
        <p:spPr bwMode="auto">
          <a:xfrm>
            <a:off x="4965700" y="2271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06" name="Freeform 3948"/>
          <p:cNvSpPr>
            <a:spLocks noEditPoints="1"/>
          </p:cNvSpPr>
          <p:nvPr/>
        </p:nvSpPr>
        <p:spPr bwMode="auto">
          <a:xfrm>
            <a:off x="4965700" y="2271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07" name="Freeform 3949"/>
          <p:cNvSpPr>
            <a:spLocks noEditPoints="1"/>
          </p:cNvSpPr>
          <p:nvPr/>
        </p:nvSpPr>
        <p:spPr bwMode="auto">
          <a:xfrm>
            <a:off x="5003800"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08" name="Freeform 3950"/>
          <p:cNvSpPr>
            <a:spLocks noEditPoints="1"/>
          </p:cNvSpPr>
          <p:nvPr/>
        </p:nvSpPr>
        <p:spPr bwMode="auto">
          <a:xfrm>
            <a:off x="5003800"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09" name="Freeform 3951"/>
          <p:cNvSpPr>
            <a:spLocks noEditPoints="1"/>
          </p:cNvSpPr>
          <p:nvPr/>
        </p:nvSpPr>
        <p:spPr bwMode="auto">
          <a:xfrm>
            <a:off x="4910138"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10" name="Freeform 3952"/>
          <p:cNvSpPr>
            <a:spLocks noEditPoints="1"/>
          </p:cNvSpPr>
          <p:nvPr/>
        </p:nvSpPr>
        <p:spPr bwMode="auto">
          <a:xfrm>
            <a:off x="4910138"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11" name="Freeform 3953"/>
          <p:cNvSpPr>
            <a:spLocks noEditPoints="1"/>
          </p:cNvSpPr>
          <p:nvPr/>
        </p:nvSpPr>
        <p:spPr bwMode="auto">
          <a:xfrm>
            <a:off x="4673600" y="24526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12" name="Freeform 3954"/>
          <p:cNvSpPr>
            <a:spLocks noEditPoints="1"/>
          </p:cNvSpPr>
          <p:nvPr/>
        </p:nvSpPr>
        <p:spPr bwMode="auto">
          <a:xfrm>
            <a:off x="4673600" y="24526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13" name="Freeform 3955"/>
          <p:cNvSpPr>
            <a:spLocks noEditPoints="1"/>
          </p:cNvSpPr>
          <p:nvPr/>
        </p:nvSpPr>
        <p:spPr bwMode="auto">
          <a:xfrm>
            <a:off x="4033838"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14" name="Freeform 3956"/>
          <p:cNvSpPr>
            <a:spLocks noEditPoints="1"/>
          </p:cNvSpPr>
          <p:nvPr/>
        </p:nvSpPr>
        <p:spPr bwMode="auto">
          <a:xfrm>
            <a:off x="4033838"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15" name="Freeform 3957"/>
          <p:cNvSpPr>
            <a:spLocks noEditPoints="1"/>
          </p:cNvSpPr>
          <p:nvPr/>
        </p:nvSpPr>
        <p:spPr bwMode="auto">
          <a:xfrm>
            <a:off x="4506913" y="2760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16" name="Freeform 3958"/>
          <p:cNvSpPr>
            <a:spLocks noEditPoints="1"/>
          </p:cNvSpPr>
          <p:nvPr/>
        </p:nvSpPr>
        <p:spPr bwMode="auto">
          <a:xfrm>
            <a:off x="4506913" y="2760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17" name="Freeform 3959"/>
          <p:cNvSpPr>
            <a:spLocks noEditPoints="1"/>
          </p:cNvSpPr>
          <p:nvPr/>
        </p:nvSpPr>
        <p:spPr bwMode="auto">
          <a:xfrm>
            <a:off x="4865688"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18" name="Freeform 3960"/>
          <p:cNvSpPr>
            <a:spLocks noEditPoints="1"/>
          </p:cNvSpPr>
          <p:nvPr/>
        </p:nvSpPr>
        <p:spPr bwMode="auto">
          <a:xfrm>
            <a:off x="4865688"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19" name="Freeform 3961"/>
          <p:cNvSpPr>
            <a:spLocks noEditPoints="1"/>
          </p:cNvSpPr>
          <p:nvPr/>
        </p:nvSpPr>
        <p:spPr bwMode="auto">
          <a:xfrm>
            <a:off x="4803775" y="2576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20" name="Freeform 3962"/>
          <p:cNvSpPr>
            <a:spLocks noEditPoints="1"/>
          </p:cNvSpPr>
          <p:nvPr/>
        </p:nvSpPr>
        <p:spPr bwMode="auto">
          <a:xfrm>
            <a:off x="4803775" y="2576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21" name="Freeform 3963"/>
          <p:cNvSpPr>
            <a:spLocks noEditPoints="1"/>
          </p:cNvSpPr>
          <p:nvPr/>
        </p:nvSpPr>
        <p:spPr bwMode="auto">
          <a:xfrm>
            <a:off x="48196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22" name="Freeform 3964"/>
          <p:cNvSpPr>
            <a:spLocks noEditPoints="1"/>
          </p:cNvSpPr>
          <p:nvPr/>
        </p:nvSpPr>
        <p:spPr bwMode="auto">
          <a:xfrm>
            <a:off x="48196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23" name="Freeform 3965"/>
          <p:cNvSpPr>
            <a:spLocks noEditPoints="1"/>
          </p:cNvSpPr>
          <p:nvPr/>
        </p:nvSpPr>
        <p:spPr bwMode="auto">
          <a:xfrm>
            <a:off x="4719638"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24" name="Freeform 3966"/>
          <p:cNvSpPr>
            <a:spLocks noEditPoints="1"/>
          </p:cNvSpPr>
          <p:nvPr/>
        </p:nvSpPr>
        <p:spPr bwMode="auto">
          <a:xfrm>
            <a:off x="4719638"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25" name="Freeform 3967"/>
          <p:cNvSpPr>
            <a:spLocks noEditPoints="1"/>
          </p:cNvSpPr>
          <p:nvPr/>
        </p:nvSpPr>
        <p:spPr bwMode="auto">
          <a:xfrm>
            <a:off x="4875213"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26" name="Freeform 3968"/>
          <p:cNvSpPr>
            <a:spLocks noEditPoints="1"/>
          </p:cNvSpPr>
          <p:nvPr/>
        </p:nvSpPr>
        <p:spPr bwMode="auto">
          <a:xfrm>
            <a:off x="4875213"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27" name="Freeform 3969"/>
          <p:cNvSpPr>
            <a:spLocks noEditPoints="1"/>
          </p:cNvSpPr>
          <p:nvPr/>
        </p:nvSpPr>
        <p:spPr bwMode="auto">
          <a:xfrm>
            <a:off x="4899025" y="25161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28" name="Freeform 3970"/>
          <p:cNvSpPr>
            <a:spLocks noEditPoints="1"/>
          </p:cNvSpPr>
          <p:nvPr/>
        </p:nvSpPr>
        <p:spPr bwMode="auto">
          <a:xfrm>
            <a:off x="4899025" y="25161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29" name="Freeform 3972"/>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30" name="Freeform 3973"/>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31" name="Freeform 3974"/>
          <p:cNvSpPr>
            <a:spLocks noEditPoints="1"/>
          </p:cNvSpPr>
          <p:nvPr/>
        </p:nvSpPr>
        <p:spPr bwMode="auto">
          <a:xfrm>
            <a:off x="497681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32" name="Freeform 3975"/>
          <p:cNvSpPr>
            <a:spLocks noEditPoints="1"/>
          </p:cNvSpPr>
          <p:nvPr/>
        </p:nvSpPr>
        <p:spPr bwMode="auto">
          <a:xfrm>
            <a:off x="497681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33" name="Freeform 3976"/>
          <p:cNvSpPr>
            <a:spLocks noEditPoints="1"/>
          </p:cNvSpPr>
          <p:nvPr/>
        </p:nvSpPr>
        <p:spPr bwMode="auto">
          <a:xfrm>
            <a:off x="4602163"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34" name="Freeform 3977"/>
          <p:cNvSpPr>
            <a:spLocks noEditPoints="1"/>
          </p:cNvSpPr>
          <p:nvPr/>
        </p:nvSpPr>
        <p:spPr bwMode="auto">
          <a:xfrm>
            <a:off x="4602163"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35" name="Freeform 3978"/>
          <p:cNvSpPr>
            <a:spLocks noEditPoints="1"/>
          </p:cNvSpPr>
          <p:nvPr/>
        </p:nvSpPr>
        <p:spPr bwMode="auto">
          <a:xfrm>
            <a:off x="4637088" y="28844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36" name="Freeform 3979"/>
          <p:cNvSpPr>
            <a:spLocks noEditPoints="1"/>
          </p:cNvSpPr>
          <p:nvPr/>
        </p:nvSpPr>
        <p:spPr bwMode="auto">
          <a:xfrm>
            <a:off x="4637088" y="28844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37" name="Freeform 3980"/>
          <p:cNvSpPr>
            <a:spLocks noEditPoints="1"/>
          </p:cNvSpPr>
          <p:nvPr/>
        </p:nvSpPr>
        <p:spPr bwMode="auto">
          <a:xfrm>
            <a:off x="4792663"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38" name="Freeform 3981"/>
          <p:cNvSpPr>
            <a:spLocks noEditPoints="1"/>
          </p:cNvSpPr>
          <p:nvPr/>
        </p:nvSpPr>
        <p:spPr bwMode="auto">
          <a:xfrm>
            <a:off x="4792663"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39" name="Freeform 3982"/>
          <p:cNvSpPr>
            <a:spLocks noEditPoints="1"/>
          </p:cNvSpPr>
          <p:nvPr/>
        </p:nvSpPr>
        <p:spPr bwMode="auto">
          <a:xfrm>
            <a:off x="4668838" y="25479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40" name="Freeform 3983"/>
          <p:cNvSpPr>
            <a:spLocks noEditPoints="1"/>
          </p:cNvSpPr>
          <p:nvPr/>
        </p:nvSpPr>
        <p:spPr bwMode="auto">
          <a:xfrm>
            <a:off x="4668838" y="25479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41" name="Freeform 3984"/>
          <p:cNvSpPr>
            <a:spLocks noEditPoints="1"/>
          </p:cNvSpPr>
          <p:nvPr/>
        </p:nvSpPr>
        <p:spPr bwMode="auto">
          <a:xfrm>
            <a:off x="49101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42" name="Freeform 3985"/>
          <p:cNvSpPr>
            <a:spLocks noEditPoints="1"/>
          </p:cNvSpPr>
          <p:nvPr/>
        </p:nvSpPr>
        <p:spPr bwMode="auto">
          <a:xfrm>
            <a:off x="49101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43" name="Freeform 3986"/>
          <p:cNvSpPr>
            <a:spLocks noEditPoints="1"/>
          </p:cNvSpPr>
          <p:nvPr/>
        </p:nvSpPr>
        <p:spPr bwMode="auto">
          <a:xfrm>
            <a:off x="48942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44" name="Freeform 3987"/>
          <p:cNvSpPr>
            <a:spLocks noEditPoints="1"/>
          </p:cNvSpPr>
          <p:nvPr/>
        </p:nvSpPr>
        <p:spPr bwMode="auto">
          <a:xfrm>
            <a:off x="48942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45" name="Freeform 3988"/>
          <p:cNvSpPr>
            <a:spLocks noEditPoints="1"/>
          </p:cNvSpPr>
          <p:nvPr/>
        </p:nvSpPr>
        <p:spPr bwMode="auto">
          <a:xfrm>
            <a:off x="50149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46" name="Freeform 3989"/>
          <p:cNvSpPr>
            <a:spLocks noEditPoints="1"/>
          </p:cNvSpPr>
          <p:nvPr/>
        </p:nvSpPr>
        <p:spPr bwMode="auto">
          <a:xfrm>
            <a:off x="50149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47" name="Freeform 3990"/>
          <p:cNvSpPr>
            <a:spLocks noEditPoints="1"/>
          </p:cNvSpPr>
          <p:nvPr/>
        </p:nvSpPr>
        <p:spPr bwMode="auto">
          <a:xfrm>
            <a:off x="4876800" y="2576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48" name="Freeform 3991"/>
          <p:cNvSpPr>
            <a:spLocks noEditPoints="1"/>
          </p:cNvSpPr>
          <p:nvPr/>
        </p:nvSpPr>
        <p:spPr bwMode="auto">
          <a:xfrm>
            <a:off x="4876800" y="2576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49" name="Freeform 3992"/>
          <p:cNvSpPr>
            <a:spLocks noEditPoints="1"/>
          </p:cNvSpPr>
          <p:nvPr/>
        </p:nvSpPr>
        <p:spPr bwMode="auto">
          <a:xfrm>
            <a:off x="468153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50" name="Freeform 3993"/>
          <p:cNvSpPr>
            <a:spLocks noEditPoints="1"/>
          </p:cNvSpPr>
          <p:nvPr/>
        </p:nvSpPr>
        <p:spPr bwMode="auto">
          <a:xfrm>
            <a:off x="46815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51" name="Freeform 3994"/>
          <p:cNvSpPr>
            <a:spLocks noEditPoints="1"/>
          </p:cNvSpPr>
          <p:nvPr/>
        </p:nvSpPr>
        <p:spPr bwMode="auto">
          <a:xfrm>
            <a:off x="49339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52" name="Freeform 3995"/>
          <p:cNvSpPr>
            <a:spLocks noEditPoints="1"/>
          </p:cNvSpPr>
          <p:nvPr/>
        </p:nvSpPr>
        <p:spPr bwMode="auto">
          <a:xfrm>
            <a:off x="49339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53" name="Freeform 3996"/>
          <p:cNvSpPr>
            <a:spLocks noEditPoints="1"/>
          </p:cNvSpPr>
          <p:nvPr/>
        </p:nvSpPr>
        <p:spPr bwMode="auto">
          <a:xfrm>
            <a:off x="4629150" y="25161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54" name="Freeform 3997"/>
          <p:cNvSpPr>
            <a:spLocks noEditPoints="1"/>
          </p:cNvSpPr>
          <p:nvPr/>
        </p:nvSpPr>
        <p:spPr bwMode="auto">
          <a:xfrm>
            <a:off x="4629150" y="25161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55" name="Freeform 3998"/>
          <p:cNvSpPr>
            <a:spLocks noEditPoints="1"/>
          </p:cNvSpPr>
          <p:nvPr/>
        </p:nvSpPr>
        <p:spPr bwMode="auto">
          <a:xfrm>
            <a:off x="497681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56" name="Freeform 3999"/>
          <p:cNvSpPr>
            <a:spLocks noEditPoints="1"/>
          </p:cNvSpPr>
          <p:nvPr/>
        </p:nvSpPr>
        <p:spPr bwMode="auto">
          <a:xfrm>
            <a:off x="497681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57" name="Freeform 4000"/>
          <p:cNvSpPr>
            <a:spLocks noEditPoints="1"/>
          </p:cNvSpPr>
          <p:nvPr/>
        </p:nvSpPr>
        <p:spPr bwMode="auto">
          <a:xfrm>
            <a:off x="4989513" y="28209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58" name="Freeform 4001"/>
          <p:cNvSpPr>
            <a:spLocks noEditPoints="1"/>
          </p:cNvSpPr>
          <p:nvPr/>
        </p:nvSpPr>
        <p:spPr bwMode="auto">
          <a:xfrm>
            <a:off x="4989513" y="28209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59" name="Freeform 4002"/>
          <p:cNvSpPr>
            <a:spLocks noEditPoints="1"/>
          </p:cNvSpPr>
          <p:nvPr/>
        </p:nvSpPr>
        <p:spPr bwMode="auto">
          <a:xfrm>
            <a:off x="4905375" y="24526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60" name="Freeform 4003"/>
          <p:cNvSpPr>
            <a:spLocks noEditPoints="1"/>
          </p:cNvSpPr>
          <p:nvPr/>
        </p:nvSpPr>
        <p:spPr bwMode="auto">
          <a:xfrm>
            <a:off x="4905375" y="24526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61" name="Freeform 4004"/>
          <p:cNvSpPr>
            <a:spLocks noEditPoints="1"/>
          </p:cNvSpPr>
          <p:nvPr/>
        </p:nvSpPr>
        <p:spPr bwMode="auto">
          <a:xfrm>
            <a:off x="4918075"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62" name="Freeform 4005"/>
          <p:cNvSpPr>
            <a:spLocks noEditPoints="1"/>
          </p:cNvSpPr>
          <p:nvPr/>
        </p:nvSpPr>
        <p:spPr bwMode="auto">
          <a:xfrm>
            <a:off x="491807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63" name="Freeform 4006"/>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64" name="Freeform 4007"/>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65" name="Freeform 4008"/>
          <p:cNvSpPr>
            <a:spLocks noEditPoints="1"/>
          </p:cNvSpPr>
          <p:nvPr/>
        </p:nvSpPr>
        <p:spPr bwMode="auto">
          <a:xfrm>
            <a:off x="496570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66" name="Freeform 4009"/>
          <p:cNvSpPr>
            <a:spLocks noEditPoints="1"/>
          </p:cNvSpPr>
          <p:nvPr/>
        </p:nvSpPr>
        <p:spPr bwMode="auto">
          <a:xfrm>
            <a:off x="49657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67" name="Freeform 4010"/>
          <p:cNvSpPr>
            <a:spLocks noEditPoints="1"/>
          </p:cNvSpPr>
          <p:nvPr/>
        </p:nvSpPr>
        <p:spPr bwMode="auto">
          <a:xfrm>
            <a:off x="5046663"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68" name="Freeform 4011"/>
          <p:cNvSpPr>
            <a:spLocks noEditPoints="1"/>
          </p:cNvSpPr>
          <p:nvPr/>
        </p:nvSpPr>
        <p:spPr bwMode="auto">
          <a:xfrm>
            <a:off x="5046663"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69" name="Freeform 4012"/>
          <p:cNvSpPr>
            <a:spLocks noEditPoints="1"/>
          </p:cNvSpPr>
          <p:nvPr/>
        </p:nvSpPr>
        <p:spPr bwMode="auto">
          <a:xfrm>
            <a:off x="4854575"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70" name="Freeform 4013"/>
          <p:cNvSpPr>
            <a:spLocks noEditPoints="1"/>
          </p:cNvSpPr>
          <p:nvPr/>
        </p:nvSpPr>
        <p:spPr bwMode="auto">
          <a:xfrm>
            <a:off x="485457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71" name="Freeform 4014"/>
          <p:cNvSpPr>
            <a:spLocks noEditPoints="1"/>
          </p:cNvSpPr>
          <p:nvPr/>
        </p:nvSpPr>
        <p:spPr bwMode="auto">
          <a:xfrm>
            <a:off x="487045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72" name="Freeform 4015"/>
          <p:cNvSpPr>
            <a:spLocks noEditPoints="1"/>
          </p:cNvSpPr>
          <p:nvPr/>
        </p:nvSpPr>
        <p:spPr bwMode="auto">
          <a:xfrm>
            <a:off x="487045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73" name="Freeform 4016"/>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74" name="Freeform 4017"/>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75" name="Freeform 4018"/>
          <p:cNvSpPr>
            <a:spLocks noEditPoints="1"/>
          </p:cNvSpPr>
          <p:nvPr/>
        </p:nvSpPr>
        <p:spPr bwMode="auto">
          <a:xfrm>
            <a:off x="4605338" y="2636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76" name="Freeform 4019"/>
          <p:cNvSpPr>
            <a:spLocks noEditPoints="1"/>
          </p:cNvSpPr>
          <p:nvPr/>
        </p:nvSpPr>
        <p:spPr bwMode="auto">
          <a:xfrm>
            <a:off x="4605338" y="2636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77" name="Freeform 4020"/>
          <p:cNvSpPr>
            <a:spLocks noEditPoints="1"/>
          </p:cNvSpPr>
          <p:nvPr/>
        </p:nvSpPr>
        <p:spPr bwMode="auto">
          <a:xfrm>
            <a:off x="4960938"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78" name="Freeform 4021"/>
          <p:cNvSpPr>
            <a:spLocks noEditPoints="1"/>
          </p:cNvSpPr>
          <p:nvPr/>
        </p:nvSpPr>
        <p:spPr bwMode="auto">
          <a:xfrm>
            <a:off x="4960938"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79" name="Freeform 4022"/>
          <p:cNvSpPr>
            <a:spLocks noEditPoints="1"/>
          </p:cNvSpPr>
          <p:nvPr/>
        </p:nvSpPr>
        <p:spPr bwMode="auto">
          <a:xfrm>
            <a:off x="49863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80" name="Freeform 4023"/>
          <p:cNvSpPr>
            <a:spLocks noEditPoints="1"/>
          </p:cNvSpPr>
          <p:nvPr/>
        </p:nvSpPr>
        <p:spPr bwMode="auto">
          <a:xfrm>
            <a:off x="49863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81" name="Freeform 4024"/>
          <p:cNvSpPr>
            <a:spLocks noEditPoints="1"/>
          </p:cNvSpPr>
          <p:nvPr/>
        </p:nvSpPr>
        <p:spPr bwMode="auto">
          <a:xfrm>
            <a:off x="4710113"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82" name="Freeform 4025"/>
          <p:cNvSpPr>
            <a:spLocks noEditPoints="1"/>
          </p:cNvSpPr>
          <p:nvPr/>
        </p:nvSpPr>
        <p:spPr bwMode="auto">
          <a:xfrm>
            <a:off x="4710113"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83" name="Freeform 4026"/>
          <p:cNvSpPr>
            <a:spLocks noEditPoints="1"/>
          </p:cNvSpPr>
          <p:nvPr/>
        </p:nvSpPr>
        <p:spPr bwMode="auto">
          <a:xfrm>
            <a:off x="49101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84" name="Freeform 4027"/>
          <p:cNvSpPr>
            <a:spLocks noEditPoints="1"/>
          </p:cNvSpPr>
          <p:nvPr/>
        </p:nvSpPr>
        <p:spPr bwMode="auto">
          <a:xfrm>
            <a:off x="49101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85" name="Freeform 4028"/>
          <p:cNvSpPr>
            <a:spLocks noEditPoints="1"/>
          </p:cNvSpPr>
          <p:nvPr/>
        </p:nvSpPr>
        <p:spPr bwMode="auto">
          <a:xfrm>
            <a:off x="4941888"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86" name="Freeform 4029"/>
          <p:cNvSpPr>
            <a:spLocks noEditPoints="1"/>
          </p:cNvSpPr>
          <p:nvPr/>
        </p:nvSpPr>
        <p:spPr bwMode="auto">
          <a:xfrm>
            <a:off x="4941888"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87" name="Freeform 4030"/>
          <p:cNvSpPr>
            <a:spLocks noEditPoints="1"/>
          </p:cNvSpPr>
          <p:nvPr/>
        </p:nvSpPr>
        <p:spPr bwMode="auto">
          <a:xfrm>
            <a:off x="4630738"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88" name="Freeform 4031"/>
          <p:cNvSpPr>
            <a:spLocks noEditPoints="1"/>
          </p:cNvSpPr>
          <p:nvPr/>
        </p:nvSpPr>
        <p:spPr bwMode="auto">
          <a:xfrm>
            <a:off x="4630738"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89" name="Freeform 4032"/>
          <p:cNvSpPr>
            <a:spLocks noEditPoints="1"/>
          </p:cNvSpPr>
          <p:nvPr/>
        </p:nvSpPr>
        <p:spPr bwMode="auto">
          <a:xfrm>
            <a:off x="48736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190" name="Freeform 4033"/>
          <p:cNvSpPr>
            <a:spLocks noEditPoints="1"/>
          </p:cNvSpPr>
          <p:nvPr/>
        </p:nvSpPr>
        <p:spPr bwMode="auto">
          <a:xfrm>
            <a:off x="48736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91" name="Freeform 4034"/>
          <p:cNvSpPr>
            <a:spLocks noEditPoints="1"/>
          </p:cNvSpPr>
          <p:nvPr/>
        </p:nvSpPr>
        <p:spPr bwMode="auto">
          <a:xfrm>
            <a:off x="497363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92" name="Freeform 4035"/>
          <p:cNvSpPr>
            <a:spLocks noEditPoints="1"/>
          </p:cNvSpPr>
          <p:nvPr/>
        </p:nvSpPr>
        <p:spPr bwMode="auto">
          <a:xfrm>
            <a:off x="49736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93" name="Freeform 4036"/>
          <p:cNvSpPr>
            <a:spLocks noEditPoints="1"/>
          </p:cNvSpPr>
          <p:nvPr/>
        </p:nvSpPr>
        <p:spPr bwMode="auto">
          <a:xfrm>
            <a:off x="5049838"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94" name="Freeform 4037"/>
          <p:cNvSpPr>
            <a:spLocks noEditPoints="1"/>
          </p:cNvSpPr>
          <p:nvPr/>
        </p:nvSpPr>
        <p:spPr bwMode="auto">
          <a:xfrm>
            <a:off x="5049838"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95" name="Freeform 4038"/>
          <p:cNvSpPr>
            <a:spLocks noEditPoints="1"/>
          </p:cNvSpPr>
          <p:nvPr/>
        </p:nvSpPr>
        <p:spPr bwMode="auto">
          <a:xfrm>
            <a:off x="4946650"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96" name="Freeform 4039"/>
          <p:cNvSpPr>
            <a:spLocks noEditPoints="1"/>
          </p:cNvSpPr>
          <p:nvPr/>
        </p:nvSpPr>
        <p:spPr bwMode="auto">
          <a:xfrm>
            <a:off x="4946650"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97" name="Freeform 4040"/>
          <p:cNvSpPr>
            <a:spLocks noEditPoints="1"/>
          </p:cNvSpPr>
          <p:nvPr/>
        </p:nvSpPr>
        <p:spPr bwMode="auto">
          <a:xfrm>
            <a:off x="50260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198" name="Freeform 4041"/>
          <p:cNvSpPr>
            <a:spLocks noEditPoints="1"/>
          </p:cNvSpPr>
          <p:nvPr/>
        </p:nvSpPr>
        <p:spPr bwMode="auto">
          <a:xfrm>
            <a:off x="50260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199" name="Freeform 4042"/>
          <p:cNvSpPr>
            <a:spLocks noEditPoints="1"/>
          </p:cNvSpPr>
          <p:nvPr/>
        </p:nvSpPr>
        <p:spPr bwMode="auto">
          <a:xfrm>
            <a:off x="4929188"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00" name="Freeform 4043"/>
          <p:cNvSpPr>
            <a:spLocks noEditPoints="1"/>
          </p:cNvSpPr>
          <p:nvPr/>
        </p:nvSpPr>
        <p:spPr bwMode="auto">
          <a:xfrm>
            <a:off x="4929188"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01" name="Freeform 4044"/>
          <p:cNvSpPr>
            <a:spLocks noEditPoints="1"/>
          </p:cNvSpPr>
          <p:nvPr/>
        </p:nvSpPr>
        <p:spPr bwMode="auto">
          <a:xfrm>
            <a:off x="496093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02" name="Freeform 4045"/>
          <p:cNvSpPr>
            <a:spLocks noEditPoints="1"/>
          </p:cNvSpPr>
          <p:nvPr/>
        </p:nvSpPr>
        <p:spPr bwMode="auto">
          <a:xfrm>
            <a:off x="496093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03" name="Freeform 4046"/>
          <p:cNvSpPr>
            <a:spLocks noEditPoints="1"/>
          </p:cNvSpPr>
          <p:nvPr/>
        </p:nvSpPr>
        <p:spPr bwMode="auto">
          <a:xfrm>
            <a:off x="470535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04" name="Freeform 4047"/>
          <p:cNvSpPr>
            <a:spLocks noEditPoints="1"/>
          </p:cNvSpPr>
          <p:nvPr/>
        </p:nvSpPr>
        <p:spPr bwMode="auto">
          <a:xfrm>
            <a:off x="470535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05" name="Freeform 4048"/>
          <p:cNvSpPr>
            <a:spLocks noEditPoints="1"/>
          </p:cNvSpPr>
          <p:nvPr/>
        </p:nvSpPr>
        <p:spPr bwMode="auto">
          <a:xfrm>
            <a:off x="50498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206" name="Freeform 4049"/>
          <p:cNvSpPr>
            <a:spLocks noEditPoints="1"/>
          </p:cNvSpPr>
          <p:nvPr/>
        </p:nvSpPr>
        <p:spPr bwMode="auto">
          <a:xfrm>
            <a:off x="50498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07" name="Freeform 4050"/>
          <p:cNvSpPr>
            <a:spLocks noEditPoints="1"/>
          </p:cNvSpPr>
          <p:nvPr/>
        </p:nvSpPr>
        <p:spPr bwMode="auto">
          <a:xfrm>
            <a:off x="4805363"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08" name="Freeform 4051"/>
          <p:cNvSpPr>
            <a:spLocks noEditPoints="1"/>
          </p:cNvSpPr>
          <p:nvPr/>
        </p:nvSpPr>
        <p:spPr bwMode="auto">
          <a:xfrm>
            <a:off x="4805363"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09" name="Freeform 4052"/>
          <p:cNvSpPr>
            <a:spLocks noEditPoints="1"/>
          </p:cNvSpPr>
          <p:nvPr/>
        </p:nvSpPr>
        <p:spPr bwMode="auto">
          <a:xfrm>
            <a:off x="4878388"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10" name="Freeform 4053"/>
          <p:cNvSpPr>
            <a:spLocks noEditPoints="1"/>
          </p:cNvSpPr>
          <p:nvPr/>
        </p:nvSpPr>
        <p:spPr bwMode="auto">
          <a:xfrm>
            <a:off x="4878388"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11" name="Freeform 4054"/>
          <p:cNvSpPr>
            <a:spLocks noEditPoints="1"/>
          </p:cNvSpPr>
          <p:nvPr/>
        </p:nvSpPr>
        <p:spPr bwMode="auto">
          <a:xfrm>
            <a:off x="4962525"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12" name="Freeform 4055"/>
          <p:cNvSpPr>
            <a:spLocks noEditPoints="1"/>
          </p:cNvSpPr>
          <p:nvPr/>
        </p:nvSpPr>
        <p:spPr bwMode="auto">
          <a:xfrm>
            <a:off x="4962525"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13" name="Freeform 4056"/>
          <p:cNvSpPr>
            <a:spLocks noEditPoints="1"/>
          </p:cNvSpPr>
          <p:nvPr/>
        </p:nvSpPr>
        <p:spPr bwMode="auto">
          <a:xfrm>
            <a:off x="49704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14" name="Freeform 4057"/>
          <p:cNvSpPr>
            <a:spLocks noEditPoints="1"/>
          </p:cNvSpPr>
          <p:nvPr/>
        </p:nvSpPr>
        <p:spPr bwMode="auto">
          <a:xfrm>
            <a:off x="49704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15" name="Freeform 4058"/>
          <p:cNvSpPr>
            <a:spLocks noEditPoints="1"/>
          </p:cNvSpPr>
          <p:nvPr/>
        </p:nvSpPr>
        <p:spPr bwMode="auto">
          <a:xfrm>
            <a:off x="4953000"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16" name="Freeform 4059"/>
          <p:cNvSpPr>
            <a:spLocks noEditPoints="1"/>
          </p:cNvSpPr>
          <p:nvPr/>
        </p:nvSpPr>
        <p:spPr bwMode="auto">
          <a:xfrm>
            <a:off x="495300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17" name="Freeform 4060"/>
          <p:cNvSpPr>
            <a:spLocks noEditPoints="1"/>
          </p:cNvSpPr>
          <p:nvPr/>
        </p:nvSpPr>
        <p:spPr bwMode="auto">
          <a:xfrm>
            <a:off x="4581525"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18" name="Freeform 4061"/>
          <p:cNvSpPr>
            <a:spLocks noEditPoints="1"/>
          </p:cNvSpPr>
          <p:nvPr/>
        </p:nvSpPr>
        <p:spPr bwMode="auto">
          <a:xfrm>
            <a:off x="4581525"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19" name="Freeform 4062"/>
          <p:cNvSpPr>
            <a:spLocks noEditPoints="1"/>
          </p:cNvSpPr>
          <p:nvPr/>
        </p:nvSpPr>
        <p:spPr bwMode="auto">
          <a:xfrm>
            <a:off x="4749800" y="2636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20" name="Freeform 4063"/>
          <p:cNvSpPr>
            <a:spLocks noEditPoints="1"/>
          </p:cNvSpPr>
          <p:nvPr/>
        </p:nvSpPr>
        <p:spPr bwMode="auto">
          <a:xfrm>
            <a:off x="4749800" y="2636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21" name="Freeform 4064"/>
          <p:cNvSpPr>
            <a:spLocks noEditPoints="1"/>
          </p:cNvSpPr>
          <p:nvPr/>
        </p:nvSpPr>
        <p:spPr bwMode="auto">
          <a:xfrm>
            <a:off x="4941888" y="2636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22" name="Freeform 4065"/>
          <p:cNvSpPr>
            <a:spLocks noEditPoints="1"/>
          </p:cNvSpPr>
          <p:nvPr/>
        </p:nvSpPr>
        <p:spPr bwMode="auto">
          <a:xfrm>
            <a:off x="4941888" y="2636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23" name="Freeform 4066"/>
          <p:cNvSpPr>
            <a:spLocks noEditPoints="1"/>
          </p:cNvSpPr>
          <p:nvPr/>
        </p:nvSpPr>
        <p:spPr bwMode="auto">
          <a:xfrm>
            <a:off x="4813300"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24" name="Freeform 4067"/>
          <p:cNvSpPr>
            <a:spLocks noEditPoints="1"/>
          </p:cNvSpPr>
          <p:nvPr/>
        </p:nvSpPr>
        <p:spPr bwMode="auto">
          <a:xfrm>
            <a:off x="4813300"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25" name="Freeform 4068"/>
          <p:cNvSpPr>
            <a:spLocks noEditPoints="1"/>
          </p:cNvSpPr>
          <p:nvPr/>
        </p:nvSpPr>
        <p:spPr bwMode="auto">
          <a:xfrm>
            <a:off x="4968875"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26" name="Freeform 4069"/>
          <p:cNvSpPr>
            <a:spLocks noEditPoints="1"/>
          </p:cNvSpPr>
          <p:nvPr/>
        </p:nvSpPr>
        <p:spPr bwMode="auto">
          <a:xfrm>
            <a:off x="4968875"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27" name="Freeform 4070"/>
          <p:cNvSpPr>
            <a:spLocks noEditPoints="1"/>
          </p:cNvSpPr>
          <p:nvPr/>
        </p:nvSpPr>
        <p:spPr bwMode="auto">
          <a:xfrm>
            <a:off x="4760913"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28" name="Freeform 4071"/>
          <p:cNvSpPr>
            <a:spLocks noEditPoints="1"/>
          </p:cNvSpPr>
          <p:nvPr/>
        </p:nvSpPr>
        <p:spPr bwMode="auto">
          <a:xfrm>
            <a:off x="4760913"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29" name="Freeform 4072"/>
          <p:cNvSpPr>
            <a:spLocks noEditPoints="1"/>
          </p:cNvSpPr>
          <p:nvPr/>
        </p:nvSpPr>
        <p:spPr bwMode="auto">
          <a:xfrm>
            <a:off x="49498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30" name="Freeform 4073"/>
          <p:cNvSpPr>
            <a:spLocks noEditPoints="1"/>
          </p:cNvSpPr>
          <p:nvPr/>
        </p:nvSpPr>
        <p:spPr bwMode="auto">
          <a:xfrm>
            <a:off x="49498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31" name="Freeform 4074"/>
          <p:cNvSpPr>
            <a:spLocks noEditPoints="1"/>
          </p:cNvSpPr>
          <p:nvPr/>
        </p:nvSpPr>
        <p:spPr bwMode="auto">
          <a:xfrm>
            <a:off x="498633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32" name="Freeform 4075"/>
          <p:cNvSpPr>
            <a:spLocks noEditPoints="1"/>
          </p:cNvSpPr>
          <p:nvPr/>
        </p:nvSpPr>
        <p:spPr bwMode="auto">
          <a:xfrm>
            <a:off x="498633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33" name="Freeform 4076"/>
          <p:cNvSpPr>
            <a:spLocks noEditPoints="1"/>
          </p:cNvSpPr>
          <p:nvPr/>
        </p:nvSpPr>
        <p:spPr bwMode="auto">
          <a:xfrm>
            <a:off x="4873625"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34" name="Freeform 4077"/>
          <p:cNvSpPr>
            <a:spLocks noEditPoints="1"/>
          </p:cNvSpPr>
          <p:nvPr/>
        </p:nvSpPr>
        <p:spPr bwMode="auto">
          <a:xfrm>
            <a:off x="487362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35" name="Freeform 4078"/>
          <p:cNvSpPr>
            <a:spLocks noEditPoints="1"/>
          </p:cNvSpPr>
          <p:nvPr/>
        </p:nvSpPr>
        <p:spPr bwMode="auto">
          <a:xfrm>
            <a:off x="4778375" y="2420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236" name="Freeform 4079"/>
          <p:cNvSpPr>
            <a:spLocks noEditPoints="1"/>
          </p:cNvSpPr>
          <p:nvPr/>
        </p:nvSpPr>
        <p:spPr bwMode="auto">
          <a:xfrm>
            <a:off x="4778375" y="2420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37" name="Freeform 4080"/>
          <p:cNvSpPr>
            <a:spLocks noEditPoints="1"/>
          </p:cNvSpPr>
          <p:nvPr/>
        </p:nvSpPr>
        <p:spPr bwMode="auto">
          <a:xfrm>
            <a:off x="501808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38" name="Freeform 4081"/>
          <p:cNvSpPr>
            <a:spLocks noEditPoints="1"/>
          </p:cNvSpPr>
          <p:nvPr/>
        </p:nvSpPr>
        <p:spPr bwMode="auto">
          <a:xfrm>
            <a:off x="501808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39" name="Freeform 4082"/>
          <p:cNvSpPr>
            <a:spLocks noEditPoints="1"/>
          </p:cNvSpPr>
          <p:nvPr/>
        </p:nvSpPr>
        <p:spPr bwMode="auto">
          <a:xfrm>
            <a:off x="4765675"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40" name="Freeform 4083"/>
          <p:cNvSpPr>
            <a:spLocks noEditPoints="1"/>
          </p:cNvSpPr>
          <p:nvPr/>
        </p:nvSpPr>
        <p:spPr bwMode="auto">
          <a:xfrm>
            <a:off x="476567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41" name="Freeform 4084"/>
          <p:cNvSpPr>
            <a:spLocks noEditPoints="1"/>
          </p:cNvSpPr>
          <p:nvPr/>
        </p:nvSpPr>
        <p:spPr bwMode="auto">
          <a:xfrm>
            <a:off x="485775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42" name="Freeform 4085"/>
          <p:cNvSpPr>
            <a:spLocks noEditPoints="1"/>
          </p:cNvSpPr>
          <p:nvPr/>
        </p:nvSpPr>
        <p:spPr bwMode="auto">
          <a:xfrm>
            <a:off x="485775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43" name="Freeform 4086"/>
          <p:cNvSpPr>
            <a:spLocks noEditPoints="1"/>
          </p:cNvSpPr>
          <p:nvPr/>
        </p:nvSpPr>
        <p:spPr bwMode="auto">
          <a:xfrm>
            <a:off x="4841875"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44" name="Freeform 4087"/>
          <p:cNvSpPr>
            <a:spLocks noEditPoints="1"/>
          </p:cNvSpPr>
          <p:nvPr/>
        </p:nvSpPr>
        <p:spPr bwMode="auto">
          <a:xfrm>
            <a:off x="4841875"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45" name="Freeform 4088"/>
          <p:cNvSpPr>
            <a:spLocks noEditPoints="1"/>
          </p:cNvSpPr>
          <p:nvPr/>
        </p:nvSpPr>
        <p:spPr bwMode="auto">
          <a:xfrm>
            <a:off x="4994275"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46" name="Freeform 4089"/>
          <p:cNvSpPr>
            <a:spLocks noEditPoints="1"/>
          </p:cNvSpPr>
          <p:nvPr/>
        </p:nvSpPr>
        <p:spPr bwMode="auto">
          <a:xfrm>
            <a:off x="4994275"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47" name="Freeform 4090"/>
          <p:cNvSpPr>
            <a:spLocks noEditPoints="1"/>
          </p:cNvSpPr>
          <p:nvPr/>
        </p:nvSpPr>
        <p:spPr bwMode="auto">
          <a:xfrm>
            <a:off x="4976813"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48" name="Freeform 4091"/>
          <p:cNvSpPr>
            <a:spLocks noEditPoints="1"/>
          </p:cNvSpPr>
          <p:nvPr/>
        </p:nvSpPr>
        <p:spPr bwMode="auto">
          <a:xfrm>
            <a:off x="497681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49" name="Freeform 4092"/>
          <p:cNvSpPr>
            <a:spLocks noEditPoints="1"/>
          </p:cNvSpPr>
          <p:nvPr/>
        </p:nvSpPr>
        <p:spPr bwMode="auto">
          <a:xfrm>
            <a:off x="495300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50" name="Freeform 4093"/>
          <p:cNvSpPr>
            <a:spLocks noEditPoints="1"/>
          </p:cNvSpPr>
          <p:nvPr/>
        </p:nvSpPr>
        <p:spPr bwMode="auto">
          <a:xfrm>
            <a:off x="495300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51" name="Freeform 4094"/>
          <p:cNvSpPr>
            <a:spLocks noEditPoints="1"/>
          </p:cNvSpPr>
          <p:nvPr/>
        </p:nvSpPr>
        <p:spPr bwMode="auto">
          <a:xfrm>
            <a:off x="492601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52" name="Freeform 4095"/>
          <p:cNvSpPr>
            <a:spLocks noEditPoints="1"/>
          </p:cNvSpPr>
          <p:nvPr/>
        </p:nvSpPr>
        <p:spPr bwMode="auto">
          <a:xfrm>
            <a:off x="492601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53" name="Freeform 4096"/>
          <p:cNvSpPr>
            <a:spLocks noEditPoints="1"/>
          </p:cNvSpPr>
          <p:nvPr/>
        </p:nvSpPr>
        <p:spPr bwMode="auto">
          <a:xfrm>
            <a:off x="493712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54" name="Freeform 4097"/>
          <p:cNvSpPr>
            <a:spLocks noEditPoints="1"/>
          </p:cNvSpPr>
          <p:nvPr/>
        </p:nvSpPr>
        <p:spPr bwMode="auto">
          <a:xfrm>
            <a:off x="493712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55" name="Freeform 4098"/>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56" name="Freeform 4099"/>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57" name="Freeform 4100"/>
          <p:cNvSpPr>
            <a:spLocks noEditPoints="1"/>
          </p:cNvSpPr>
          <p:nvPr/>
        </p:nvSpPr>
        <p:spPr bwMode="auto">
          <a:xfrm>
            <a:off x="50704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58" name="Freeform 4101"/>
          <p:cNvSpPr>
            <a:spLocks noEditPoints="1"/>
          </p:cNvSpPr>
          <p:nvPr/>
        </p:nvSpPr>
        <p:spPr bwMode="auto">
          <a:xfrm>
            <a:off x="50704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59" name="Freeform 4102"/>
          <p:cNvSpPr>
            <a:spLocks noEditPoints="1"/>
          </p:cNvSpPr>
          <p:nvPr/>
        </p:nvSpPr>
        <p:spPr bwMode="auto">
          <a:xfrm>
            <a:off x="4852988" y="2357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260" name="Freeform 4103"/>
          <p:cNvSpPr>
            <a:spLocks noEditPoints="1"/>
          </p:cNvSpPr>
          <p:nvPr/>
        </p:nvSpPr>
        <p:spPr bwMode="auto">
          <a:xfrm>
            <a:off x="4852988" y="2357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61" name="Freeform 4104"/>
          <p:cNvSpPr>
            <a:spLocks noEditPoints="1"/>
          </p:cNvSpPr>
          <p:nvPr/>
        </p:nvSpPr>
        <p:spPr bwMode="auto">
          <a:xfrm>
            <a:off x="502126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262" name="Freeform 4105"/>
          <p:cNvSpPr>
            <a:spLocks noEditPoints="1"/>
          </p:cNvSpPr>
          <p:nvPr/>
        </p:nvSpPr>
        <p:spPr bwMode="auto">
          <a:xfrm>
            <a:off x="502126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63" name="Freeform 4106"/>
          <p:cNvSpPr>
            <a:spLocks noEditPoints="1"/>
          </p:cNvSpPr>
          <p:nvPr/>
        </p:nvSpPr>
        <p:spPr bwMode="auto">
          <a:xfrm>
            <a:off x="496252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64" name="Freeform 4107"/>
          <p:cNvSpPr>
            <a:spLocks noEditPoints="1"/>
          </p:cNvSpPr>
          <p:nvPr/>
        </p:nvSpPr>
        <p:spPr bwMode="auto">
          <a:xfrm>
            <a:off x="49625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65" name="Freeform 4108"/>
          <p:cNvSpPr>
            <a:spLocks noEditPoints="1"/>
          </p:cNvSpPr>
          <p:nvPr/>
        </p:nvSpPr>
        <p:spPr bwMode="auto">
          <a:xfrm>
            <a:off x="49736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66" name="Freeform 4109"/>
          <p:cNvSpPr>
            <a:spLocks noEditPoints="1"/>
          </p:cNvSpPr>
          <p:nvPr/>
        </p:nvSpPr>
        <p:spPr bwMode="auto">
          <a:xfrm>
            <a:off x="49736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67" name="Freeform 4110"/>
          <p:cNvSpPr>
            <a:spLocks noEditPoints="1"/>
          </p:cNvSpPr>
          <p:nvPr/>
        </p:nvSpPr>
        <p:spPr bwMode="auto">
          <a:xfrm>
            <a:off x="49498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68" name="Freeform 4111"/>
          <p:cNvSpPr>
            <a:spLocks noEditPoints="1"/>
          </p:cNvSpPr>
          <p:nvPr/>
        </p:nvSpPr>
        <p:spPr bwMode="auto">
          <a:xfrm>
            <a:off x="49498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69" name="Freeform 4112"/>
          <p:cNvSpPr>
            <a:spLocks noEditPoints="1"/>
          </p:cNvSpPr>
          <p:nvPr/>
        </p:nvSpPr>
        <p:spPr bwMode="auto">
          <a:xfrm>
            <a:off x="49863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70" name="Freeform 4113"/>
          <p:cNvSpPr>
            <a:spLocks noEditPoints="1"/>
          </p:cNvSpPr>
          <p:nvPr/>
        </p:nvSpPr>
        <p:spPr bwMode="auto">
          <a:xfrm>
            <a:off x="49863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71" name="Freeform 4114"/>
          <p:cNvSpPr>
            <a:spLocks noEditPoints="1"/>
          </p:cNvSpPr>
          <p:nvPr/>
        </p:nvSpPr>
        <p:spPr bwMode="auto">
          <a:xfrm>
            <a:off x="486886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72" name="Freeform 4115"/>
          <p:cNvSpPr>
            <a:spLocks noEditPoints="1"/>
          </p:cNvSpPr>
          <p:nvPr/>
        </p:nvSpPr>
        <p:spPr bwMode="auto">
          <a:xfrm>
            <a:off x="48688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73" name="Freeform 4116"/>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74" name="Freeform 4117"/>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75" name="Freeform 4118"/>
          <p:cNvSpPr>
            <a:spLocks noEditPoints="1"/>
          </p:cNvSpPr>
          <p:nvPr/>
        </p:nvSpPr>
        <p:spPr bwMode="auto">
          <a:xfrm>
            <a:off x="5026025"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76" name="Freeform 4119"/>
          <p:cNvSpPr>
            <a:spLocks noEditPoints="1"/>
          </p:cNvSpPr>
          <p:nvPr/>
        </p:nvSpPr>
        <p:spPr bwMode="auto">
          <a:xfrm>
            <a:off x="502602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77" name="Freeform 4120"/>
          <p:cNvSpPr>
            <a:spLocks noEditPoints="1"/>
          </p:cNvSpPr>
          <p:nvPr/>
        </p:nvSpPr>
        <p:spPr bwMode="auto">
          <a:xfrm>
            <a:off x="497363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78" name="Freeform 4121"/>
          <p:cNvSpPr>
            <a:spLocks noEditPoints="1"/>
          </p:cNvSpPr>
          <p:nvPr/>
        </p:nvSpPr>
        <p:spPr bwMode="auto">
          <a:xfrm>
            <a:off x="497363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79" name="Freeform 4122"/>
          <p:cNvSpPr>
            <a:spLocks noEditPoints="1"/>
          </p:cNvSpPr>
          <p:nvPr/>
        </p:nvSpPr>
        <p:spPr bwMode="auto">
          <a:xfrm>
            <a:off x="501015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80" name="Freeform 4123"/>
          <p:cNvSpPr>
            <a:spLocks noEditPoints="1"/>
          </p:cNvSpPr>
          <p:nvPr/>
        </p:nvSpPr>
        <p:spPr bwMode="auto">
          <a:xfrm>
            <a:off x="501015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81" name="Freeform 4124"/>
          <p:cNvSpPr>
            <a:spLocks noEditPoints="1"/>
          </p:cNvSpPr>
          <p:nvPr/>
        </p:nvSpPr>
        <p:spPr bwMode="auto">
          <a:xfrm>
            <a:off x="4989513"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82" name="Freeform 4125"/>
          <p:cNvSpPr>
            <a:spLocks noEditPoints="1"/>
          </p:cNvSpPr>
          <p:nvPr/>
        </p:nvSpPr>
        <p:spPr bwMode="auto">
          <a:xfrm>
            <a:off x="498951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83" name="Freeform 4126"/>
          <p:cNvSpPr>
            <a:spLocks noEditPoints="1"/>
          </p:cNvSpPr>
          <p:nvPr/>
        </p:nvSpPr>
        <p:spPr bwMode="auto">
          <a:xfrm>
            <a:off x="490061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84" name="Freeform 4127"/>
          <p:cNvSpPr>
            <a:spLocks noEditPoints="1"/>
          </p:cNvSpPr>
          <p:nvPr/>
        </p:nvSpPr>
        <p:spPr bwMode="auto">
          <a:xfrm>
            <a:off x="490061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85" name="Freeform 4128"/>
          <p:cNvSpPr>
            <a:spLocks noEditPoints="1"/>
          </p:cNvSpPr>
          <p:nvPr/>
        </p:nvSpPr>
        <p:spPr bwMode="auto">
          <a:xfrm>
            <a:off x="494506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86" name="Freeform 4129"/>
          <p:cNvSpPr>
            <a:spLocks noEditPoints="1"/>
          </p:cNvSpPr>
          <p:nvPr/>
        </p:nvSpPr>
        <p:spPr bwMode="auto">
          <a:xfrm>
            <a:off x="49450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87" name="Freeform 4130"/>
          <p:cNvSpPr>
            <a:spLocks noEditPoints="1"/>
          </p:cNvSpPr>
          <p:nvPr/>
        </p:nvSpPr>
        <p:spPr bwMode="auto">
          <a:xfrm>
            <a:off x="4657725"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88" name="Freeform 4131"/>
          <p:cNvSpPr>
            <a:spLocks noEditPoints="1"/>
          </p:cNvSpPr>
          <p:nvPr/>
        </p:nvSpPr>
        <p:spPr bwMode="auto">
          <a:xfrm>
            <a:off x="4657725"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89" name="Freeform 4132"/>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90" name="Freeform 4133"/>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91" name="Freeform 4134"/>
          <p:cNvSpPr>
            <a:spLocks noEditPoints="1"/>
          </p:cNvSpPr>
          <p:nvPr/>
        </p:nvSpPr>
        <p:spPr bwMode="auto">
          <a:xfrm>
            <a:off x="489267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292" name="Freeform 4135"/>
          <p:cNvSpPr>
            <a:spLocks noEditPoints="1"/>
          </p:cNvSpPr>
          <p:nvPr/>
        </p:nvSpPr>
        <p:spPr bwMode="auto">
          <a:xfrm>
            <a:off x="489267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93" name="Freeform 4136"/>
          <p:cNvSpPr>
            <a:spLocks noEditPoints="1"/>
          </p:cNvSpPr>
          <p:nvPr/>
        </p:nvSpPr>
        <p:spPr bwMode="auto">
          <a:xfrm>
            <a:off x="50625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94" name="Freeform 4137"/>
          <p:cNvSpPr>
            <a:spLocks noEditPoints="1"/>
          </p:cNvSpPr>
          <p:nvPr/>
        </p:nvSpPr>
        <p:spPr bwMode="auto">
          <a:xfrm>
            <a:off x="50625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95" name="Freeform 4138"/>
          <p:cNvSpPr>
            <a:spLocks noEditPoints="1"/>
          </p:cNvSpPr>
          <p:nvPr/>
        </p:nvSpPr>
        <p:spPr bwMode="auto">
          <a:xfrm>
            <a:off x="503713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96" name="Freeform 4139"/>
          <p:cNvSpPr>
            <a:spLocks noEditPoints="1"/>
          </p:cNvSpPr>
          <p:nvPr/>
        </p:nvSpPr>
        <p:spPr bwMode="auto">
          <a:xfrm>
            <a:off x="503713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97" name="Freeform 4140"/>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298" name="Freeform 4141"/>
          <p:cNvSpPr>
            <a:spLocks noEditPoints="1"/>
          </p:cNvSpPr>
          <p:nvPr/>
        </p:nvSpPr>
        <p:spPr bwMode="auto">
          <a:xfrm>
            <a:off x="49149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299" name="Freeform 4142"/>
          <p:cNvSpPr>
            <a:spLocks noEditPoints="1"/>
          </p:cNvSpPr>
          <p:nvPr/>
        </p:nvSpPr>
        <p:spPr bwMode="auto">
          <a:xfrm>
            <a:off x="494665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00" name="Freeform 4143"/>
          <p:cNvSpPr>
            <a:spLocks noEditPoints="1"/>
          </p:cNvSpPr>
          <p:nvPr/>
        </p:nvSpPr>
        <p:spPr bwMode="auto">
          <a:xfrm>
            <a:off x="494665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01" name="Freeform 4144"/>
          <p:cNvSpPr>
            <a:spLocks noEditPoints="1"/>
          </p:cNvSpPr>
          <p:nvPr/>
        </p:nvSpPr>
        <p:spPr bwMode="auto">
          <a:xfrm>
            <a:off x="501015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02" name="Freeform 4145"/>
          <p:cNvSpPr>
            <a:spLocks noEditPoints="1"/>
          </p:cNvSpPr>
          <p:nvPr/>
        </p:nvSpPr>
        <p:spPr bwMode="auto">
          <a:xfrm>
            <a:off x="50101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03" name="Freeform 4146"/>
          <p:cNvSpPr>
            <a:spLocks noEditPoints="1"/>
          </p:cNvSpPr>
          <p:nvPr/>
        </p:nvSpPr>
        <p:spPr bwMode="auto">
          <a:xfrm>
            <a:off x="49625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04" name="Freeform 4147"/>
          <p:cNvSpPr>
            <a:spLocks noEditPoints="1"/>
          </p:cNvSpPr>
          <p:nvPr/>
        </p:nvSpPr>
        <p:spPr bwMode="auto">
          <a:xfrm>
            <a:off x="49625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05" name="Freeform 4148"/>
          <p:cNvSpPr>
            <a:spLocks noEditPoints="1"/>
          </p:cNvSpPr>
          <p:nvPr/>
        </p:nvSpPr>
        <p:spPr bwMode="auto">
          <a:xfrm>
            <a:off x="47228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306" name="Freeform 4149"/>
          <p:cNvSpPr>
            <a:spLocks noEditPoints="1"/>
          </p:cNvSpPr>
          <p:nvPr/>
        </p:nvSpPr>
        <p:spPr bwMode="auto">
          <a:xfrm>
            <a:off x="47228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07" name="Freeform 4150"/>
          <p:cNvSpPr>
            <a:spLocks noEditPoints="1"/>
          </p:cNvSpPr>
          <p:nvPr/>
        </p:nvSpPr>
        <p:spPr bwMode="auto">
          <a:xfrm>
            <a:off x="497046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08" name="Freeform 4151"/>
          <p:cNvSpPr>
            <a:spLocks noEditPoints="1"/>
          </p:cNvSpPr>
          <p:nvPr/>
        </p:nvSpPr>
        <p:spPr bwMode="auto">
          <a:xfrm>
            <a:off x="497046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09" name="Freeform 4152"/>
          <p:cNvSpPr>
            <a:spLocks noEditPoints="1"/>
          </p:cNvSpPr>
          <p:nvPr/>
        </p:nvSpPr>
        <p:spPr bwMode="auto">
          <a:xfrm>
            <a:off x="50498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10" name="Freeform 4153"/>
          <p:cNvSpPr>
            <a:spLocks noEditPoints="1"/>
          </p:cNvSpPr>
          <p:nvPr/>
        </p:nvSpPr>
        <p:spPr bwMode="auto">
          <a:xfrm>
            <a:off x="50498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11" name="Freeform 4154"/>
          <p:cNvSpPr>
            <a:spLocks noEditPoints="1"/>
          </p:cNvSpPr>
          <p:nvPr/>
        </p:nvSpPr>
        <p:spPr bwMode="auto">
          <a:xfrm>
            <a:off x="496887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12" name="Freeform 4155"/>
          <p:cNvSpPr>
            <a:spLocks noEditPoints="1"/>
          </p:cNvSpPr>
          <p:nvPr/>
        </p:nvSpPr>
        <p:spPr bwMode="auto">
          <a:xfrm>
            <a:off x="496887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13" name="Freeform 4156"/>
          <p:cNvSpPr>
            <a:spLocks noEditPoints="1"/>
          </p:cNvSpPr>
          <p:nvPr/>
        </p:nvSpPr>
        <p:spPr bwMode="auto">
          <a:xfrm>
            <a:off x="426878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14" name="Freeform 4157"/>
          <p:cNvSpPr>
            <a:spLocks noEditPoints="1"/>
          </p:cNvSpPr>
          <p:nvPr/>
        </p:nvSpPr>
        <p:spPr bwMode="auto">
          <a:xfrm>
            <a:off x="426878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15" name="Freeform 4158"/>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16" name="Freeform 4159"/>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17" name="Freeform 4160"/>
          <p:cNvSpPr>
            <a:spLocks noEditPoints="1"/>
          </p:cNvSpPr>
          <p:nvPr/>
        </p:nvSpPr>
        <p:spPr bwMode="auto">
          <a:xfrm>
            <a:off x="4508500"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318" name="Freeform 4161"/>
          <p:cNvSpPr>
            <a:spLocks noEditPoints="1"/>
          </p:cNvSpPr>
          <p:nvPr/>
        </p:nvSpPr>
        <p:spPr bwMode="auto">
          <a:xfrm>
            <a:off x="4508500"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19" name="Freeform 4162"/>
          <p:cNvSpPr>
            <a:spLocks noEditPoints="1"/>
          </p:cNvSpPr>
          <p:nvPr/>
        </p:nvSpPr>
        <p:spPr bwMode="auto">
          <a:xfrm>
            <a:off x="4710113"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20" name="Freeform 4163"/>
          <p:cNvSpPr>
            <a:spLocks noEditPoints="1"/>
          </p:cNvSpPr>
          <p:nvPr/>
        </p:nvSpPr>
        <p:spPr bwMode="auto">
          <a:xfrm>
            <a:off x="4710113"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21" name="Freeform 4164"/>
          <p:cNvSpPr>
            <a:spLocks noEditPoints="1"/>
          </p:cNvSpPr>
          <p:nvPr/>
        </p:nvSpPr>
        <p:spPr bwMode="auto">
          <a:xfrm>
            <a:off x="50022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22" name="Freeform 4165"/>
          <p:cNvSpPr>
            <a:spLocks noEditPoints="1"/>
          </p:cNvSpPr>
          <p:nvPr/>
        </p:nvSpPr>
        <p:spPr bwMode="auto">
          <a:xfrm>
            <a:off x="50022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23" name="Freeform 4166"/>
          <p:cNvSpPr>
            <a:spLocks noEditPoints="1"/>
          </p:cNvSpPr>
          <p:nvPr/>
        </p:nvSpPr>
        <p:spPr bwMode="auto">
          <a:xfrm>
            <a:off x="499903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24" name="Freeform 4167"/>
          <p:cNvSpPr>
            <a:spLocks noEditPoints="1"/>
          </p:cNvSpPr>
          <p:nvPr/>
        </p:nvSpPr>
        <p:spPr bwMode="auto">
          <a:xfrm>
            <a:off x="499903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25" name="Freeform 4168"/>
          <p:cNvSpPr>
            <a:spLocks noEditPoints="1"/>
          </p:cNvSpPr>
          <p:nvPr/>
        </p:nvSpPr>
        <p:spPr bwMode="auto">
          <a:xfrm>
            <a:off x="504666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26" name="Freeform 4169"/>
          <p:cNvSpPr>
            <a:spLocks noEditPoints="1"/>
          </p:cNvSpPr>
          <p:nvPr/>
        </p:nvSpPr>
        <p:spPr bwMode="auto">
          <a:xfrm>
            <a:off x="504666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27" name="Freeform 4170"/>
          <p:cNvSpPr>
            <a:spLocks noEditPoints="1"/>
          </p:cNvSpPr>
          <p:nvPr/>
        </p:nvSpPr>
        <p:spPr bwMode="auto">
          <a:xfrm>
            <a:off x="502285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28" name="Freeform 4171"/>
          <p:cNvSpPr>
            <a:spLocks noEditPoints="1"/>
          </p:cNvSpPr>
          <p:nvPr/>
        </p:nvSpPr>
        <p:spPr bwMode="auto">
          <a:xfrm>
            <a:off x="502285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29" name="Freeform 4173"/>
          <p:cNvSpPr>
            <a:spLocks noEditPoints="1"/>
          </p:cNvSpPr>
          <p:nvPr/>
        </p:nvSpPr>
        <p:spPr bwMode="auto">
          <a:xfrm>
            <a:off x="5068888"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30" name="Freeform 4174"/>
          <p:cNvSpPr>
            <a:spLocks noEditPoints="1"/>
          </p:cNvSpPr>
          <p:nvPr/>
        </p:nvSpPr>
        <p:spPr bwMode="auto">
          <a:xfrm>
            <a:off x="5068888"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31" name="Freeform 4175"/>
          <p:cNvSpPr>
            <a:spLocks noEditPoints="1"/>
          </p:cNvSpPr>
          <p:nvPr/>
        </p:nvSpPr>
        <p:spPr bwMode="auto">
          <a:xfrm>
            <a:off x="4949825"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32" name="Freeform 4176"/>
          <p:cNvSpPr>
            <a:spLocks noEditPoints="1"/>
          </p:cNvSpPr>
          <p:nvPr/>
        </p:nvSpPr>
        <p:spPr bwMode="auto">
          <a:xfrm>
            <a:off x="4949825"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33" name="Freeform 4177"/>
          <p:cNvSpPr>
            <a:spLocks noEditPoints="1"/>
          </p:cNvSpPr>
          <p:nvPr/>
        </p:nvSpPr>
        <p:spPr bwMode="auto">
          <a:xfrm>
            <a:off x="49291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34" name="Freeform 4178"/>
          <p:cNvSpPr>
            <a:spLocks noEditPoints="1"/>
          </p:cNvSpPr>
          <p:nvPr/>
        </p:nvSpPr>
        <p:spPr bwMode="auto">
          <a:xfrm>
            <a:off x="49291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35" name="Freeform 4179"/>
          <p:cNvSpPr>
            <a:spLocks noEditPoints="1"/>
          </p:cNvSpPr>
          <p:nvPr/>
        </p:nvSpPr>
        <p:spPr bwMode="auto">
          <a:xfrm>
            <a:off x="490220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36" name="Freeform 4180"/>
          <p:cNvSpPr>
            <a:spLocks noEditPoints="1"/>
          </p:cNvSpPr>
          <p:nvPr/>
        </p:nvSpPr>
        <p:spPr bwMode="auto">
          <a:xfrm>
            <a:off x="490220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37" name="Freeform 4181"/>
          <p:cNvSpPr>
            <a:spLocks noEditPoints="1"/>
          </p:cNvSpPr>
          <p:nvPr/>
        </p:nvSpPr>
        <p:spPr bwMode="auto">
          <a:xfrm>
            <a:off x="5013325"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38" name="Freeform 4182"/>
          <p:cNvSpPr>
            <a:spLocks noEditPoints="1"/>
          </p:cNvSpPr>
          <p:nvPr/>
        </p:nvSpPr>
        <p:spPr bwMode="auto">
          <a:xfrm>
            <a:off x="501332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39" name="Freeform 4183"/>
          <p:cNvSpPr>
            <a:spLocks noEditPoints="1"/>
          </p:cNvSpPr>
          <p:nvPr/>
        </p:nvSpPr>
        <p:spPr bwMode="auto">
          <a:xfrm>
            <a:off x="51133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40" name="Freeform 4184"/>
          <p:cNvSpPr>
            <a:spLocks noEditPoints="1"/>
          </p:cNvSpPr>
          <p:nvPr/>
        </p:nvSpPr>
        <p:spPr bwMode="auto">
          <a:xfrm>
            <a:off x="51133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41" name="Freeform 4185"/>
          <p:cNvSpPr>
            <a:spLocks noEditPoints="1"/>
          </p:cNvSpPr>
          <p:nvPr/>
        </p:nvSpPr>
        <p:spPr bwMode="auto">
          <a:xfrm>
            <a:off x="50625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342" name="Freeform 4186"/>
          <p:cNvSpPr>
            <a:spLocks noEditPoints="1"/>
          </p:cNvSpPr>
          <p:nvPr/>
        </p:nvSpPr>
        <p:spPr bwMode="auto">
          <a:xfrm>
            <a:off x="50625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43" name="Freeform 4187"/>
          <p:cNvSpPr>
            <a:spLocks noEditPoints="1"/>
          </p:cNvSpPr>
          <p:nvPr/>
        </p:nvSpPr>
        <p:spPr bwMode="auto">
          <a:xfrm>
            <a:off x="49942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44" name="Freeform 4188"/>
          <p:cNvSpPr>
            <a:spLocks noEditPoints="1"/>
          </p:cNvSpPr>
          <p:nvPr/>
        </p:nvSpPr>
        <p:spPr bwMode="auto">
          <a:xfrm>
            <a:off x="49942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45" name="Freeform 4189"/>
          <p:cNvSpPr>
            <a:spLocks noEditPoints="1"/>
          </p:cNvSpPr>
          <p:nvPr/>
        </p:nvSpPr>
        <p:spPr bwMode="auto">
          <a:xfrm>
            <a:off x="503078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346" name="Freeform 4190"/>
          <p:cNvSpPr>
            <a:spLocks noEditPoints="1"/>
          </p:cNvSpPr>
          <p:nvPr/>
        </p:nvSpPr>
        <p:spPr bwMode="auto">
          <a:xfrm>
            <a:off x="50307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47" name="Freeform 4191"/>
          <p:cNvSpPr>
            <a:spLocks noEditPoints="1"/>
          </p:cNvSpPr>
          <p:nvPr/>
        </p:nvSpPr>
        <p:spPr bwMode="auto">
          <a:xfrm>
            <a:off x="504507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348" name="Freeform 4192"/>
          <p:cNvSpPr>
            <a:spLocks noEditPoints="1"/>
          </p:cNvSpPr>
          <p:nvPr/>
        </p:nvSpPr>
        <p:spPr bwMode="auto">
          <a:xfrm>
            <a:off x="504507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49" name="Freeform 4193"/>
          <p:cNvSpPr>
            <a:spLocks noEditPoints="1"/>
          </p:cNvSpPr>
          <p:nvPr/>
        </p:nvSpPr>
        <p:spPr bwMode="auto">
          <a:xfrm>
            <a:off x="488632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350" name="Freeform 4194"/>
          <p:cNvSpPr>
            <a:spLocks noEditPoints="1"/>
          </p:cNvSpPr>
          <p:nvPr/>
        </p:nvSpPr>
        <p:spPr bwMode="auto">
          <a:xfrm>
            <a:off x="48863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51" name="Freeform 4195"/>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52" name="Freeform 4196"/>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53" name="Freeform 4197"/>
          <p:cNvSpPr>
            <a:spLocks noEditPoints="1"/>
          </p:cNvSpPr>
          <p:nvPr/>
        </p:nvSpPr>
        <p:spPr bwMode="auto">
          <a:xfrm>
            <a:off x="495776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54" name="Freeform 4198"/>
          <p:cNvSpPr>
            <a:spLocks noEditPoints="1"/>
          </p:cNvSpPr>
          <p:nvPr/>
        </p:nvSpPr>
        <p:spPr bwMode="auto">
          <a:xfrm>
            <a:off x="495776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55" name="Freeform 4199"/>
          <p:cNvSpPr>
            <a:spLocks noEditPoints="1"/>
          </p:cNvSpPr>
          <p:nvPr/>
        </p:nvSpPr>
        <p:spPr bwMode="auto">
          <a:xfrm>
            <a:off x="47005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56" name="Freeform 4200"/>
          <p:cNvSpPr>
            <a:spLocks noEditPoints="1"/>
          </p:cNvSpPr>
          <p:nvPr/>
        </p:nvSpPr>
        <p:spPr bwMode="auto">
          <a:xfrm>
            <a:off x="47005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57" name="Freeform 4201"/>
          <p:cNvSpPr>
            <a:spLocks noEditPoints="1"/>
          </p:cNvSpPr>
          <p:nvPr/>
        </p:nvSpPr>
        <p:spPr bwMode="auto">
          <a:xfrm>
            <a:off x="502285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58" name="Freeform 4202"/>
          <p:cNvSpPr>
            <a:spLocks noEditPoints="1"/>
          </p:cNvSpPr>
          <p:nvPr/>
        </p:nvSpPr>
        <p:spPr bwMode="auto">
          <a:xfrm>
            <a:off x="50228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59" name="Freeform 4203"/>
          <p:cNvSpPr>
            <a:spLocks noEditPoints="1"/>
          </p:cNvSpPr>
          <p:nvPr/>
        </p:nvSpPr>
        <p:spPr bwMode="auto">
          <a:xfrm>
            <a:off x="47942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60" name="Freeform 4204"/>
          <p:cNvSpPr>
            <a:spLocks noEditPoints="1"/>
          </p:cNvSpPr>
          <p:nvPr/>
        </p:nvSpPr>
        <p:spPr bwMode="auto">
          <a:xfrm>
            <a:off x="47942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61" name="Freeform 4205"/>
          <p:cNvSpPr>
            <a:spLocks noEditPoints="1"/>
          </p:cNvSpPr>
          <p:nvPr/>
        </p:nvSpPr>
        <p:spPr bwMode="auto">
          <a:xfrm>
            <a:off x="5010150"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62" name="Freeform 4206"/>
          <p:cNvSpPr>
            <a:spLocks noEditPoints="1"/>
          </p:cNvSpPr>
          <p:nvPr/>
        </p:nvSpPr>
        <p:spPr bwMode="auto">
          <a:xfrm>
            <a:off x="5010150"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63" name="Freeform 4207"/>
          <p:cNvSpPr>
            <a:spLocks noEditPoints="1"/>
          </p:cNvSpPr>
          <p:nvPr/>
        </p:nvSpPr>
        <p:spPr bwMode="auto">
          <a:xfrm>
            <a:off x="4960938" y="24526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64" name="Freeform 4208"/>
          <p:cNvSpPr>
            <a:spLocks noEditPoints="1"/>
          </p:cNvSpPr>
          <p:nvPr/>
        </p:nvSpPr>
        <p:spPr bwMode="auto">
          <a:xfrm>
            <a:off x="4960938" y="24526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65" name="Freeform 4209"/>
          <p:cNvSpPr>
            <a:spLocks noEditPoints="1"/>
          </p:cNvSpPr>
          <p:nvPr/>
        </p:nvSpPr>
        <p:spPr bwMode="auto">
          <a:xfrm>
            <a:off x="50149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66" name="Freeform 4210"/>
          <p:cNvSpPr>
            <a:spLocks noEditPoints="1"/>
          </p:cNvSpPr>
          <p:nvPr/>
        </p:nvSpPr>
        <p:spPr bwMode="auto">
          <a:xfrm>
            <a:off x="50149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67" name="Freeform 4211"/>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68" name="Freeform 4212"/>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69" name="Freeform 4213"/>
          <p:cNvSpPr>
            <a:spLocks noEditPoints="1"/>
          </p:cNvSpPr>
          <p:nvPr/>
        </p:nvSpPr>
        <p:spPr bwMode="auto">
          <a:xfrm>
            <a:off x="506888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70" name="Freeform 4214"/>
          <p:cNvSpPr>
            <a:spLocks noEditPoints="1"/>
          </p:cNvSpPr>
          <p:nvPr/>
        </p:nvSpPr>
        <p:spPr bwMode="auto">
          <a:xfrm>
            <a:off x="506888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71" name="Freeform 4215"/>
          <p:cNvSpPr>
            <a:spLocks noEditPoints="1"/>
          </p:cNvSpPr>
          <p:nvPr/>
        </p:nvSpPr>
        <p:spPr bwMode="auto">
          <a:xfrm>
            <a:off x="492918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72" name="Freeform 4216"/>
          <p:cNvSpPr>
            <a:spLocks noEditPoints="1"/>
          </p:cNvSpPr>
          <p:nvPr/>
        </p:nvSpPr>
        <p:spPr bwMode="auto">
          <a:xfrm>
            <a:off x="492918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73" name="Freeform 4217"/>
          <p:cNvSpPr>
            <a:spLocks noEditPoints="1"/>
          </p:cNvSpPr>
          <p:nvPr/>
        </p:nvSpPr>
        <p:spPr bwMode="auto">
          <a:xfrm>
            <a:off x="4660900"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74" name="Freeform 4218"/>
          <p:cNvSpPr>
            <a:spLocks noEditPoints="1"/>
          </p:cNvSpPr>
          <p:nvPr/>
        </p:nvSpPr>
        <p:spPr bwMode="auto">
          <a:xfrm>
            <a:off x="4660900"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75" name="Freeform 4219"/>
          <p:cNvSpPr>
            <a:spLocks noEditPoints="1"/>
          </p:cNvSpPr>
          <p:nvPr/>
        </p:nvSpPr>
        <p:spPr bwMode="auto">
          <a:xfrm>
            <a:off x="4829175" y="2576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76" name="Freeform 4220"/>
          <p:cNvSpPr>
            <a:spLocks noEditPoints="1"/>
          </p:cNvSpPr>
          <p:nvPr/>
        </p:nvSpPr>
        <p:spPr bwMode="auto">
          <a:xfrm>
            <a:off x="4829175" y="2576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77" name="Freeform 4221"/>
          <p:cNvSpPr>
            <a:spLocks noEditPoints="1"/>
          </p:cNvSpPr>
          <p:nvPr/>
        </p:nvSpPr>
        <p:spPr bwMode="auto">
          <a:xfrm>
            <a:off x="496252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78" name="Freeform 4222"/>
          <p:cNvSpPr>
            <a:spLocks noEditPoints="1"/>
          </p:cNvSpPr>
          <p:nvPr/>
        </p:nvSpPr>
        <p:spPr bwMode="auto">
          <a:xfrm>
            <a:off x="49625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79" name="Freeform 4223"/>
          <p:cNvSpPr>
            <a:spLocks noEditPoints="1"/>
          </p:cNvSpPr>
          <p:nvPr/>
        </p:nvSpPr>
        <p:spPr bwMode="auto">
          <a:xfrm>
            <a:off x="50657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380" name="Freeform 4224"/>
          <p:cNvSpPr>
            <a:spLocks noEditPoints="1"/>
          </p:cNvSpPr>
          <p:nvPr/>
        </p:nvSpPr>
        <p:spPr bwMode="auto">
          <a:xfrm>
            <a:off x="50657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81" name="Freeform 4225"/>
          <p:cNvSpPr>
            <a:spLocks noEditPoints="1"/>
          </p:cNvSpPr>
          <p:nvPr/>
        </p:nvSpPr>
        <p:spPr bwMode="auto">
          <a:xfrm>
            <a:off x="48863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82" name="Freeform 4226"/>
          <p:cNvSpPr>
            <a:spLocks noEditPoints="1"/>
          </p:cNvSpPr>
          <p:nvPr/>
        </p:nvSpPr>
        <p:spPr bwMode="auto">
          <a:xfrm>
            <a:off x="48863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83" name="Freeform 4227"/>
          <p:cNvSpPr>
            <a:spLocks noEditPoints="1"/>
          </p:cNvSpPr>
          <p:nvPr/>
        </p:nvSpPr>
        <p:spPr bwMode="auto">
          <a:xfrm>
            <a:off x="48228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384" name="Freeform 4228"/>
          <p:cNvSpPr>
            <a:spLocks noEditPoints="1"/>
          </p:cNvSpPr>
          <p:nvPr/>
        </p:nvSpPr>
        <p:spPr bwMode="auto">
          <a:xfrm>
            <a:off x="48228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85" name="Freeform 4229"/>
          <p:cNvSpPr>
            <a:spLocks noEditPoints="1"/>
          </p:cNvSpPr>
          <p:nvPr/>
        </p:nvSpPr>
        <p:spPr bwMode="auto">
          <a:xfrm>
            <a:off x="4921250" y="2271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86" name="Freeform 4230"/>
          <p:cNvSpPr>
            <a:spLocks noEditPoints="1"/>
          </p:cNvSpPr>
          <p:nvPr/>
        </p:nvSpPr>
        <p:spPr bwMode="auto">
          <a:xfrm>
            <a:off x="4921250" y="2271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87" name="Freeform 4231"/>
          <p:cNvSpPr>
            <a:spLocks noEditPoints="1"/>
          </p:cNvSpPr>
          <p:nvPr/>
        </p:nvSpPr>
        <p:spPr bwMode="auto">
          <a:xfrm>
            <a:off x="477678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388" name="Freeform 4232"/>
          <p:cNvSpPr>
            <a:spLocks noEditPoints="1"/>
          </p:cNvSpPr>
          <p:nvPr/>
        </p:nvSpPr>
        <p:spPr bwMode="auto">
          <a:xfrm>
            <a:off x="47767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89" name="Freeform 4233"/>
          <p:cNvSpPr>
            <a:spLocks noEditPoints="1"/>
          </p:cNvSpPr>
          <p:nvPr/>
        </p:nvSpPr>
        <p:spPr bwMode="auto">
          <a:xfrm>
            <a:off x="482123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90" name="Freeform 4234"/>
          <p:cNvSpPr>
            <a:spLocks noEditPoints="1"/>
          </p:cNvSpPr>
          <p:nvPr/>
        </p:nvSpPr>
        <p:spPr bwMode="auto">
          <a:xfrm>
            <a:off x="482123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91" name="Freeform 4235"/>
          <p:cNvSpPr>
            <a:spLocks noEditPoints="1"/>
          </p:cNvSpPr>
          <p:nvPr/>
        </p:nvSpPr>
        <p:spPr bwMode="auto">
          <a:xfrm>
            <a:off x="500697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92" name="Freeform 4236"/>
          <p:cNvSpPr>
            <a:spLocks noEditPoints="1"/>
          </p:cNvSpPr>
          <p:nvPr/>
        </p:nvSpPr>
        <p:spPr bwMode="auto">
          <a:xfrm>
            <a:off x="500697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93" name="Freeform 4237"/>
          <p:cNvSpPr>
            <a:spLocks noEditPoints="1"/>
          </p:cNvSpPr>
          <p:nvPr/>
        </p:nvSpPr>
        <p:spPr bwMode="auto">
          <a:xfrm>
            <a:off x="4937125" y="2271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94" name="Freeform 4238"/>
          <p:cNvSpPr>
            <a:spLocks noEditPoints="1"/>
          </p:cNvSpPr>
          <p:nvPr/>
        </p:nvSpPr>
        <p:spPr bwMode="auto">
          <a:xfrm>
            <a:off x="4937125" y="2271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95" name="Freeform 4239"/>
          <p:cNvSpPr>
            <a:spLocks noEditPoints="1"/>
          </p:cNvSpPr>
          <p:nvPr/>
        </p:nvSpPr>
        <p:spPr bwMode="auto">
          <a:xfrm>
            <a:off x="492125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96" name="Freeform 4240"/>
          <p:cNvSpPr>
            <a:spLocks noEditPoints="1"/>
          </p:cNvSpPr>
          <p:nvPr/>
        </p:nvSpPr>
        <p:spPr bwMode="auto">
          <a:xfrm>
            <a:off x="492125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97" name="Freeform 4241"/>
          <p:cNvSpPr>
            <a:spLocks noEditPoints="1"/>
          </p:cNvSpPr>
          <p:nvPr/>
        </p:nvSpPr>
        <p:spPr bwMode="auto">
          <a:xfrm>
            <a:off x="497046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398" name="Freeform 4242"/>
          <p:cNvSpPr>
            <a:spLocks noEditPoints="1"/>
          </p:cNvSpPr>
          <p:nvPr/>
        </p:nvSpPr>
        <p:spPr bwMode="auto">
          <a:xfrm>
            <a:off x="497046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399" name="Freeform 4243"/>
          <p:cNvSpPr>
            <a:spLocks noEditPoints="1"/>
          </p:cNvSpPr>
          <p:nvPr/>
        </p:nvSpPr>
        <p:spPr bwMode="auto">
          <a:xfrm>
            <a:off x="503713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00" name="Freeform 4244"/>
          <p:cNvSpPr>
            <a:spLocks noEditPoints="1"/>
          </p:cNvSpPr>
          <p:nvPr/>
        </p:nvSpPr>
        <p:spPr bwMode="auto">
          <a:xfrm>
            <a:off x="50371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01" name="Freeform 4245"/>
          <p:cNvSpPr>
            <a:spLocks noEditPoints="1"/>
          </p:cNvSpPr>
          <p:nvPr/>
        </p:nvSpPr>
        <p:spPr bwMode="auto">
          <a:xfrm>
            <a:off x="501808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02" name="Freeform 4246"/>
          <p:cNvSpPr>
            <a:spLocks noEditPoints="1"/>
          </p:cNvSpPr>
          <p:nvPr/>
        </p:nvSpPr>
        <p:spPr bwMode="auto">
          <a:xfrm>
            <a:off x="501808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03" name="Freeform 4247"/>
          <p:cNvSpPr>
            <a:spLocks noEditPoints="1"/>
          </p:cNvSpPr>
          <p:nvPr/>
        </p:nvSpPr>
        <p:spPr bwMode="auto">
          <a:xfrm>
            <a:off x="49926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04" name="Freeform 4248"/>
          <p:cNvSpPr>
            <a:spLocks noEditPoints="1"/>
          </p:cNvSpPr>
          <p:nvPr/>
        </p:nvSpPr>
        <p:spPr bwMode="auto">
          <a:xfrm>
            <a:off x="49926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05" name="Freeform 4249"/>
          <p:cNvSpPr>
            <a:spLocks noEditPoints="1"/>
          </p:cNvSpPr>
          <p:nvPr/>
        </p:nvSpPr>
        <p:spPr bwMode="auto">
          <a:xfrm>
            <a:off x="4805363"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06" name="Freeform 4250"/>
          <p:cNvSpPr>
            <a:spLocks noEditPoints="1"/>
          </p:cNvSpPr>
          <p:nvPr/>
        </p:nvSpPr>
        <p:spPr bwMode="auto">
          <a:xfrm>
            <a:off x="4805363"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07" name="Freeform 4251"/>
          <p:cNvSpPr>
            <a:spLocks noEditPoints="1"/>
          </p:cNvSpPr>
          <p:nvPr/>
        </p:nvSpPr>
        <p:spPr bwMode="auto">
          <a:xfrm>
            <a:off x="497046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08" name="Freeform 4252"/>
          <p:cNvSpPr>
            <a:spLocks noEditPoints="1"/>
          </p:cNvSpPr>
          <p:nvPr/>
        </p:nvSpPr>
        <p:spPr bwMode="auto">
          <a:xfrm>
            <a:off x="49704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09" name="Freeform 4253"/>
          <p:cNvSpPr>
            <a:spLocks noEditPoints="1"/>
          </p:cNvSpPr>
          <p:nvPr/>
        </p:nvSpPr>
        <p:spPr bwMode="auto">
          <a:xfrm>
            <a:off x="47545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10" name="Freeform 4254"/>
          <p:cNvSpPr>
            <a:spLocks noEditPoints="1"/>
          </p:cNvSpPr>
          <p:nvPr/>
        </p:nvSpPr>
        <p:spPr bwMode="auto">
          <a:xfrm>
            <a:off x="47545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11" name="Freeform 4255"/>
          <p:cNvSpPr>
            <a:spLocks noEditPoints="1"/>
          </p:cNvSpPr>
          <p:nvPr/>
        </p:nvSpPr>
        <p:spPr bwMode="auto">
          <a:xfrm>
            <a:off x="4829175"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12" name="Freeform 4256"/>
          <p:cNvSpPr>
            <a:spLocks noEditPoints="1"/>
          </p:cNvSpPr>
          <p:nvPr/>
        </p:nvSpPr>
        <p:spPr bwMode="auto">
          <a:xfrm>
            <a:off x="4829175"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13" name="Freeform 4257"/>
          <p:cNvSpPr>
            <a:spLocks noEditPoints="1"/>
          </p:cNvSpPr>
          <p:nvPr/>
        </p:nvSpPr>
        <p:spPr bwMode="auto">
          <a:xfrm>
            <a:off x="5060950"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14" name="Freeform 4258"/>
          <p:cNvSpPr>
            <a:spLocks noEditPoints="1"/>
          </p:cNvSpPr>
          <p:nvPr/>
        </p:nvSpPr>
        <p:spPr bwMode="auto">
          <a:xfrm>
            <a:off x="506095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15" name="Freeform 4259"/>
          <p:cNvSpPr>
            <a:spLocks noEditPoints="1"/>
          </p:cNvSpPr>
          <p:nvPr/>
        </p:nvSpPr>
        <p:spPr bwMode="auto">
          <a:xfrm>
            <a:off x="492918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16" name="Freeform 4260"/>
          <p:cNvSpPr>
            <a:spLocks noEditPoints="1"/>
          </p:cNvSpPr>
          <p:nvPr/>
        </p:nvSpPr>
        <p:spPr bwMode="auto">
          <a:xfrm>
            <a:off x="492918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17" name="Freeform 4261"/>
          <p:cNvSpPr>
            <a:spLocks noEditPoints="1"/>
          </p:cNvSpPr>
          <p:nvPr/>
        </p:nvSpPr>
        <p:spPr bwMode="auto">
          <a:xfrm>
            <a:off x="5022850"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18" name="Freeform 4262"/>
          <p:cNvSpPr>
            <a:spLocks noEditPoints="1"/>
          </p:cNvSpPr>
          <p:nvPr/>
        </p:nvSpPr>
        <p:spPr bwMode="auto">
          <a:xfrm>
            <a:off x="502285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19" name="Freeform 4263"/>
          <p:cNvSpPr>
            <a:spLocks noEditPoints="1"/>
          </p:cNvSpPr>
          <p:nvPr/>
        </p:nvSpPr>
        <p:spPr bwMode="auto">
          <a:xfrm>
            <a:off x="49863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20" name="Freeform 4264"/>
          <p:cNvSpPr>
            <a:spLocks noEditPoints="1"/>
          </p:cNvSpPr>
          <p:nvPr/>
        </p:nvSpPr>
        <p:spPr bwMode="auto">
          <a:xfrm>
            <a:off x="49863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21" name="Freeform 4265"/>
          <p:cNvSpPr>
            <a:spLocks noEditPoints="1"/>
          </p:cNvSpPr>
          <p:nvPr/>
        </p:nvSpPr>
        <p:spPr bwMode="auto">
          <a:xfrm>
            <a:off x="5046663"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22" name="Freeform 4266"/>
          <p:cNvSpPr>
            <a:spLocks noEditPoints="1"/>
          </p:cNvSpPr>
          <p:nvPr/>
        </p:nvSpPr>
        <p:spPr bwMode="auto">
          <a:xfrm>
            <a:off x="50466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23" name="Freeform 4267"/>
          <p:cNvSpPr>
            <a:spLocks noEditPoints="1"/>
          </p:cNvSpPr>
          <p:nvPr/>
        </p:nvSpPr>
        <p:spPr bwMode="auto">
          <a:xfrm>
            <a:off x="480536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24" name="Freeform 4268"/>
          <p:cNvSpPr>
            <a:spLocks noEditPoints="1"/>
          </p:cNvSpPr>
          <p:nvPr/>
        </p:nvSpPr>
        <p:spPr bwMode="auto">
          <a:xfrm>
            <a:off x="480536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25" name="Freeform 4269"/>
          <p:cNvSpPr>
            <a:spLocks noEditPoints="1"/>
          </p:cNvSpPr>
          <p:nvPr/>
        </p:nvSpPr>
        <p:spPr bwMode="auto">
          <a:xfrm>
            <a:off x="504190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26" name="Freeform 4270"/>
          <p:cNvSpPr>
            <a:spLocks noEditPoints="1"/>
          </p:cNvSpPr>
          <p:nvPr/>
        </p:nvSpPr>
        <p:spPr bwMode="auto">
          <a:xfrm>
            <a:off x="504190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27" name="Freeform 4271"/>
          <p:cNvSpPr>
            <a:spLocks noEditPoints="1"/>
          </p:cNvSpPr>
          <p:nvPr/>
        </p:nvSpPr>
        <p:spPr bwMode="auto">
          <a:xfrm>
            <a:off x="4752975" y="24526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28" name="Freeform 4272"/>
          <p:cNvSpPr>
            <a:spLocks noEditPoints="1"/>
          </p:cNvSpPr>
          <p:nvPr/>
        </p:nvSpPr>
        <p:spPr bwMode="auto">
          <a:xfrm>
            <a:off x="4752975" y="24526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29" name="Freeform 4273"/>
          <p:cNvSpPr>
            <a:spLocks noEditPoints="1"/>
          </p:cNvSpPr>
          <p:nvPr/>
        </p:nvSpPr>
        <p:spPr bwMode="auto">
          <a:xfrm>
            <a:off x="508635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30" name="Freeform 4274"/>
          <p:cNvSpPr>
            <a:spLocks noEditPoints="1"/>
          </p:cNvSpPr>
          <p:nvPr/>
        </p:nvSpPr>
        <p:spPr bwMode="auto">
          <a:xfrm>
            <a:off x="508635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31" name="Freeform 4275"/>
          <p:cNvSpPr>
            <a:spLocks noEditPoints="1"/>
          </p:cNvSpPr>
          <p:nvPr/>
        </p:nvSpPr>
        <p:spPr bwMode="auto">
          <a:xfrm>
            <a:off x="502126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32" name="Freeform 4276"/>
          <p:cNvSpPr>
            <a:spLocks noEditPoints="1"/>
          </p:cNvSpPr>
          <p:nvPr/>
        </p:nvSpPr>
        <p:spPr bwMode="auto">
          <a:xfrm>
            <a:off x="50212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33" name="Freeform 4277"/>
          <p:cNvSpPr>
            <a:spLocks noEditPoints="1"/>
          </p:cNvSpPr>
          <p:nvPr/>
        </p:nvSpPr>
        <p:spPr bwMode="auto">
          <a:xfrm>
            <a:off x="485457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34" name="Freeform 4278"/>
          <p:cNvSpPr>
            <a:spLocks noEditPoints="1"/>
          </p:cNvSpPr>
          <p:nvPr/>
        </p:nvSpPr>
        <p:spPr bwMode="auto">
          <a:xfrm>
            <a:off x="485457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35" name="Freeform 4279"/>
          <p:cNvSpPr>
            <a:spLocks noEditPoints="1"/>
          </p:cNvSpPr>
          <p:nvPr/>
        </p:nvSpPr>
        <p:spPr bwMode="auto">
          <a:xfrm>
            <a:off x="495300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36" name="Freeform 4280"/>
          <p:cNvSpPr>
            <a:spLocks noEditPoints="1"/>
          </p:cNvSpPr>
          <p:nvPr/>
        </p:nvSpPr>
        <p:spPr bwMode="auto">
          <a:xfrm>
            <a:off x="49530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37" name="Freeform 4281"/>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38" name="Freeform 4282"/>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39" name="Freeform 4283"/>
          <p:cNvSpPr>
            <a:spLocks noEditPoints="1"/>
          </p:cNvSpPr>
          <p:nvPr/>
        </p:nvSpPr>
        <p:spPr bwMode="auto">
          <a:xfrm>
            <a:off x="5084763"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40" name="Freeform 4284"/>
          <p:cNvSpPr>
            <a:spLocks noEditPoints="1"/>
          </p:cNvSpPr>
          <p:nvPr/>
        </p:nvSpPr>
        <p:spPr bwMode="auto">
          <a:xfrm>
            <a:off x="50847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41" name="Freeform 4285"/>
          <p:cNvSpPr>
            <a:spLocks noEditPoints="1"/>
          </p:cNvSpPr>
          <p:nvPr/>
        </p:nvSpPr>
        <p:spPr bwMode="auto">
          <a:xfrm>
            <a:off x="501332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42" name="Freeform 4286"/>
          <p:cNvSpPr>
            <a:spLocks noEditPoints="1"/>
          </p:cNvSpPr>
          <p:nvPr/>
        </p:nvSpPr>
        <p:spPr bwMode="auto">
          <a:xfrm>
            <a:off x="501332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43" name="Freeform 4287"/>
          <p:cNvSpPr>
            <a:spLocks noEditPoints="1"/>
          </p:cNvSpPr>
          <p:nvPr/>
        </p:nvSpPr>
        <p:spPr bwMode="auto">
          <a:xfrm>
            <a:off x="50419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44" name="Freeform 4288"/>
          <p:cNvSpPr>
            <a:spLocks noEditPoints="1"/>
          </p:cNvSpPr>
          <p:nvPr/>
        </p:nvSpPr>
        <p:spPr bwMode="auto">
          <a:xfrm>
            <a:off x="50419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45" name="Freeform 4289"/>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46" name="Freeform 4290"/>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47" name="Freeform 4291"/>
          <p:cNvSpPr>
            <a:spLocks noEditPoints="1"/>
          </p:cNvSpPr>
          <p:nvPr/>
        </p:nvSpPr>
        <p:spPr bwMode="auto">
          <a:xfrm>
            <a:off x="514667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48" name="Freeform 4292"/>
          <p:cNvSpPr>
            <a:spLocks noEditPoints="1"/>
          </p:cNvSpPr>
          <p:nvPr/>
        </p:nvSpPr>
        <p:spPr bwMode="auto">
          <a:xfrm>
            <a:off x="514667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49" name="Freeform 4293"/>
          <p:cNvSpPr>
            <a:spLocks noEditPoints="1"/>
          </p:cNvSpPr>
          <p:nvPr/>
        </p:nvSpPr>
        <p:spPr bwMode="auto">
          <a:xfrm>
            <a:off x="5022850"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50" name="Freeform 4294"/>
          <p:cNvSpPr>
            <a:spLocks noEditPoints="1"/>
          </p:cNvSpPr>
          <p:nvPr/>
        </p:nvSpPr>
        <p:spPr bwMode="auto">
          <a:xfrm>
            <a:off x="502285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51" name="Freeform 4295"/>
          <p:cNvSpPr>
            <a:spLocks noEditPoints="1"/>
          </p:cNvSpPr>
          <p:nvPr/>
        </p:nvSpPr>
        <p:spPr bwMode="auto">
          <a:xfrm>
            <a:off x="507841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52" name="Freeform 4296"/>
          <p:cNvSpPr>
            <a:spLocks noEditPoints="1"/>
          </p:cNvSpPr>
          <p:nvPr/>
        </p:nvSpPr>
        <p:spPr bwMode="auto">
          <a:xfrm>
            <a:off x="507841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53" name="Freeform 4297"/>
          <p:cNvSpPr>
            <a:spLocks noEditPoints="1"/>
          </p:cNvSpPr>
          <p:nvPr/>
        </p:nvSpPr>
        <p:spPr bwMode="auto">
          <a:xfrm>
            <a:off x="511492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54" name="Freeform 4298"/>
          <p:cNvSpPr>
            <a:spLocks noEditPoints="1"/>
          </p:cNvSpPr>
          <p:nvPr/>
        </p:nvSpPr>
        <p:spPr bwMode="auto">
          <a:xfrm>
            <a:off x="51149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55" name="Freeform 4299"/>
          <p:cNvSpPr>
            <a:spLocks noEditPoints="1"/>
          </p:cNvSpPr>
          <p:nvPr/>
        </p:nvSpPr>
        <p:spPr bwMode="auto">
          <a:xfrm>
            <a:off x="506888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56" name="Freeform 4300"/>
          <p:cNvSpPr>
            <a:spLocks noEditPoints="1"/>
          </p:cNvSpPr>
          <p:nvPr/>
        </p:nvSpPr>
        <p:spPr bwMode="auto">
          <a:xfrm>
            <a:off x="506888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57" name="Freeform 4301"/>
          <p:cNvSpPr>
            <a:spLocks noEditPoints="1"/>
          </p:cNvSpPr>
          <p:nvPr/>
        </p:nvSpPr>
        <p:spPr bwMode="auto">
          <a:xfrm>
            <a:off x="51149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58" name="Freeform 4302"/>
          <p:cNvSpPr>
            <a:spLocks noEditPoints="1"/>
          </p:cNvSpPr>
          <p:nvPr/>
        </p:nvSpPr>
        <p:spPr bwMode="auto">
          <a:xfrm>
            <a:off x="51149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59" name="Freeform 4303"/>
          <p:cNvSpPr>
            <a:spLocks noEditPoints="1"/>
          </p:cNvSpPr>
          <p:nvPr/>
        </p:nvSpPr>
        <p:spPr bwMode="auto">
          <a:xfrm>
            <a:off x="506888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60" name="Freeform 4304"/>
          <p:cNvSpPr>
            <a:spLocks noEditPoints="1"/>
          </p:cNvSpPr>
          <p:nvPr/>
        </p:nvSpPr>
        <p:spPr bwMode="auto">
          <a:xfrm>
            <a:off x="506888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61" name="Freeform 4305"/>
          <p:cNvSpPr>
            <a:spLocks noEditPoints="1"/>
          </p:cNvSpPr>
          <p:nvPr/>
        </p:nvSpPr>
        <p:spPr bwMode="auto">
          <a:xfrm>
            <a:off x="511333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62" name="Freeform 4306"/>
          <p:cNvSpPr>
            <a:spLocks noEditPoints="1"/>
          </p:cNvSpPr>
          <p:nvPr/>
        </p:nvSpPr>
        <p:spPr bwMode="auto">
          <a:xfrm>
            <a:off x="51133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63" name="Freeform 4307"/>
          <p:cNvSpPr>
            <a:spLocks noEditPoints="1"/>
          </p:cNvSpPr>
          <p:nvPr/>
        </p:nvSpPr>
        <p:spPr bwMode="auto">
          <a:xfrm>
            <a:off x="51450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64" name="Freeform 4308"/>
          <p:cNvSpPr>
            <a:spLocks noEditPoints="1"/>
          </p:cNvSpPr>
          <p:nvPr/>
        </p:nvSpPr>
        <p:spPr bwMode="auto">
          <a:xfrm>
            <a:off x="51450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65" name="Freeform 4309"/>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66" name="Freeform 4310"/>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67" name="Freeform 4311"/>
          <p:cNvSpPr>
            <a:spLocks noEditPoints="1"/>
          </p:cNvSpPr>
          <p:nvPr/>
        </p:nvSpPr>
        <p:spPr bwMode="auto">
          <a:xfrm>
            <a:off x="52419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68" name="Freeform 4312"/>
          <p:cNvSpPr>
            <a:spLocks noEditPoints="1"/>
          </p:cNvSpPr>
          <p:nvPr/>
        </p:nvSpPr>
        <p:spPr bwMode="auto">
          <a:xfrm>
            <a:off x="52419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69" name="Freeform 4313"/>
          <p:cNvSpPr>
            <a:spLocks noEditPoints="1"/>
          </p:cNvSpPr>
          <p:nvPr/>
        </p:nvSpPr>
        <p:spPr bwMode="auto">
          <a:xfrm>
            <a:off x="50895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70" name="Freeform 4314"/>
          <p:cNvSpPr>
            <a:spLocks noEditPoints="1"/>
          </p:cNvSpPr>
          <p:nvPr/>
        </p:nvSpPr>
        <p:spPr bwMode="auto">
          <a:xfrm>
            <a:off x="50895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71" name="Freeform 4315"/>
          <p:cNvSpPr>
            <a:spLocks noEditPoints="1"/>
          </p:cNvSpPr>
          <p:nvPr/>
        </p:nvSpPr>
        <p:spPr bwMode="auto">
          <a:xfrm>
            <a:off x="52832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72" name="Freeform 4316"/>
          <p:cNvSpPr>
            <a:spLocks noEditPoints="1"/>
          </p:cNvSpPr>
          <p:nvPr/>
        </p:nvSpPr>
        <p:spPr bwMode="auto">
          <a:xfrm>
            <a:off x="52832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73" name="Freeform 4317"/>
          <p:cNvSpPr>
            <a:spLocks noEditPoints="1"/>
          </p:cNvSpPr>
          <p:nvPr/>
        </p:nvSpPr>
        <p:spPr bwMode="auto">
          <a:xfrm>
            <a:off x="4913313"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74" name="Freeform 4318"/>
          <p:cNvSpPr>
            <a:spLocks noEditPoints="1"/>
          </p:cNvSpPr>
          <p:nvPr/>
        </p:nvSpPr>
        <p:spPr bwMode="auto">
          <a:xfrm>
            <a:off x="491331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75" name="Freeform 4319"/>
          <p:cNvSpPr>
            <a:spLocks noEditPoints="1"/>
          </p:cNvSpPr>
          <p:nvPr/>
        </p:nvSpPr>
        <p:spPr bwMode="auto">
          <a:xfrm>
            <a:off x="507841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76" name="Freeform 4320"/>
          <p:cNvSpPr>
            <a:spLocks noEditPoints="1"/>
          </p:cNvSpPr>
          <p:nvPr/>
        </p:nvSpPr>
        <p:spPr bwMode="auto">
          <a:xfrm>
            <a:off x="507841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77" name="Freeform 4321"/>
          <p:cNvSpPr>
            <a:spLocks noEditPoints="1"/>
          </p:cNvSpPr>
          <p:nvPr/>
        </p:nvSpPr>
        <p:spPr bwMode="auto">
          <a:xfrm>
            <a:off x="513873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78" name="Freeform 4322"/>
          <p:cNvSpPr>
            <a:spLocks noEditPoints="1"/>
          </p:cNvSpPr>
          <p:nvPr/>
        </p:nvSpPr>
        <p:spPr bwMode="auto">
          <a:xfrm>
            <a:off x="513873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79" name="Freeform 4323"/>
          <p:cNvSpPr>
            <a:spLocks noEditPoints="1"/>
          </p:cNvSpPr>
          <p:nvPr/>
        </p:nvSpPr>
        <p:spPr bwMode="auto">
          <a:xfrm>
            <a:off x="4873625"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80" name="Freeform 4324"/>
          <p:cNvSpPr>
            <a:spLocks noEditPoints="1"/>
          </p:cNvSpPr>
          <p:nvPr/>
        </p:nvSpPr>
        <p:spPr bwMode="auto">
          <a:xfrm>
            <a:off x="4873625"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81" name="Freeform 4325"/>
          <p:cNvSpPr>
            <a:spLocks noEditPoints="1"/>
          </p:cNvSpPr>
          <p:nvPr/>
        </p:nvSpPr>
        <p:spPr bwMode="auto">
          <a:xfrm>
            <a:off x="4894263" y="22923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82" name="Freeform 4326"/>
          <p:cNvSpPr>
            <a:spLocks noEditPoints="1"/>
          </p:cNvSpPr>
          <p:nvPr/>
        </p:nvSpPr>
        <p:spPr bwMode="auto">
          <a:xfrm>
            <a:off x="4894263" y="22923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83" name="Freeform 4327"/>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84" name="Freeform 4328"/>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85" name="Freeform 4329"/>
          <p:cNvSpPr>
            <a:spLocks noEditPoints="1"/>
          </p:cNvSpPr>
          <p:nvPr/>
        </p:nvSpPr>
        <p:spPr bwMode="auto">
          <a:xfrm>
            <a:off x="4960938" y="23923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86" name="Freeform 4330"/>
          <p:cNvSpPr>
            <a:spLocks noEditPoints="1"/>
          </p:cNvSpPr>
          <p:nvPr/>
        </p:nvSpPr>
        <p:spPr bwMode="auto">
          <a:xfrm>
            <a:off x="4960938" y="23923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87" name="Freeform 4331"/>
          <p:cNvSpPr>
            <a:spLocks noEditPoints="1"/>
          </p:cNvSpPr>
          <p:nvPr/>
        </p:nvSpPr>
        <p:spPr bwMode="auto">
          <a:xfrm>
            <a:off x="4957763"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88" name="Freeform 4332"/>
          <p:cNvSpPr>
            <a:spLocks noEditPoints="1"/>
          </p:cNvSpPr>
          <p:nvPr/>
        </p:nvSpPr>
        <p:spPr bwMode="auto">
          <a:xfrm>
            <a:off x="4957763"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89" name="Freeform 4333"/>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90" name="Freeform 4334"/>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91" name="Freeform 4335"/>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92" name="Freeform 4336"/>
          <p:cNvSpPr>
            <a:spLocks noEditPoints="1"/>
          </p:cNvSpPr>
          <p:nvPr/>
        </p:nvSpPr>
        <p:spPr bwMode="auto">
          <a:xfrm>
            <a:off x="51387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93" name="Freeform 4337"/>
          <p:cNvSpPr>
            <a:spLocks noEditPoints="1"/>
          </p:cNvSpPr>
          <p:nvPr/>
        </p:nvSpPr>
        <p:spPr bwMode="auto">
          <a:xfrm>
            <a:off x="4868863" y="25161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94" name="Freeform 4338"/>
          <p:cNvSpPr>
            <a:spLocks noEditPoints="1"/>
          </p:cNvSpPr>
          <p:nvPr/>
        </p:nvSpPr>
        <p:spPr bwMode="auto">
          <a:xfrm>
            <a:off x="4868863" y="25161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95" name="Freeform 4339"/>
          <p:cNvSpPr>
            <a:spLocks noEditPoints="1"/>
          </p:cNvSpPr>
          <p:nvPr/>
        </p:nvSpPr>
        <p:spPr bwMode="auto">
          <a:xfrm>
            <a:off x="4989513"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496" name="Freeform 4340"/>
          <p:cNvSpPr>
            <a:spLocks noEditPoints="1"/>
          </p:cNvSpPr>
          <p:nvPr/>
        </p:nvSpPr>
        <p:spPr bwMode="auto">
          <a:xfrm>
            <a:off x="498951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97" name="Freeform 4341"/>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498" name="Freeform 4342"/>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499" name="Freeform 4343"/>
          <p:cNvSpPr>
            <a:spLocks noEditPoints="1"/>
          </p:cNvSpPr>
          <p:nvPr/>
        </p:nvSpPr>
        <p:spPr bwMode="auto">
          <a:xfrm>
            <a:off x="499745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00" name="Freeform 4344"/>
          <p:cNvSpPr>
            <a:spLocks noEditPoints="1"/>
          </p:cNvSpPr>
          <p:nvPr/>
        </p:nvSpPr>
        <p:spPr bwMode="auto">
          <a:xfrm>
            <a:off x="499745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01" name="Freeform 4345"/>
          <p:cNvSpPr>
            <a:spLocks noEditPoints="1"/>
          </p:cNvSpPr>
          <p:nvPr/>
        </p:nvSpPr>
        <p:spPr bwMode="auto">
          <a:xfrm>
            <a:off x="50387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02" name="Freeform 4346"/>
          <p:cNvSpPr>
            <a:spLocks noEditPoints="1"/>
          </p:cNvSpPr>
          <p:nvPr/>
        </p:nvSpPr>
        <p:spPr bwMode="auto">
          <a:xfrm>
            <a:off x="50387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03" name="Freeform 4347"/>
          <p:cNvSpPr>
            <a:spLocks noEditPoints="1"/>
          </p:cNvSpPr>
          <p:nvPr/>
        </p:nvSpPr>
        <p:spPr bwMode="auto">
          <a:xfrm>
            <a:off x="506888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04" name="Freeform 4348"/>
          <p:cNvSpPr>
            <a:spLocks noEditPoints="1"/>
          </p:cNvSpPr>
          <p:nvPr/>
        </p:nvSpPr>
        <p:spPr bwMode="auto">
          <a:xfrm>
            <a:off x="506888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05" name="Freeform 4349"/>
          <p:cNvSpPr>
            <a:spLocks noEditPoints="1"/>
          </p:cNvSpPr>
          <p:nvPr/>
        </p:nvSpPr>
        <p:spPr bwMode="auto">
          <a:xfrm>
            <a:off x="496887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06" name="Freeform 4350"/>
          <p:cNvSpPr>
            <a:spLocks noEditPoints="1"/>
          </p:cNvSpPr>
          <p:nvPr/>
        </p:nvSpPr>
        <p:spPr bwMode="auto">
          <a:xfrm>
            <a:off x="496887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07" name="Freeform 4351"/>
          <p:cNvSpPr>
            <a:spLocks noEditPoints="1"/>
          </p:cNvSpPr>
          <p:nvPr/>
        </p:nvSpPr>
        <p:spPr bwMode="auto">
          <a:xfrm>
            <a:off x="4941888"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08" name="Freeform 4352"/>
          <p:cNvSpPr>
            <a:spLocks noEditPoints="1"/>
          </p:cNvSpPr>
          <p:nvPr/>
        </p:nvSpPr>
        <p:spPr bwMode="auto">
          <a:xfrm>
            <a:off x="4941888"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09" name="Freeform 4353"/>
          <p:cNvSpPr>
            <a:spLocks noEditPoints="1"/>
          </p:cNvSpPr>
          <p:nvPr/>
        </p:nvSpPr>
        <p:spPr bwMode="auto">
          <a:xfrm>
            <a:off x="50228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10" name="Freeform 4354"/>
          <p:cNvSpPr>
            <a:spLocks noEditPoints="1"/>
          </p:cNvSpPr>
          <p:nvPr/>
        </p:nvSpPr>
        <p:spPr bwMode="auto">
          <a:xfrm>
            <a:off x="50228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11" name="Freeform 4355"/>
          <p:cNvSpPr>
            <a:spLocks noEditPoints="1"/>
          </p:cNvSpPr>
          <p:nvPr/>
        </p:nvSpPr>
        <p:spPr bwMode="auto">
          <a:xfrm>
            <a:off x="478948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12" name="Freeform 4356"/>
          <p:cNvSpPr>
            <a:spLocks noEditPoints="1"/>
          </p:cNvSpPr>
          <p:nvPr/>
        </p:nvSpPr>
        <p:spPr bwMode="auto">
          <a:xfrm>
            <a:off x="478948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13" name="Freeform 4357"/>
          <p:cNvSpPr>
            <a:spLocks noEditPoints="1"/>
          </p:cNvSpPr>
          <p:nvPr/>
        </p:nvSpPr>
        <p:spPr bwMode="auto">
          <a:xfrm>
            <a:off x="4945063"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14" name="Freeform 4358"/>
          <p:cNvSpPr>
            <a:spLocks noEditPoints="1"/>
          </p:cNvSpPr>
          <p:nvPr/>
        </p:nvSpPr>
        <p:spPr bwMode="auto">
          <a:xfrm>
            <a:off x="494506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15" name="Freeform 4359"/>
          <p:cNvSpPr>
            <a:spLocks noEditPoints="1"/>
          </p:cNvSpPr>
          <p:nvPr/>
        </p:nvSpPr>
        <p:spPr bwMode="auto">
          <a:xfrm>
            <a:off x="5045075"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16" name="Freeform 4360"/>
          <p:cNvSpPr>
            <a:spLocks noEditPoints="1"/>
          </p:cNvSpPr>
          <p:nvPr/>
        </p:nvSpPr>
        <p:spPr bwMode="auto">
          <a:xfrm>
            <a:off x="50450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17" name="Freeform 4361"/>
          <p:cNvSpPr>
            <a:spLocks noEditPoints="1"/>
          </p:cNvSpPr>
          <p:nvPr/>
        </p:nvSpPr>
        <p:spPr bwMode="auto">
          <a:xfrm>
            <a:off x="503078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18" name="Freeform 4362"/>
          <p:cNvSpPr>
            <a:spLocks noEditPoints="1"/>
          </p:cNvSpPr>
          <p:nvPr/>
        </p:nvSpPr>
        <p:spPr bwMode="auto">
          <a:xfrm>
            <a:off x="503078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19" name="Freeform 4363"/>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20" name="Freeform 4364"/>
          <p:cNvSpPr>
            <a:spLocks noEditPoints="1"/>
          </p:cNvSpPr>
          <p:nvPr/>
        </p:nvSpPr>
        <p:spPr bwMode="auto">
          <a:xfrm>
            <a:off x="50387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21" name="Freeform 4365"/>
          <p:cNvSpPr>
            <a:spLocks noEditPoints="1"/>
          </p:cNvSpPr>
          <p:nvPr/>
        </p:nvSpPr>
        <p:spPr bwMode="auto">
          <a:xfrm>
            <a:off x="4981575"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22" name="Freeform 4366"/>
          <p:cNvSpPr>
            <a:spLocks noEditPoints="1"/>
          </p:cNvSpPr>
          <p:nvPr/>
        </p:nvSpPr>
        <p:spPr bwMode="auto">
          <a:xfrm>
            <a:off x="4981575"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23" name="Freeform 4367"/>
          <p:cNvSpPr>
            <a:spLocks noEditPoints="1"/>
          </p:cNvSpPr>
          <p:nvPr/>
        </p:nvSpPr>
        <p:spPr bwMode="auto">
          <a:xfrm>
            <a:off x="494506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24" name="Freeform 4368"/>
          <p:cNvSpPr>
            <a:spLocks noEditPoints="1"/>
          </p:cNvSpPr>
          <p:nvPr/>
        </p:nvSpPr>
        <p:spPr bwMode="auto">
          <a:xfrm>
            <a:off x="494506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25" name="Freeform 4369"/>
          <p:cNvSpPr>
            <a:spLocks noEditPoints="1"/>
          </p:cNvSpPr>
          <p:nvPr/>
        </p:nvSpPr>
        <p:spPr bwMode="auto">
          <a:xfrm>
            <a:off x="485775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26" name="Freeform 4370"/>
          <p:cNvSpPr>
            <a:spLocks noEditPoints="1"/>
          </p:cNvSpPr>
          <p:nvPr/>
        </p:nvSpPr>
        <p:spPr bwMode="auto">
          <a:xfrm>
            <a:off x="485775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27" name="Freeform 4371"/>
          <p:cNvSpPr>
            <a:spLocks noEditPoints="1"/>
          </p:cNvSpPr>
          <p:nvPr/>
        </p:nvSpPr>
        <p:spPr bwMode="auto">
          <a:xfrm>
            <a:off x="499268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28" name="Freeform 4372"/>
          <p:cNvSpPr>
            <a:spLocks noEditPoints="1"/>
          </p:cNvSpPr>
          <p:nvPr/>
        </p:nvSpPr>
        <p:spPr bwMode="auto">
          <a:xfrm>
            <a:off x="499268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29" name="Freeform 4374"/>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30" name="Freeform 4375"/>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31" name="Freeform 4376"/>
          <p:cNvSpPr>
            <a:spLocks noEditPoints="1"/>
          </p:cNvSpPr>
          <p:nvPr/>
        </p:nvSpPr>
        <p:spPr bwMode="auto">
          <a:xfrm>
            <a:off x="465296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32" name="Freeform 4377"/>
          <p:cNvSpPr>
            <a:spLocks noEditPoints="1"/>
          </p:cNvSpPr>
          <p:nvPr/>
        </p:nvSpPr>
        <p:spPr bwMode="auto">
          <a:xfrm>
            <a:off x="465296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33" name="Freeform 4378"/>
          <p:cNvSpPr>
            <a:spLocks noEditPoints="1"/>
          </p:cNvSpPr>
          <p:nvPr/>
        </p:nvSpPr>
        <p:spPr bwMode="auto">
          <a:xfrm>
            <a:off x="503713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34" name="Freeform 4379"/>
          <p:cNvSpPr>
            <a:spLocks noEditPoints="1"/>
          </p:cNvSpPr>
          <p:nvPr/>
        </p:nvSpPr>
        <p:spPr bwMode="auto">
          <a:xfrm>
            <a:off x="503713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35" name="Freeform 4380"/>
          <p:cNvSpPr>
            <a:spLocks noEditPoints="1"/>
          </p:cNvSpPr>
          <p:nvPr/>
        </p:nvSpPr>
        <p:spPr bwMode="auto">
          <a:xfrm>
            <a:off x="494188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36" name="Freeform 4381"/>
          <p:cNvSpPr>
            <a:spLocks noEditPoints="1"/>
          </p:cNvSpPr>
          <p:nvPr/>
        </p:nvSpPr>
        <p:spPr bwMode="auto">
          <a:xfrm>
            <a:off x="494188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37" name="Freeform 4382"/>
          <p:cNvSpPr>
            <a:spLocks noEditPoints="1"/>
          </p:cNvSpPr>
          <p:nvPr/>
        </p:nvSpPr>
        <p:spPr bwMode="auto">
          <a:xfrm>
            <a:off x="50387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38" name="Freeform 4383"/>
          <p:cNvSpPr>
            <a:spLocks noEditPoints="1"/>
          </p:cNvSpPr>
          <p:nvPr/>
        </p:nvSpPr>
        <p:spPr bwMode="auto">
          <a:xfrm>
            <a:off x="50387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39" name="Freeform 4384"/>
          <p:cNvSpPr>
            <a:spLocks noEditPoints="1"/>
          </p:cNvSpPr>
          <p:nvPr/>
        </p:nvSpPr>
        <p:spPr bwMode="auto">
          <a:xfrm>
            <a:off x="503078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40" name="Freeform 4385"/>
          <p:cNvSpPr>
            <a:spLocks noEditPoints="1"/>
          </p:cNvSpPr>
          <p:nvPr/>
        </p:nvSpPr>
        <p:spPr bwMode="auto">
          <a:xfrm>
            <a:off x="503078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41" name="Freeform 4386"/>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42" name="Freeform 4387"/>
          <p:cNvSpPr>
            <a:spLocks noEditPoints="1"/>
          </p:cNvSpPr>
          <p:nvPr/>
        </p:nvSpPr>
        <p:spPr bwMode="auto">
          <a:xfrm>
            <a:off x="49736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43" name="Freeform 4388"/>
          <p:cNvSpPr>
            <a:spLocks noEditPoints="1"/>
          </p:cNvSpPr>
          <p:nvPr/>
        </p:nvSpPr>
        <p:spPr bwMode="auto">
          <a:xfrm>
            <a:off x="5021263"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44" name="Freeform 4389"/>
          <p:cNvSpPr>
            <a:spLocks noEditPoints="1"/>
          </p:cNvSpPr>
          <p:nvPr/>
        </p:nvSpPr>
        <p:spPr bwMode="auto">
          <a:xfrm>
            <a:off x="50212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45" name="Freeform 4390"/>
          <p:cNvSpPr>
            <a:spLocks noEditPoints="1"/>
          </p:cNvSpPr>
          <p:nvPr/>
        </p:nvSpPr>
        <p:spPr bwMode="auto">
          <a:xfrm>
            <a:off x="510222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46" name="Freeform 4391"/>
          <p:cNvSpPr>
            <a:spLocks noEditPoints="1"/>
          </p:cNvSpPr>
          <p:nvPr/>
        </p:nvSpPr>
        <p:spPr bwMode="auto">
          <a:xfrm>
            <a:off x="51022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47" name="Freeform 4392"/>
          <p:cNvSpPr>
            <a:spLocks noEditPoints="1"/>
          </p:cNvSpPr>
          <p:nvPr/>
        </p:nvSpPr>
        <p:spPr bwMode="auto">
          <a:xfrm>
            <a:off x="5145088"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48" name="Freeform 4393"/>
          <p:cNvSpPr>
            <a:spLocks noEditPoints="1"/>
          </p:cNvSpPr>
          <p:nvPr/>
        </p:nvSpPr>
        <p:spPr bwMode="auto">
          <a:xfrm>
            <a:off x="514508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49" name="Freeform 4394"/>
          <p:cNvSpPr>
            <a:spLocks noEditPoints="1"/>
          </p:cNvSpPr>
          <p:nvPr/>
        </p:nvSpPr>
        <p:spPr bwMode="auto">
          <a:xfrm>
            <a:off x="51546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50" name="Freeform 4395"/>
          <p:cNvSpPr>
            <a:spLocks noEditPoints="1"/>
          </p:cNvSpPr>
          <p:nvPr/>
        </p:nvSpPr>
        <p:spPr bwMode="auto">
          <a:xfrm>
            <a:off x="51546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51" name="Freeform 4396"/>
          <p:cNvSpPr>
            <a:spLocks noEditPoints="1"/>
          </p:cNvSpPr>
          <p:nvPr/>
        </p:nvSpPr>
        <p:spPr bwMode="auto">
          <a:xfrm>
            <a:off x="4997450"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52" name="Freeform 4397"/>
          <p:cNvSpPr>
            <a:spLocks noEditPoints="1"/>
          </p:cNvSpPr>
          <p:nvPr/>
        </p:nvSpPr>
        <p:spPr bwMode="auto">
          <a:xfrm>
            <a:off x="4997450"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53" name="Freeform 4398"/>
          <p:cNvSpPr>
            <a:spLocks noEditPoints="1"/>
          </p:cNvSpPr>
          <p:nvPr/>
        </p:nvSpPr>
        <p:spPr bwMode="auto">
          <a:xfrm>
            <a:off x="51149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54" name="Freeform 4399"/>
          <p:cNvSpPr>
            <a:spLocks noEditPoints="1"/>
          </p:cNvSpPr>
          <p:nvPr/>
        </p:nvSpPr>
        <p:spPr bwMode="auto">
          <a:xfrm>
            <a:off x="51149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55" name="Freeform 4400"/>
          <p:cNvSpPr>
            <a:spLocks noEditPoints="1"/>
          </p:cNvSpPr>
          <p:nvPr/>
        </p:nvSpPr>
        <p:spPr bwMode="auto">
          <a:xfrm>
            <a:off x="5181600"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56" name="Freeform 4401"/>
          <p:cNvSpPr>
            <a:spLocks noEditPoints="1"/>
          </p:cNvSpPr>
          <p:nvPr/>
        </p:nvSpPr>
        <p:spPr bwMode="auto">
          <a:xfrm>
            <a:off x="5181600"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57" name="Freeform 4402"/>
          <p:cNvSpPr>
            <a:spLocks noEditPoints="1"/>
          </p:cNvSpPr>
          <p:nvPr/>
        </p:nvSpPr>
        <p:spPr bwMode="auto">
          <a:xfrm>
            <a:off x="504190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58" name="Freeform 4403"/>
          <p:cNvSpPr>
            <a:spLocks noEditPoints="1"/>
          </p:cNvSpPr>
          <p:nvPr/>
        </p:nvSpPr>
        <p:spPr bwMode="auto">
          <a:xfrm>
            <a:off x="50419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59" name="Freeform 4404"/>
          <p:cNvSpPr>
            <a:spLocks noEditPoints="1"/>
          </p:cNvSpPr>
          <p:nvPr/>
        </p:nvSpPr>
        <p:spPr bwMode="auto">
          <a:xfrm>
            <a:off x="512603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60" name="Freeform 4405"/>
          <p:cNvSpPr>
            <a:spLocks noEditPoints="1"/>
          </p:cNvSpPr>
          <p:nvPr/>
        </p:nvSpPr>
        <p:spPr bwMode="auto">
          <a:xfrm>
            <a:off x="512603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61" name="Freeform 4406"/>
          <p:cNvSpPr>
            <a:spLocks noEditPoints="1"/>
          </p:cNvSpPr>
          <p:nvPr/>
        </p:nvSpPr>
        <p:spPr bwMode="auto">
          <a:xfrm>
            <a:off x="498951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62" name="Freeform 4407"/>
          <p:cNvSpPr>
            <a:spLocks noEditPoints="1"/>
          </p:cNvSpPr>
          <p:nvPr/>
        </p:nvSpPr>
        <p:spPr bwMode="auto">
          <a:xfrm>
            <a:off x="498951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63" name="Freeform 4408"/>
          <p:cNvSpPr>
            <a:spLocks noEditPoints="1"/>
          </p:cNvSpPr>
          <p:nvPr/>
        </p:nvSpPr>
        <p:spPr bwMode="auto">
          <a:xfrm>
            <a:off x="492125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64" name="Freeform 4409"/>
          <p:cNvSpPr>
            <a:spLocks noEditPoints="1"/>
          </p:cNvSpPr>
          <p:nvPr/>
        </p:nvSpPr>
        <p:spPr bwMode="auto">
          <a:xfrm>
            <a:off x="492125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65" name="Freeform 4410"/>
          <p:cNvSpPr>
            <a:spLocks noEditPoints="1"/>
          </p:cNvSpPr>
          <p:nvPr/>
        </p:nvSpPr>
        <p:spPr bwMode="auto">
          <a:xfrm>
            <a:off x="5060950"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66" name="Freeform 4411"/>
          <p:cNvSpPr>
            <a:spLocks noEditPoints="1"/>
          </p:cNvSpPr>
          <p:nvPr/>
        </p:nvSpPr>
        <p:spPr bwMode="auto">
          <a:xfrm>
            <a:off x="5060950"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67" name="Freeform 4412"/>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68" name="Freeform 4413"/>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69" name="Freeform 4414"/>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70" name="Freeform 4415"/>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71" name="Freeform 4416"/>
          <p:cNvSpPr>
            <a:spLocks noEditPoints="1"/>
          </p:cNvSpPr>
          <p:nvPr/>
        </p:nvSpPr>
        <p:spPr bwMode="auto">
          <a:xfrm>
            <a:off x="4857750" y="23923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72" name="Freeform 4417"/>
          <p:cNvSpPr>
            <a:spLocks noEditPoints="1"/>
          </p:cNvSpPr>
          <p:nvPr/>
        </p:nvSpPr>
        <p:spPr bwMode="auto">
          <a:xfrm>
            <a:off x="4857750" y="23923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73" name="Freeform 4418"/>
          <p:cNvSpPr>
            <a:spLocks noEditPoints="1"/>
          </p:cNvSpPr>
          <p:nvPr/>
        </p:nvSpPr>
        <p:spPr bwMode="auto">
          <a:xfrm>
            <a:off x="4981575"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74" name="Freeform 4419"/>
          <p:cNvSpPr>
            <a:spLocks noEditPoints="1"/>
          </p:cNvSpPr>
          <p:nvPr/>
        </p:nvSpPr>
        <p:spPr bwMode="auto">
          <a:xfrm>
            <a:off x="49815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75" name="Freeform 4420"/>
          <p:cNvSpPr>
            <a:spLocks noEditPoints="1"/>
          </p:cNvSpPr>
          <p:nvPr/>
        </p:nvSpPr>
        <p:spPr bwMode="auto">
          <a:xfrm>
            <a:off x="49863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76" name="Freeform 4421"/>
          <p:cNvSpPr>
            <a:spLocks noEditPoints="1"/>
          </p:cNvSpPr>
          <p:nvPr/>
        </p:nvSpPr>
        <p:spPr bwMode="auto">
          <a:xfrm>
            <a:off x="49863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77" name="Freeform 4422"/>
          <p:cNvSpPr>
            <a:spLocks noEditPoints="1"/>
          </p:cNvSpPr>
          <p:nvPr/>
        </p:nvSpPr>
        <p:spPr bwMode="auto">
          <a:xfrm>
            <a:off x="508158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78" name="Freeform 4423"/>
          <p:cNvSpPr>
            <a:spLocks noEditPoints="1"/>
          </p:cNvSpPr>
          <p:nvPr/>
        </p:nvSpPr>
        <p:spPr bwMode="auto">
          <a:xfrm>
            <a:off x="508158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79" name="Freeform 4424"/>
          <p:cNvSpPr>
            <a:spLocks noEditPoints="1"/>
          </p:cNvSpPr>
          <p:nvPr/>
        </p:nvSpPr>
        <p:spPr bwMode="auto">
          <a:xfrm>
            <a:off x="512127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80" name="Freeform 4425"/>
          <p:cNvSpPr>
            <a:spLocks noEditPoints="1"/>
          </p:cNvSpPr>
          <p:nvPr/>
        </p:nvSpPr>
        <p:spPr bwMode="auto">
          <a:xfrm>
            <a:off x="512127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81" name="Freeform 4426"/>
          <p:cNvSpPr>
            <a:spLocks noEditPoints="1"/>
          </p:cNvSpPr>
          <p:nvPr/>
        </p:nvSpPr>
        <p:spPr bwMode="auto">
          <a:xfrm>
            <a:off x="5084763"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82" name="Freeform 4427"/>
          <p:cNvSpPr>
            <a:spLocks noEditPoints="1"/>
          </p:cNvSpPr>
          <p:nvPr/>
        </p:nvSpPr>
        <p:spPr bwMode="auto">
          <a:xfrm>
            <a:off x="508476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83" name="Freeform 4428"/>
          <p:cNvSpPr>
            <a:spLocks noEditPoints="1"/>
          </p:cNvSpPr>
          <p:nvPr/>
        </p:nvSpPr>
        <p:spPr bwMode="auto">
          <a:xfrm>
            <a:off x="510222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84" name="Freeform 4429"/>
          <p:cNvSpPr>
            <a:spLocks noEditPoints="1"/>
          </p:cNvSpPr>
          <p:nvPr/>
        </p:nvSpPr>
        <p:spPr bwMode="auto">
          <a:xfrm>
            <a:off x="51022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85" name="Freeform 4430"/>
          <p:cNvSpPr>
            <a:spLocks noEditPoints="1"/>
          </p:cNvSpPr>
          <p:nvPr/>
        </p:nvSpPr>
        <p:spPr bwMode="auto">
          <a:xfrm>
            <a:off x="5153025"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86" name="Freeform 4431"/>
          <p:cNvSpPr>
            <a:spLocks noEditPoints="1"/>
          </p:cNvSpPr>
          <p:nvPr/>
        </p:nvSpPr>
        <p:spPr bwMode="auto">
          <a:xfrm>
            <a:off x="515302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87" name="Freeform 4432"/>
          <p:cNvSpPr>
            <a:spLocks noEditPoints="1"/>
          </p:cNvSpPr>
          <p:nvPr/>
        </p:nvSpPr>
        <p:spPr bwMode="auto">
          <a:xfrm>
            <a:off x="52419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88" name="Freeform 4433"/>
          <p:cNvSpPr>
            <a:spLocks noEditPoints="1"/>
          </p:cNvSpPr>
          <p:nvPr/>
        </p:nvSpPr>
        <p:spPr bwMode="auto">
          <a:xfrm>
            <a:off x="52419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89" name="Freeform 4434"/>
          <p:cNvSpPr>
            <a:spLocks noEditPoints="1"/>
          </p:cNvSpPr>
          <p:nvPr/>
        </p:nvSpPr>
        <p:spPr bwMode="auto">
          <a:xfrm>
            <a:off x="5084763"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90" name="Freeform 4435"/>
          <p:cNvSpPr>
            <a:spLocks noEditPoints="1"/>
          </p:cNvSpPr>
          <p:nvPr/>
        </p:nvSpPr>
        <p:spPr bwMode="auto">
          <a:xfrm>
            <a:off x="5084763"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91" name="Freeform 4436"/>
          <p:cNvSpPr>
            <a:spLocks noEditPoints="1"/>
          </p:cNvSpPr>
          <p:nvPr/>
        </p:nvSpPr>
        <p:spPr bwMode="auto">
          <a:xfrm>
            <a:off x="51943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92" name="Freeform 4437"/>
          <p:cNvSpPr>
            <a:spLocks noEditPoints="1"/>
          </p:cNvSpPr>
          <p:nvPr/>
        </p:nvSpPr>
        <p:spPr bwMode="auto">
          <a:xfrm>
            <a:off x="51943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93" name="Freeform 4438"/>
          <p:cNvSpPr>
            <a:spLocks noEditPoints="1"/>
          </p:cNvSpPr>
          <p:nvPr/>
        </p:nvSpPr>
        <p:spPr bwMode="auto">
          <a:xfrm>
            <a:off x="50577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594" name="Freeform 4439"/>
          <p:cNvSpPr>
            <a:spLocks noEditPoints="1"/>
          </p:cNvSpPr>
          <p:nvPr/>
        </p:nvSpPr>
        <p:spPr bwMode="auto">
          <a:xfrm>
            <a:off x="50577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95" name="Freeform 4440"/>
          <p:cNvSpPr>
            <a:spLocks noEditPoints="1"/>
          </p:cNvSpPr>
          <p:nvPr/>
        </p:nvSpPr>
        <p:spPr bwMode="auto">
          <a:xfrm>
            <a:off x="5257800"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96" name="Freeform 4441"/>
          <p:cNvSpPr>
            <a:spLocks noEditPoints="1"/>
          </p:cNvSpPr>
          <p:nvPr/>
        </p:nvSpPr>
        <p:spPr bwMode="auto">
          <a:xfrm>
            <a:off x="52578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97" name="Freeform 4442"/>
          <p:cNvSpPr>
            <a:spLocks noEditPoints="1"/>
          </p:cNvSpPr>
          <p:nvPr/>
        </p:nvSpPr>
        <p:spPr bwMode="auto">
          <a:xfrm>
            <a:off x="51911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598" name="Freeform 4443"/>
          <p:cNvSpPr>
            <a:spLocks noEditPoints="1"/>
          </p:cNvSpPr>
          <p:nvPr/>
        </p:nvSpPr>
        <p:spPr bwMode="auto">
          <a:xfrm>
            <a:off x="51911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599" name="Freeform 4444"/>
          <p:cNvSpPr>
            <a:spLocks noEditPoints="1"/>
          </p:cNvSpPr>
          <p:nvPr/>
        </p:nvSpPr>
        <p:spPr bwMode="auto">
          <a:xfrm>
            <a:off x="5054600" y="19780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00" name="Freeform 4445"/>
          <p:cNvSpPr>
            <a:spLocks noEditPoints="1"/>
          </p:cNvSpPr>
          <p:nvPr/>
        </p:nvSpPr>
        <p:spPr bwMode="auto">
          <a:xfrm>
            <a:off x="5054600" y="19780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01" name="Freeform 4446"/>
          <p:cNvSpPr>
            <a:spLocks noEditPoints="1"/>
          </p:cNvSpPr>
          <p:nvPr/>
        </p:nvSpPr>
        <p:spPr bwMode="auto">
          <a:xfrm>
            <a:off x="513397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02" name="Freeform 4447"/>
          <p:cNvSpPr>
            <a:spLocks noEditPoints="1"/>
          </p:cNvSpPr>
          <p:nvPr/>
        </p:nvSpPr>
        <p:spPr bwMode="auto">
          <a:xfrm>
            <a:off x="513397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03" name="Freeform 4448"/>
          <p:cNvSpPr>
            <a:spLocks noEditPoints="1"/>
          </p:cNvSpPr>
          <p:nvPr/>
        </p:nvSpPr>
        <p:spPr bwMode="auto">
          <a:xfrm>
            <a:off x="5041900"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04" name="Freeform 4449"/>
          <p:cNvSpPr>
            <a:spLocks noEditPoints="1"/>
          </p:cNvSpPr>
          <p:nvPr/>
        </p:nvSpPr>
        <p:spPr bwMode="auto">
          <a:xfrm>
            <a:off x="5041900"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05" name="Freeform 4450"/>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06" name="Freeform 4451"/>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07" name="Freeform 4452"/>
          <p:cNvSpPr>
            <a:spLocks noEditPoints="1"/>
          </p:cNvSpPr>
          <p:nvPr/>
        </p:nvSpPr>
        <p:spPr bwMode="auto">
          <a:xfrm>
            <a:off x="508952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08" name="Freeform 4453"/>
          <p:cNvSpPr>
            <a:spLocks noEditPoints="1"/>
          </p:cNvSpPr>
          <p:nvPr/>
        </p:nvSpPr>
        <p:spPr bwMode="auto">
          <a:xfrm>
            <a:off x="508952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09" name="Freeform 4454"/>
          <p:cNvSpPr>
            <a:spLocks noEditPoints="1"/>
          </p:cNvSpPr>
          <p:nvPr/>
        </p:nvSpPr>
        <p:spPr bwMode="auto">
          <a:xfrm>
            <a:off x="502285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10" name="Freeform 4455"/>
          <p:cNvSpPr>
            <a:spLocks noEditPoints="1"/>
          </p:cNvSpPr>
          <p:nvPr/>
        </p:nvSpPr>
        <p:spPr bwMode="auto">
          <a:xfrm>
            <a:off x="50228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11" name="Freeform 4456"/>
          <p:cNvSpPr>
            <a:spLocks noEditPoints="1"/>
          </p:cNvSpPr>
          <p:nvPr/>
        </p:nvSpPr>
        <p:spPr bwMode="auto">
          <a:xfrm>
            <a:off x="50260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12" name="Freeform 4457"/>
          <p:cNvSpPr>
            <a:spLocks noEditPoints="1"/>
          </p:cNvSpPr>
          <p:nvPr/>
        </p:nvSpPr>
        <p:spPr bwMode="auto">
          <a:xfrm>
            <a:off x="50260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13" name="Freeform 4458"/>
          <p:cNvSpPr>
            <a:spLocks noEditPoints="1"/>
          </p:cNvSpPr>
          <p:nvPr/>
        </p:nvSpPr>
        <p:spPr bwMode="auto">
          <a:xfrm>
            <a:off x="5137150"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14" name="Freeform 4459"/>
          <p:cNvSpPr>
            <a:spLocks noEditPoints="1"/>
          </p:cNvSpPr>
          <p:nvPr/>
        </p:nvSpPr>
        <p:spPr bwMode="auto">
          <a:xfrm>
            <a:off x="513715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15" name="Freeform 4460"/>
          <p:cNvSpPr>
            <a:spLocks noEditPoints="1"/>
          </p:cNvSpPr>
          <p:nvPr/>
        </p:nvSpPr>
        <p:spPr bwMode="auto">
          <a:xfrm>
            <a:off x="517683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16" name="Freeform 4461"/>
          <p:cNvSpPr>
            <a:spLocks noEditPoints="1"/>
          </p:cNvSpPr>
          <p:nvPr/>
        </p:nvSpPr>
        <p:spPr bwMode="auto">
          <a:xfrm>
            <a:off x="51768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17" name="Freeform 4462"/>
          <p:cNvSpPr>
            <a:spLocks noEditPoints="1"/>
          </p:cNvSpPr>
          <p:nvPr/>
        </p:nvSpPr>
        <p:spPr bwMode="auto">
          <a:xfrm>
            <a:off x="513397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18" name="Freeform 4463"/>
          <p:cNvSpPr>
            <a:spLocks noEditPoints="1"/>
          </p:cNvSpPr>
          <p:nvPr/>
        </p:nvSpPr>
        <p:spPr bwMode="auto">
          <a:xfrm>
            <a:off x="51339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19" name="Freeform 4464"/>
          <p:cNvSpPr>
            <a:spLocks noEditPoints="1"/>
          </p:cNvSpPr>
          <p:nvPr/>
        </p:nvSpPr>
        <p:spPr bwMode="auto">
          <a:xfrm>
            <a:off x="511016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20" name="Freeform 4465"/>
          <p:cNvSpPr>
            <a:spLocks noEditPoints="1"/>
          </p:cNvSpPr>
          <p:nvPr/>
        </p:nvSpPr>
        <p:spPr bwMode="auto">
          <a:xfrm>
            <a:off x="51101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21" name="Freeform 4466"/>
          <p:cNvSpPr>
            <a:spLocks noEditPoints="1"/>
          </p:cNvSpPr>
          <p:nvPr/>
        </p:nvSpPr>
        <p:spPr bwMode="auto">
          <a:xfrm>
            <a:off x="508635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22" name="Freeform 4467"/>
          <p:cNvSpPr>
            <a:spLocks noEditPoints="1"/>
          </p:cNvSpPr>
          <p:nvPr/>
        </p:nvSpPr>
        <p:spPr bwMode="auto">
          <a:xfrm>
            <a:off x="50863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23" name="Freeform 4468"/>
          <p:cNvSpPr>
            <a:spLocks noEditPoints="1"/>
          </p:cNvSpPr>
          <p:nvPr/>
        </p:nvSpPr>
        <p:spPr bwMode="auto">
          <a:xfrm>
            <a:off x="51704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24" name="Freeform 4469"/>
          <p:cNvSpPr>
            <a:spLocks noEditPoints="1"/>
          </p:cNvSpPr>
          <p:nvPr/>
        </p:nvSpPr>
        <p:spPr bwMode="auto">
          <a:xfrm>
            <a:off x="51704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25" name="Freeform 4470"/>
          <p:cNvSpPr>
            <a:spLocks noEditPoints="1"/>
          </p:cNvSpPr>
          <p:nvPr/>
        </p:nvSpPr>
        <p:spPr bwMode="auto">
          <a:xfrm>
            <a:off x="519906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26" name="Freeform 4471"/>
          <p:cNvSpPr>
            <a:spLocks noEditPoints="1"/>
          </p:cNvSpPr>
          <p:nvPr/>
        </p:nvSpPr>
        <p:spPr bwMode="auto">
          <a:xfrm>
            <a:off x="519906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27" name="Freeform 4472"/>
          <p:cNvSpPr>
            <a:spLocks noEditPoints="1"/>
          </p:cNvSpPr>
          <p:nvPr/>
        </p:nvSpPr>
        <p:spPr bwMode="auto">
          <a:xfrm>
            <a:off x="506253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28" name="Freeform 4473"/>
          <p:cNvSpPr>
            <a:spLocks noEditPoints="1"/>
          </p:cNvSpPr>
          <p:nvPr/>
        </p:nvSpPr>
        <p:spPr bwMode="auto">
          <a:xfrm>
            <a:off x="506253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29" name="Freeform 4474"/>
          <p:cNvSpPr>
            <a:spLocks noEditPoints="1"/>
          </p:cNvSpPr>
          <p:nvPr/>
        </p:nvSpPr>
        <p:spPr bwMode="auto">
          <a:xfrm>
            <a:off x="52387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30" name="Freeform 4475"/>
          <p:cNvSpPr>
            <a:spLocks noEditPoints="1"/>
          </p:cNvSpPr>
          <p:nvPr/>
        </p:nvSpPr>
        <p:spPr bwMode="auto">
          <a:xfrm>
            <a:off x="52387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31" name="Freeform 4476"/>
          <p:cNvSpPr>
            <a:spLocks noEditPoints="1"/>
          </p:cNvSpPr>
          <p:nvPr/>
        </p:nvSpPr>
        <p:spPr bwMode="auto">
          <a:xfrm>
            <a:off x="51419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32" name="Freeform 4477"/>
          <p:cNvSpPr>
            <a:spLocks noEditPoints="1"/>
          </p:cNvSpPr>
          <p:nvPr/>
        </p:nvSpPr>
        <p:spPr bwMode="auto">
          <a:xfrm>
            <a:off x="51419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33" name="Freeform 4478"/>
          <p:cNvSpPr>
            <a:spLocks noEditPoints="1"/>
          </p:cNvSpPr>
          <p:nvPr/>
        </p:nvSpPr>
        <p:spPr bwMode="auto">
          <a:xfrm>
            <a:off x="53070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34" name="Freeform 4479"/>
          <p:cNvSpPr>
            <a:spLocks noEditPoints="1"/>
          </p:cNvSpPr>
          <p:nvPr/>
        </p:nvSpPr>
        <p:spPr bwMode="auto">
          <a:xfrm>
            <a:off x="53070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35" name="Freeform 4480"/>
          <p:cNvSpPr>
            <a:spLocks noEditPoints="1"/>
          </p:cNvSpPr>
          <p:nvPr/>
        </p:nvSpPr>
        <p:spPr bwMode="auto">
          <a:xfrm>
            <a:off x="5345113" y="16557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36" name="Freeform 4481"/>
          <p:cNvSpPr>
            <a:spLocks noEditPoints="1"/>
          </p:cNvSpPr>
          <p:nvPr/>
        </p:nvSpPr>
        <p:spPr bwMode="auto">
          <a:xfrm>
            <a:off x="5345113" y="16557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37" name="Freeform 4482"/>
          <p:cNvSpPr>
            <a:spLocks noEditPoints="1"/>
          </p:cNvSpPr>
          <p:nvPr/>
        </p:nvSpPr>
        <p:spPr bwMode="auto">
          <a:xfrm>
            <a:off x="5213350"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38" name="Freeform 4483"/>
          <p:cNvSpPr>
            <a:spLocks noEditPoints="1"/>
          </p:cNvSpPr>
          <p:nvPr/>
        </p:nvSpPr>
        <p:spPr bwMode="auto">
          <a:xfrm>
            <a:off x="5213350"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39" name="Freeform 4484"/>
          <p:cNvSpPr>
            <a:spLocks noEditPoints="1"/>
          </p:cNvSpPr>
          <p:nvPr/>
        </p:nvSpPr>
        <p:spPr bwMode="auto">
          <a:xfrm>
            <a:off x="508635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40" name="Freeform 4485"/>
          <p:cNvSpPr>
            <a:spLocks noEditPoints="1"/>
          </p:cNvSpPr>
          <p:nvPr/>
        </p:nvSpPr>
        <p:spPr bwMode="auto">
          <a:xfrm>
            <a:off x="508635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41" name="Freeform 4486"/>
          <p:cNvSpPr>
            <a:spLocks noEditPoints="1"/>
          </p:cNvSpPr>
          <p:nvPr/>
        </p:nvSpPr>
        <p:spPr bwMode="auto">
          <a:xfrm>
            <a:off x="52022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42" name="Freeform 4487"/>
          <p:cNvSpPr>
            <a:spLocks noEditPoints="1"/>
          </p:cNvSpPr>
          <p:nvPr/>
        </p:nvSpPr>
        <p:spPr bwMode="auto">
          <a:xfrm>
            <a:off x="52022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43" name="Freeform 4488"/>
          <p:cNvSpPr>
            <a:spLocks noEditPoints="1"/>
          </p:cNvSpPr>
          <p:nvPr/>
        </p:nvSpPr>
        <p:spPr bwMode="auto">
          <a:xfrm>
            <a:off x="4973638"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44" name="Freeform 4489"/>
          <p:cNvSpPr>
            <a:spLocks noEditPoints="1"/>
          </p:cNvSpPr>
          <p:nvPr/>
        </p:nvSpPr>
        <p:spPr bwMode="auto">
          <a:xfrm>
            <a:off x="497363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45" name="Freeform 4490"/>
          <p:cNvSpPr>
            <a:spLocks noEditPoints="1"/>
          </p:cNvSpPr>
          <p:nvPr/>
        </p:nvSpPr>
        <p:spPr bwMode="auto">
          <a:xfrm>
            <a:off x="4933950"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46" name="Freeform 4491"/>
          <p:cNvSpPr>
            <a:spLocks noEditPoints="1"/>
          </p:cNvSpPr>
          <p:nvPr/>
        </p:nvSpPr>
        <p:spPr bwMode="auto">
          <a:xfrm>
            <a:off x="493395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47" name="Freeform 4492"/>
          <p:cNvSpPr>
            <a:spLocks noEditPoints="1"/>
          </p:cNvSpPr>
          <p:nvPr/>
        </p:nvSpPr>
        <p:spPr bwMode="auto">
          <a:xfrm>
            <a:off x="52149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48" name="Freeform 4493"/>
          <p:cNvSpPr>
            <a:spLocks noEditPoints="1"/>
          </p:cNvSpPr>
          <p:nvPr/>
        </p:nvSpPr>
        <p:spPr bwMode="auto">
          <a:xfrm>
            <a:off x="52149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49" name="Freeform 4494"/>
          <p:cNvSpPr>
            <a:spLocks noEditPoints="1"/>
          </p:cNvSpPr>
          <p:nvPr/>
        </p:nvSpPr>
        <p:spPr bwMode="auto">
          <a:xfrm>
            <a:off x="51831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50" name="Freeform 4495"/>
          <p:cNvSpPr>
            <a:spLocks noEditPoints="1"/>
          </p:cNvSpPr>
          <p:nvPr/>
        </p:nvSpPr>
        <p:spPr bwMode="auto">
          <a:xfrm>
            <a:off x="51831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51" name="Freeform 4496"/>
          <p:cNvSpPr>
            <a:spLocks noEditPoints="1"/>
          </p:cNvSpPr>
          <p:nvPr/>
        </p:nvSpPr>
        <p:spPr bwMode="auto">
          <a:xfrm>
            <a:off x="5105400"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52" name="Freeform 4497"/>
          <p:cNvSpPr>
            <a:spLocks noEditPoints="1"/>
          </p:cNvSpPr>
          <p:nvPr/>
        </p:nvSpPr>
        <p:spPr bwMode="auto">
          <a:xfrm>
            <a:off x="51054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53" name="Freeform 4498"/>
          <p:cNvSpPr>
            <a:spLocks noEditPoints="1"/>
          </p:cNvSpPr>
          <p:nvPr/>
        </p:nvSpPr>
        <p:spPr bwMode="auto">
          <a:xfrm>
            <a:off x="5226050" y="2101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54" name="Freeform 4499"/>
          <p:cNvSpPr>
            <a:spLocks noEditPoints="1"/>
          </p:cNvSpPr>
          <p:nvPr/>
        </p:nvSpPr>
        <p:spPr bwMode="auto">
          <a:xfrm>
            <a:off x="5226050" y="2101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55" name="Freeform 4500"/>
          <p:cNvSpPr>
            <a:spLocks noEditPoints="1"/>
          </p:cNvSpPr>
          <p:nvPr/>
        </p:nvSpPr>
        <p:spPr bwMode="auto">
          <a:xfrm>
            <a:off x="51831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56" name="Freeform 4501"/>
          <p:cNvSpPr>
            <a:spLocks noEditPoints="1"/>
          </p:cNvSpPr>
          <p:nvPr/>
        </p:nvSpPr>
        <p:spPr bwMode="auto">
          <a:xfrm>
            <a:off x="51831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57" name="Freeform 4502"/>
          <p:cNvSpPr>
            <a:spLocks noEditPoints="1"/>
          </p:cNvSpPr>
          <p:nvPr/>
        </p:nvSpPr>
        <p:spPr bwMode="auto">
          <a:xfrm>
            <a:off x="519112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58" name="Freeform 4503"/>
          <p:cNvSpPr>
            <a:spLocks noEditPoints="1"/>
          </p:cNvSpPr>
          <p:nvPr/>
        </p:nvSpPr>
        <p:spPr bwMode="auto">
          <a:xfrm>
            <a:off x="51911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59" name="Freeform 4504"/>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60" name="Freeform 4505"/>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61" name="Freeform 4506"/>
          <p:cNvSpPr>
            <a:spLocks noEditPoints="1"/>
          </p:cNvSpPr>
          <p:nvPr/>
        </p:nvSpPr>
        <p:spPr bwMode="auto">
          <a:xfrm>
            <a:off x="5237163"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62" name="Freeform 4507"/>
          <p:cNvSpPr>
            <a:spLocks noEditPoints="1"/>
          </p:cNvSpPr>
          <p:nvPr/>
        </p:nvSpPr>
        <p:spPr bwMode="auto">
          <a:xfrm>
            <a:off x="523716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63" name="Freeform 4508"/>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64" name="Freeform 4509"/>
          <p:cNvSpPr>
            <a:spLocks noEditPoints="1"/>
          </p:cNvSpPr>
          <p:nvPr/>
        </p:nvSpPr>
        <p:spPr bwMode="auto">
          <a:xfrm>
            <a:off x="500697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65" name="Freeform 4510"/>
          <p:cNvSpPr>
            <a:spLocks noEditPoints="1"/>
          </p:cNvSpPr>
          <p:nvPr/>
        </p:nvSpPr>
        <p:spPr bwMode="auto">
          <a:xfrm>
            <a:off x="503713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66" name="Freeform 4511"/>
          <p:cNvSpPr>
            <a:spLocks noEditPoints="1"/>
          </p:cNvSpPr>
          <p:nvPr/>
        </p:nvSpPr>
        <p:spPr bwMode="auto">
          <a:xfrm>
            <a:off x="503713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67" name="Freeform 4512"/>
          <p:cNvSpPr>
            <a:spLocks noEditPoints="1"/>
          </p:cNvSpPr>
          <p:nvPr/>
        </p:nvSpPr>
        <p:spPr bwMode="auto">
          <a:xfrm>
            <a:off x="52339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68" name="Freeform 4513"/>
          <p:cNvSpPr>
            <a:spLocks noEditPoints="1"/>
          </p:cNvSpPr>
          <p:nvPr/>
        </p:nvSpPr>
        <p:spPr bwMode="auto">
          <a:xfrm>
            <a:off x="52339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69" name="Freeform 4514"/>
          <p:cNvSpPr>
            <a:spLocks noEditPoints="1"/>
          </p:cNvSpPr>
          <p:nvPr/>
        </p:nvSpPr>
        <p:spPr bwMode="auto">
          <a:xfrm>
            <a:off x="507841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70" name="Freeform 4515"/>
          <p:cNvSpPr>
            <a:spLocks noEditPoints="1"/>
          </p:cNvSpPr>
          <p:nvPr/>
        </p:nvSpPr>
        <p:spPr bwMode="auto">
          <a:xfrm>
            <a:off x="50784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71" name="Freeform 4516"/>
          <p:cNvSpPr>
            <a:spLocks noEditPoints="1"/>
          </p:cNvSpPr>
          <p:nvPr/>
        </p:nvSpPr>
        <p:spPr bwMode="auto">
          <a:xfrm>
            <a:off x="5073650"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72" name="Freeform 4517"/>
          <p:cNvSpPr>
            <a:spLocks noEditPoints="1"/>
          </p:cNvSpPr>
          <p:nvPr/>
        </p:nvSpPr>
        <p:spPr bwMode="auto">
          <a:xfrm>
            <a:off x="5073650"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73" name="Freeform 4518"/>
          <p:cNvSpPr>
            <a:spLocks noEditPoints="1"/>
          </p:cNvSpPr>
          <p:nvPr/>
        </p:nvSpPr>
        <p:spPr bwMode="auto">
          <a:xfrm>
            <a:off x="51260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74" name="Freeform 4519"/>
          <p:cNvSpPr>
            <a:spLocks noEditPoints="1"/>
          </p:cNvSpPr>
          <p:nvPr/>
        </p:nvSpPr>
        <p:spPr bwMode="auto">
          <a:xfrm>
            <a:off x="51260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75" name="Freeform 4520"/>
          <p:cNvSpPr>
            <a:spLocks noEditPoints="1"/>
          </p:cNvSpPr>
          <p:nvPr/>
        </p:nvSpPr>
        <p:spPr bwMode="auto">
          <a:xfrm>
            <a:off x="49387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76" name="Freeform 4521"/>
          <p:cNvSpPr>
            <a:spLocks noEditPoints="1"/>
          </p:cNvSpPr>
          <p:nvPr/>
        </p:nvSpPr>
        <p:spPr bwMode="auto">
          <a:xfrm>
            <a:off x="49387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77" name="Freeform 4522"/>
          <p:cNvSpPr>
            <a:spLocks noEditPoints="1"/>
          </p:cNvSpPr>
          <p:nvPr/>
        </p:nvSpPr>
        <p:spPr bwMode="auto">
          <a:xfrm>
            <a:off x="501015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78" name="Freeform 4523"/>
          <p:cNvSpPr>
            <a:spLocks noEditPoints="1"/>
          </p:cNvSpPr>
          <p:nvPr/>
        </p:nvSpPr>
        <p:spPr bwMode="auto">
          <a:xfrm>
            <a:off x="501015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79" name="Freeform 4524"/>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80" name="Freeform 4525"/>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81" name="Freeform 4526"/>
          <p:cNvSpPr>
            <a:spLocks noEditPoints="1"/>
          </p:cNvSpPr>
          <p:nvPr/>
        </p:nvSpPr>
        <p:spPr bwMode="auto">
          <a:xfrm>
            <a:off x="49387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82" name="Freeform 4527"/>
          <p:cNvSpPr>
            <a:spLocks noEditPoints="1"/>
          </p:cNvSpPr>
          <p:nvPr/>
        </p:nvSpPr>
        <p:spPr bwMode="auto">
          <a:xfrm>
            <a:off x="49387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83" name="Freeform 4528"/>
          <p:cNvSpPr>
            <a:spLocks noEditPoints="1"/>
          </p:cNvSpPr>
          <p:nvPr/>
        </p:nvSpPr>
        <p:spPr bwMode="auto">
          <a:xfrm>
            <a:off x="50625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84" name="Freeform 4529"/>
          <p:cNvSpPr>
            <a:spLocks noEditPoints="1"/>
          </p:cNvSpPr>
          <p:nvPr/>
        </p:nvSpPr>
        <p:spPr bwMode="auto">
          <a:xfrm>
            <a:off x="50625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85" name="Freeform 4530"/>
          <p:cNvSpPr>
            <a:spLocks noEditPoints="1"/>
          </p:cNvSpPr>
          <p:nvPr/>
        </p:nvSpPr>
        <p:spPr bwMode="auto">
          <a:xfrm>
            <a:off x="503872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86" name="Freeform 4531"/>
          <p:cNvSpPr>
            <a:spLocks noEditPoints="1"/>
          </p:cNvSpPr>
          <p:nvPr/>
        </p:nvSpPr>
        <p:spPr bwMode="auto">
          <a:xfrm>
            <a:off x="50387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87" name="Freeform 4532"/>
          <p:cNvSpPr>
            <a:spLocks noEditPoints="1"/>
          </p:cNvSpPr>
          <p:nvPr/>
        </p:nvSpPr>
        <p:spPr bwMode="auto">
          <a:xfrm>
            <a:off x="5021263"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88" name="Freeform 4533"/>
          <p:cNvSpPr>
            <a:spLocks noEditPoints="1"/>
          </p:cNvSpPr>
          <p:nvPr/>
        </p:nvSpPr>
        <p:spPr bwMode="auto">
          <a:xfrm>
            <a:off x="5021263"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89" name="Freeform 4534"/>
          <p:cNvSpPr>
            <a:spLocks noEditPoints="1"/>
          </p:cNvSpPr>
          <p:nvPr/>
        </p:nvSpPr>
        <p:spPr bwMode="auto">
          <a:xfrm>
            <a:off x="509746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90" name="Freeform 4535"/>
          <p:cNvSpPr>
            <a:spLocks noEditPoints="1"/>
          </p:cNvSpPr>
          <p:nvPr/>
        </p:nvSpPr>
        <p:spPr bwMode="auto">
          <a:xfrm>
            <a:off x="509746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91" name="Freeform 4536"/>
          <p:cNvSpPr>
            <a:spLocks noEditPoints="1"/>
          </p:cNvSpPr>
          <p:nvPr/>
        </p:nvSpPr>
        <p:spPr bwMode="auto">
          <a:xfrm>
            <a:off x="51387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692" name="Freeform 4537"/>
          <p:cNvSpPr>
            <a:spLocks noEditPoints="1"/>
          </p:cNvSpPr>
          <p:nvPr/>
        </p:nvSpPr>
        <p:spPr bwMode="auto">
          <a:xfrm>
            <a:off x="51387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93" name="Freeform 4538"/>
          <p:cNvSpPr>
            <a:spLocks noEditPoints="1"/>
          </p:cNvSpPr>
          <p:nvPr/>
        </p:nvSpPr>
        <p:spPr bwMode="auto">
          <a:xfrm>
            <a:off x="4989513"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94" name="Freeform 4539"/>
          <p:cNvSpPr>
            <a:spLocks noEditPoints="1"/>
          </p:cNvSpPr>
          <p:nvPr/>
        </p:nvSpPr>
        <p:spPr bwMode="auto">
          <a:xfrm>
            <a:off x="498951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95" name="Freeform 4540"/>
          <p:cNvSpPr>
            <a:spLocks noEditPoints="1"/>
          </p:cNvSpPr>
          <p:nvPr/>
        </p:nvSpPr>
        <p:spPr bwMode="auto">
          <a:xfrm>
            <a:off x="5002213" y="2228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96" name="Freeform 4541"/>
          <p:cNvSpPr>
            <a:spLocks noEditPoints="1"/>
          </p:cNvSpPr>
          <p:nvPr/>
        </p:nvSpPr>
        <p:spPr bwMode="auto">
          <a:xfrm>
            <a:off x="5002213" y="2228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97" name="Freeform 4542"/>
          <p:cNvSpPr>
            <a:spLocks noEditPoints="1"/>
          </p:cNvSpPr>
          <p:nvPr/>
        </p:nvSpPr>
        <p:spPr bwMode="auto">
          <a:xfrm>
            <a:off x="5073650" y="22288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698" name="Freeform 4543"/>
          <p:cNvSpPr>
            <a:spLocks noEditPoints="1"/>
          </p:cNvSpPr>
          <p:nvPr/>
        </p:nvSpPr>
        <p:spPr bwMode="auto">
          <a:xfrm>
            <a:off x="5073650" y="22288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699" name="Freeform 4544"/>
          <p:cNvSpPr>
            <a:spLocks noEditPoints="1"/>
          </p:cNvSpPr>
          <p:nvPr/>
        </p:nvSpPr>
        <p:spPr bwMode="auto">
          <a:xfrm>
            <a:off x="514667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00" name="Freeform 4545"/>
          <p:cNvSpPr>
            <a:spLocks noEditPoints="1"/>
          </p:cNvSpPr>
          <p:nvPr/>
        </p:nvSpPr>
        <p:spPr bwMode="auto">
          <a:xfrm>
            <a:off x="514667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01" name="Freeform 4546"/>
          <p:cNvSpPr>
            <a:spLocks noEditPoints="1"/>
          </p:cNvSpPr>
          <p:nvPr/>
        </p:nvSpPr>
        <p:spPr bwMode="auto">
          <a:xfrm>
            <a:off x="5037138" y="2087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02" name="Freeform 4547"/>
          <p:cNvSpPr>
            <a:spLocks noEditPoints="1"/>
          </p:cNvSpPr>
          <p:nvPr/>
        </p:nvSpPr>
        <p:spPr bwMode="auto">
          <a:xfrm>
            <a:off x="5037138" y="2087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03" name="Freeform 4548"/>
          <p:cNvSpPr>
            <a:spLocks noEditPoints="1"/>
          </p:cNvSpPr>
          <p:nvPr/>
        </p:nvSpPr>
        <p:spPr bwMode="auto">
          <a:xfrm>
            <a:off x="4845050"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04" name="Freeform 4549"/>
          <p:cNvSpPr>
            <a:spLocks noEditPoints="1"/>
          </p:cNvSpPr>
          <p:nvPr/>
        </p:nvSpPr>
        <p:spPr bwMode="auto">
          <a:xfrm>
            <a:off x="4845050"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05" name="Freeform 4550"/>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06" name="Freeform 4551"/>
          <p:cNvSpPr>
            <a:spLocks noEditPoints="1"/>
          </p:cNvSpPr>
          <p:nvPr/>
        </p:nvSpPr>
        <p:spPr bwMode="auto">
          <a:xfrm>
            <a:off x="5033963"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07" name="Freeform 4552"/>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08" name="Freeform 4553"/>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09" name="Freeform 4554"/>
          <p:cNvSpPr>
            <a:spLocks noEditPoints="1"/>
          </p:cNvSpPr>
          <p:nvPr/>
        </p:nvSpPr>
        <p:spPr bwMode="auto">
          <a:xfrm>
            <a:off x="504666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10" name="Freeform 4555"/>
          <p:cNvSpPr>
            <a:spLocks noEditPoints="1"/>
          </p:cNvSpPr>
          <p:nvPr/>
        </p:nvSpPr>
        <p:spPr bwMode="auto">
          <a:xfrm>
            <a:off x="504666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11" name="Freeform 4556"/>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12" name="Freeform 4557"/>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13" name="Freeform 4558"/>
          <p:cNvSpPr>
            <a:spLocks noEditPoints="1"/>
          </p:cNvSpPr>
          <p:nvPr/>
        </p:nvSpPr>
        <p:spPr bwMode="auto">
          <a:xfrm>
            <a:off x="4949825" y="21653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14" name="Freeform 4559"/>
          <p:cNvSpPr>
            <a:spLocks noEditPoints="1"/>
          </p:cNvSpPr>
          <p:nvPr/>
        </p:nvSpPr>
        <p:spPr bwMode="auto">
          <a:xfrm>
            <a:off x="4949825" y="21653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15" name="Freeform 4560"/>
          <p:cNvSpPr>
            <a:spLocks noEditPoints="1"/>
          </p:cNvSpPr>
          <p:nvPr/>
        </p:nvSpPr>
        <p:spPr bwMode="auto">
          <a:xfrm>
            <a:off x="500697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16" name="Freeform 4561"/>
          <p:cNvSpPr>
            <a:spLocks noEditPoints="1"/>
          </p:cNvSpPr>
          <p:nvPr/>
        </p:nvSpPr>
        <p:spPr bwMode="auto">
          <a:xfrm>
            <a:off x="500697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17" name="Freeform 4562"/>
          <p:cNvSpPr>
            <a:spLocks noEditPoints="1"/>
          </p:cNvSpPr>
          <p:nvPr/>
        </p:nvSpPr>
        <p:spPr bwMode="auto">
          <a:xfrm>
            <a:off x="5010150"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18" name="Freeform 4563"/>
          <p:cNvSpPr>
            <a:spLocks noEditPoints="1"/>
          </p:cNvSpPr>
          <p:nvPr/>
        </p:nvSpPr>
        <p:spPr bwMode="auto">
          <a:xfrm>
            <a:off x="5010150"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19" name="Freeform 4564"/>
          <p:cNvSpPr>
            <a:spLocks noEditPoints="1"/>
          </p:cNvSpPr>
          <p:nvPr/>
        </p:nvSpPr>
        <p:spPr bwMode="auto">
          <a:xfrm>
            <a:off x="505777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20" name="Freeform 4565"/>
          <p:cNvSpPr>
            <a:spLocks noEditPoints="1"/>
          </p:cNvSpPr>
          <p:nvPr/>
        </p:nvSpPr>
        <p:spPr bwMode="auto">
          <a:xfrm>
            <a:off x="50577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21" name="Freeform 4566"/>
          <p:cNvSpPr>
            <a:spLocks noEditPoints="1"/>
          </p:cNvSpPr>
          <p:nvPr/>
        </p:nvSpPr>
        <p:spPr bwMode="auto">
          <a:xfrm>
            <a:off x="509111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22" name="Freeform 4567"/>
          <p:cNvSpPr>
            <a:spLocks noEditPoints="1"/>
          </p:cNvSpPr>
          <p:nvPr/>
        </p:nvSpPr>
        <p:spPr bwMode="auto">
          <a:xfrm>
            <a:off x="50911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23" name="Freeform 4568"/>
          <p:cNvSpPr>
            <a:spLocks noEditPoints="1"/>
          </p:cNvSpPr>
          <p:nvPr/>
        </p:nvSpPr>
        <p:spPr bwMode="auto">
          <a:xfrm>
            <a:off x="5089525" y="2208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24" name="Freeform 4569"/>
          <p:cNvSpPr>
            <a:spLocks noEditPoints="1"/>
          </p:cNvSpPr>
          <p:nvPr/>
        </p:nvSpPr>
        <p:spPr bwMode="auto">
          <a:xfrm>
            <a:off x="5089525" y="2208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25" name="Freeform 4570"/>
          <p:cNvSpPr>
            <a:spLocks noEditPoints="1"/>
          </p:cNvSpPr>
          <p:nvPr/>
        </p:nvSpPr>
        <p:spPr bwMode="auto">
          <a:xfrm>
            <a:off x="52054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26" name="Freeform 4571"/>
          <p:cNvSpPr>
            <a:spLocks noEditPoints="1"/>
          </p:cNvSpPr>
          <p:nvPr/>
        </p:nvSpPr>
        <p:spPr bwMode="auto">
          <a:xfrm>
            <a:off x="52054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27" name="Freeform 4572"/>
          <p:cNvSpPr>
            <a:spLocks noEditPoints="1"/>
          </p:cNvSpPr>
          <p:nvPr/>
        </p:nvSpPr>
        <p:spPr bwMode="auto">
          <a:xfrm>
            <a:off x="5026025"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28" name="Freeform 4573"/>
          <p:cNvSpPr>
            <a:spLocks noEditPoints="1"/>
          </p:cNvSpPr>
          <p:nvPr/>
        </p:nvSpPr>
        <p:spPr bwMode="auto">
          <a:xfrm>
            <a:off x="5026025"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29" name="Freeform 4575"/>
          <p:cNvSpPr>
            <a:spLocks noEditPoints="1"/>
          </p:cNvSpPr>
          <p:nvPr/>
        </p:nvSpPr>
        <p:spPr bwMode="auto">
          <a:xfrm>
            <a:off x="50498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30" name="Freeform 4576"/>
          <p:cNvSpPr>
            <a:spLocks noEditPoints="1"/>
          </p:cNvSpPr>
          <p:nvPr/>
        </p:nvSpPr>
        <p:spPr bwMode="auto">
          <a:xfrm>
            <a:off x="50498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31" name="Freeform 4577"/>
          <p:cNvSpPr>
            <a:spLocks noEditPoints="1"/>
          </p:cNvSpPr>
          <p:nvPr/>
        </p:nvSpPr>
        <p:spPr bwMode="auto">
          <a:xfrm>
            <a:off x="5089525"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32" name="Freeform 4578"/>
          <p:cNvSpPr>
            <a:spLocks noEditPoints="1"/>
          </p:cNvSpPr>
          <p:nvPr/>
        </p:nvSpPr>
        <p:spPr bwMode="auto">
          <a:xfrm>
            <a:off x="5089525"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33" name="Freeform 4579"/>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34" name="Freeform 4580"/>
          <p:cNvSpPr>
            <a:spLocks noEditPoints="1"/>
          </p:cNvSpPr>
          <p:nvPr/>
        </p:nvSpPr>
        <p:spPr bwMode="auto">
          <a:xfrm>
            <a:off x="51577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35" name="Freeform 4581"/>
          <p:cNvSpPr>
            <a:spLocks noEditPoints="1"/>
          </p:cNvSpPr>
          <p:nvPr/>
        </p:nvSpPr>
        <p:spPr bwMode="auto">
          <a:xfrm>
            <a:off x="510698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36" name="Freeform 4582"/>
          <p:cNvSpPr>
            <a:spLocks noEditPoints="1"/>
          </p:cNvSpPr>
          <p:nvPr/>
        </p:nvSpPr>
        <p:spPr bwMode="auto">
          <a:xfrm>
            <a:off x="510698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37" name="Freeform 4583"/>
          <p:cNvSpPr>
            <a:spLocks noEditPoints="1"/>
          </p:cNvSpPr>
          <p:nvPr/>
        </p:nvSpPr>
        <p:spPr bwMode="auto">
          <a:xfrm>
            <a:off x="470058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38" name="Freeform 4584"/>
          <p:cNvSpPr>
            <a:spLocks noEditPoints="1"/>
          </p:cNvSpPr>
          <p:nvPr/>
        </p:nvSpPr>
        <p:spPr bwMode="auto">
          <a:xfrm>
            <a:off x="470058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39" name="Freeform 4585"/>
          <p:cNvSpPr>
            <a:spLocks noEditPoints="1"/>
          </p:cNvSpPr>
          <p:nvPr/>
        </p:nvSpPr>
        <p:spPr bwMode="auto">
          <a:xfrm>
            <a:off x="51133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40" name="Freeform 4586"/>
          <p:cNvSpPr>
            <a:spLocks noEditPoints="1"/>
          </p:cNvSpPr>
          <p:nvPr/>
        </p:nvSpPr>
        <p:spPr bwMode="auto">
          <a:xfrm>
            <a:off x="51133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41" name="Freeform 4587"/>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42" name="Freeform 4588"/>
          <p:cNvSpPr>
            <a:spLocks noEditPoints="1"/>
          </p:cNvSpPr>
          <p:nvPr/>
        </p:nvSpPr>
        <p:spPr bwMode="auto">
          <a:xfrm>
            <a:off x="49609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43" name="Freeform 4589"/>
          <p:cNvSpPr>
            <a:spLocks noEditPoints="1"/>
          </p:cNvSpPr>
          <p:nvPr/>
        </p:nvSpPr>
        <p:spPr bwMode="auto">
          <a:xfrm>
            <a:off x="5068888"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44" name="Freeform 4590"/>
          <p:cNvSpPr>
            <a:spLocks noEditPoints="1"/>
          </p:cNvSpPr>
          <p:nvPr/>
        </p:nvSpPr>
        <p:spPr bwMode="auto">
          <a:xfrm>
            <a:off x="5068888"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45" name="Freeform 4591"/>
          <p:cNvSpPr>
            <a:spLocks noEditPoints="1"/>
          </p:cNvSpPr>
          <p:nvPr/>
        </p:nvSpPr>
        <p:spPr bwMode="auto">
          <a:xfrm>
            <a:off x="517842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46" name="Freeform 4592"/>
          <p:cNvSpPr>
            <a:spLocks noEditPoints="1"/>
          </p:cNvSpPr>
          <p:nvPr/>
        </p:nvSpPr>
        <p:spPr bwMode="auto">
          <a:xfrm>
            <a:off x="51784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47" name="Freeform 4593"/>
          <p:cNvSpPr>
            <a:spLocks noEditPoints="1"/>
          </p:cNvSpPr>
          <p:nvPr/>
        </p:nvSpPr>
        <p:spPr bwMode="auto">
          <a:xfrm>
            <a:off x="499903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48" name="Freeform 4594"/>
          <p:cNvSpPr>
            <a:spLocks noEditPoints="1"/>
          </p:cNvSpPr>
          <p:nvPr/>
        </p:nvSpPr>
        <p:spPr bwMode="auto">
          <a:xfrm>
            <a:off x="499903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49" name="Freeform 4595"/>
          <p:cNvSpPr>
            <a:spLocks noEditPoints="1"/>
          </p:cNvSpPr>
          <p:nvPr/>
        </p:nvSpPr>
        <p:spPr bwMode="auto">
          <a:xfrm>
            <a:off x="5078413"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50" name="Freeform 4596"/>
          <p:cNvSpPr>
            <a:spLocks noEditPoints="1"/>
          </p:cNvSpPr>
          <p:nvPr/>
        </p:nvSpPr>
        <p:spPr bwMode="auto">
          <a:xfrm>
            <a:off x="5078413"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51" name="Freeform 4597"/>
          <p:cNvSpPr>
            <a:spLocks noEditPoints="1"/>
          </p:cNvSpPr>
          <p:nvPr/>
        </p:nvSpPr>
        <p:spPr bwMode="auto">
          <a:xfrm>
            <a:off x="5121275"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52" name="Freeform 4598"/>
          <p:cNvSpPr>
            <a:spLocks noEditPoints="1"/>
          </p:cNvSpPr>
          <p:nvPr/>
        </p:nvSpPr>
        <p:spPr bwMode="auto">
          <a:xfrm>
            <a:off x="512127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53" name="Freeform 4599"/>
          <p:cNvSpPr>
            <a:spLocks noEditPoints="1"/>
          </p:cNvSpPr>
          <p:nvPr/>
        </p:nvSpPr>
        <p:spPr bwMode="auto">
          <a:xfrm>
            <a:off x="5089525"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54" name="Freeform 4600"/>
          <p:cNvSpPr>
            <a:spLocks noEditPoints="1"/>
          </p:cNvSpPr>
          <p:nvPr/>
        </p:nvSpPr>
        <p:spPr bwMode="auto">
          <a:xfrm>
            <a:off x="508952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55" name="Freeform 4601"/>
          <p:cNvSpPr>
            <a:spLocks noEditPoints="1"/>
          </p:cNvSpPr>
          <p:nvPr/>
        </p:nvSpPr>
        <p:spPr bwMode="auto">
          <a:xfrm>
            <a:off x="4968875" y="20875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56" name="Freeform 4602"/>
          <p:cNvSpPr>
            <a:spLocks noEditPoints="1"/>
          </p:cNvSpPr>
          <p:nvPr/>
        </p:nvSpPr>
        <p:spPr bwMode="auto">
          <a:xfrm>
            <a:off x="4968875" y="20875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57" name="Freeform 4603"/>
          <p:cNvSpPr>
            <a:spLocks noEditPoints="1"/>
          </p:cNvSpPr>
          <p:nvPr/>
        </p:nvSpPr>
        <p:spPr bwMode="auto">
          <a:xfrm>
            <a:off x="500221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58" name="Freeform 4604"/>
          <p:cNvSpPr>
            <a:spLocks noEditPoints="1"/>
          </p:cNvSpPr>
          <p:nvPr/>
        </p:nvSpPr>
        <p:spPr bwMode="auto">
          <a:xfrm>
            <a:off x="500221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59" name="Freeform 4605"/>
          <p:cNvSpPr>
            <a:spLocks noEditPoints="1"/>
          </p:cNvSpPr>
          <p:nvPr/>
        </p:nvSpPr>
        <p:spPr bwMode="auto">
          <a:xfrm>
            <a:off x="507365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60" name="Freeform 4606"/>
          <p:cNvSpPr>
            <a:spLocks noEditPoints="1"/>
          </p:cNvSpPr>
          <p:nvPr/>
        </p:nvSpPr>
        <p:spPr bwMode="auto">
          <a:xfrm>
            <a:off x="507365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61" name="Freeform 4607"/>
          <p:cNvSpPr>
            <a:spLocks noEditPoints="1"/>
          </p:cNvSpPr>
          <p:nvPr/>
        </p:nvSpPr>
        <p:spPr bwMode="auto">
          <a:xfrm>
            <a:off x="520223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62" name="Freeform 4608"/>
          <p:cNvSpPr>
            <a:spLocks noEditPoints="1"/>
          </p:cNvSpPr>
          <p:nvPr/>
        </p:nvSpPr>
        <p:spPr bwMode="auto">
          <a:xfrm>
            <a:off x="520223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63" name="Freeform 4609"/>
          <p:cNvSpPr>
            <a:spLocks noEditPoints="1"/>
          </p:cNvSpPr>
          <p:nvPr/>
        </p:nvSpPr>
        <p:spPr bwMode="auto">
          <a:xfrm>
            <a:off x="5153025"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64" name="Freeform 4610"/>
          <p:cNvSpPr>
            <a:spLocks noEditPoints="1"/>
          </p:cNvSpPr>
          <p:nvPr/>
        </p:nvSpPr>
        <p:spPr bwMode="auto">
          <a:xfrm>
            <a:off x="515302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65" name="Freeform 4611"/>
          <p:cNvSpPr>
            <a:spLocks noEditPoints="1"/>
          </p:cNvSpPr>
          <p:nvPr/>
        </p:nvSpPr>
        <p:spPr bwMode="auto">
          <a:xfrm>
            <a:off x="496093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66" name="Freeform 4612"/>
          <p:cNvSpPr>
            <a:spLocks noEditPoints="1"/>
          </p:cNvSpPr>
          <p:nvPr/>
        </p:nvSpPr>
        <p:spPr bwMode="auto">
          <a:xfrm>
            <a:off x="496093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67" name="Freeform 4613"/>
          <p:cNvSpPr>
            <a:spLocks noEditPoints="1"/>
          </p:cNvSpPr>
          <p:nvPr/>
        </p:nvSpPr>
        <p:spPr bwMode="auto">
          <a:xfrm>
            <a:off x="4997450"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68" name="Freeform 4614"/>
          <p:cNvSpPr>
            <a:spLocks noEditPoints="1"/>
          </p:cNvSpPr>
          <p:nvPr/>
        </p:nvSpPr>
        <p:spPr bwMode="auto">
          <a:xfrm>
            <a:off x="4997450"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69" name="Freeform 4615"/>
          <p:cNvSpPr>
            <a:spLocks noEditPoints="1"/>
          </p:cNvSpPr>
          <p:nvPr/>
        </p:nvSpPr>
        <p:spPr bwMode="auto">
          <a:xfrm>
            <a:off x="499268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70" name="Freeform 4616"/>
          <p:cNvSpPr>
            <a:spLocks noEditPoints="1"/>
          </p:cNvSpPr>
          <p:nvPr/>
        </p:nvSpPr>
        <p:spPr bwMode="auto">
          <a:xfrm>
            <a:off x="499268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71" name="Freeform 4617"/>
          <p:cNvSpPr>
            <a:spLocks noEditPoints="1"/>
          </p:cNvSpPr>
          <p:nvPr/>
        </p:nvSpPr>
        <p:spPr bwMode="auto">
          <a:xfrm>
            <a:off x="503872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72" name="Freeform 4618"/>
          <p:cNvSpPr>
            <a:spLocks noEditPoints="1"/>
          </p:cNvSpPr>
          <p:nvPr/>
        </p:nvSpPr>
        <p:spPr bwMode="auto">
          <a:xfrm>
            <a:off x="503872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73" name="Freeform 4619"/>
          <p:cNvSpPr>
            <a:spLocks noEditPoints="1"/>
          </p:cNvSpPr>
          <p:nvPr/>
        </p:nvSpPr>
        <p:spPr bwMode="auto">
          <a:xfrm>
            <a:off x="5054600"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74" name="Freeform 4620"/>
          <p:cNvSpPr>
            <a:spLocks noEditPoints="1"/>
          </p:cNvSpPr>
          <p:nvPr/>
        </p:nvSpPr>
        <p:spPr bwMode="auto">
          <a:xfrm>
            <a:off x="505460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75" name="Freeform 4621"/>
          <p:cNvSpPr>
            <a:spLocks noEditPoints="1"/>
          </p:cNvSpPr>
          <p:nvPr/>
        </p:nvSpPr>
        <p:spPr bwMode="auto">
          <a:xfrm>
            <a:off x="50546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76" name="Freeform 4622"/>
          <p:cNvSpPr>
            <a:spLocks noEditPoints="1"/>
          </p:cNvSpPr>
          <p:nvPr/>
        </p:nvSpPr>
        <p:spPr bwMode="auto">
          <a:xfrm>
            <a:off x="50546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77" name="Freeform 4623"/>
          <p:cNvSpPr>
            <a:spLocks noEditPoints="1"/>
          </p:cNvSpPr>
          <p:nvPr/>
        </p:nvSpPr>
        <p:spPr bwMode="auto">
          <a:xfrm>
            <a:off x="5037138" y="22082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78" name="Freeform 4624"/>
          <p:cNvSpPr>
            <a:spLocks noEditPoints="1"/>
          </p:cNvSpPr>
          <p:nvPr/>
        </p:nvSpPr>
        <p:spPr bwMode="auto">
          <a:xfrm>
            <a:off x="5037138" y="22082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79" name="Freeform 4625"/>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80" name="Freeform 4626"/>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81" name="Freeform 4627"/>
          <p:cNvSpPr>
            <a:spLocks noEditPoints="1"/>
          </p:cNvSpPr>
          <p:nvPr/>
        </p:nvSpPr>
        <p:spPr bwMode="auto">
          <a:xfrm>
            <a:off x="5062538"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82" name="Freeform 4628"/>
          <p:cNvSpPr>
            <a:spLocks noEditPoints="1"/>
          </p:cNvSpPr>
          <p:nvPr/>
        </p:nvSpPr>
        <p:spPr bwMode="auto">
          <a:xfrm>
            <a:off x="5062538"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83" name="Freeform 4629"/>
          <p:cNvSpPr>
            <a:spLocks noEditPoints="1"/>
          </p:cNvSpPr>
          <p:nvPr/>
        </p:nvSpPr>
        <p:spPr bwMode="auto">
          <a:xfrm>
            <a:off x="503396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84" name="Freeform 4630"/>
          <p:cNvSpPr>
            <a:spLocks noEditPoints="1"/>
          </p:cNvSpPr>
          <p:nvPr/>
        </p:nvSpPr>
        <p:spPr bwMode="auto">
          <a:xfrm>
            <a:off x="503396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85" name="Freeform 4631"/>
          <p:cNvSpPr>
            <a:spLocks noEditPoints="1"/>
          </p:cNvSpPr>
          <p:nvPr/>
        </p:nvSpPr>
        <p:spPr bwMode="auto">
          <a:xfrm>
            <a:off x="498157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86" name="Freeform 4632"/>
          <p:cNvSpPr>
            <a:spLocks noEditPoints="1"/>
          </p:cNvSpPr>
          <p:nvPr/>
        </p:nvSpPr>
        <p:spPr bwMode="auto">
          <a:xfrm>
            <a:off x="498157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87" name="Freeform 4633"/>
          <p:cNvSpPr>
            <a:spLocks noEditPoints="1"/>
          </p:cNvSpPr>
          <p:nvPr/>
        </p:nvSpPr>
        <p:spPr bwMode="auto">
          <a:xfrm>
            <a:off x="511333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88" name="Freeform 4634"/>
          <p:cNvSpPr>
            <a:spLocks noEditPoints="1"/>
          </p:cNvSpPr>
          <p:nvPr/>
        </p:nvSpPr>
        <p:spPr bwMode="auto">
          <a:xfrm>
            <a:off x="511333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89" name="Freeform 4635"/>
          <p:cNvSpPr>
            <a:spLocks noEditPoints="1"/>
          </p:cNvSpPr>
          <p:nvPr/>
        </p:nvSpPr>
        <p:spPr bwMode="auto">
          <a:xfrm>
            <a:off x="50657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90" name="Freeform 4636"/>
          <p:cNvSpPr>
            <a:spLocks noEditPoints="1"/>
          </p:cNvSpPr>
          <p:nvPr/>
        </p:nvSpPr>
        <p:spPr bwMode="auto">
          <a:xfrm>
            <a:off x="50657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91" name="Freeform 4637"/>
          <p:cNvSpPr>
            <a:spLocks noEditPoints="1"/>
          </p:cNvSpPr>
          <p:nvPr/>
        </p:nvSpPr>
        <p:spPr bwMode="auto">
          <a:xfrm>
            <a:off x="5038725"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792" name="Freeform 4638"/>
          <p:cNvSpPr>
            <a:spLocks noEditPoints="1"/>
          </p:cNvSpPr>
          <p:nvPr/>
        </p:nvSpPr>
        <p:spPr bwMode="auto">
          <a:xfrm>
            <a:off x="5038725"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93" name="Freeform 4639"/>
          <p:cNvSpPr>
            <a:spLocks noEditPoints="1"/>
          </p:cNvSpPr>
          <p:nvPr/>
        </p:nvSpPr>
        <p:spPr bwMode="auto">
          <a:xfrm>
            <a:off x="5129213" y="16557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94" name="Freeform 4640"/>
          <p:cNvSpPr>
            <a:spLocks noEditPoints="1"/>
          </p:cNvSpPr>
          <p:nvPr/>
        </p:nvSpPr>
        <p:spPr bwMode="auto">
          <a:xfrm>
            <a:off x="5129213" y="16557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95" name="Freeform 4641"/>
          <p:cNvSpPr>
            <a:spLocks noEditPoints="1"/>
          </p:cNvSpPr>
          <p:nvPr/>
        </p:nvSpPr>
        <p:spPr bwMode="auto">
          <a:xfrm>
            <a:off x="50260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96" name="Freeform 4642"/>
          <p:cNvSpPr>
            <a:spLocks noEditPoints="1"/>
          </p:cNvSpPr>
          <p:nvPr/>
        </p:nvSpPr>
        <p:spPr bwMode="auto">
          <a:xfrm>
            <a:off x="50260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97" name="Freeform 4643"/>
          <p:cNvSpPr>
            <a:spLocks noEditPoints="1"/>
          </p:cNvSpPr>
          <p:nvPr/>
        </p:nvSpPr>
        <p:spPr bwMode="auto">
          <a:xfrm>
            <a:off x="506888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798" name="Freeform 4644"/>
          <p:cNvSpPr>
            <a:spLocks noEditPoints="1"/>
          </p:cNvSpPr>
          <p:nvPr/>
        </p:nvSpPr>
        <p:spPr bwMode="auto">
          <a:xfrm>
            <a:off x="50688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799" name="Freeform 4645"/>
          <p:cNvSpPr>
            <a:spLocks noEditPoints="1"/>
          </p:cNvSpPr>
          <p:nvPr/>
        </p:nvSpPr>
        <p:spPr bwMode="auto">
          <a:xfrm>
            <a:off x="5041900"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00" name="Freeform 4646"/>
          <p:cNvSpPr>
            <a:spLocks noEditPoints="1"/>
          </p:cNvSpPr>
          <p:nvPr/>
        </p:nvSpPr>
        <p:spPr bwMode="auto">
          <a:xfrm>
            <a:off x="5041900"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01" name="Freeform 4647"/>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802" name="Freeform 4648"/>
          <p:cNvSpPr>
            <a:spLocks noEditPoints="1"/>
          </p:cNvSpPr>
          <p:nvPr/>
        </p:nvSpPr>
        <p:spPr bwMode="auto">
          <a:xfrm>
            <a:off x="5037138"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03" name="Freeform 4649"/>
          <p:cNvSpPr>
            <a:spLocks noEditPoints="1"/>
          </p:cNvSpPr>
          <p:nvPr/>
        </p:nvSpPr>
        <p:spPr bwMode="auto">
          <a:xfrm>
            <a:off x="51149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804" name="Freeform 4650"/>
          <p:cNvSpPr>
            <a:spLocks noEditPoints="1"/>
          </p:cNvSpPr>
          <p:nvPr/>
        </p:nvSpPr>
        <p:spPr bwMode="auto">
          <a:xfrm>
            <a:off x="51149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05" name="Freeform 4651"/>
          <p:cNvSpPr>
            <a:spLocks noEditPoints="1"/>
          </p:cNvSpPr>
          <p:nvPr/>
        </p:nvSpPr>
        <p:spPr bwMode="auto">
          <a:xfrm>
            <a:off x="495776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06" name="Freeform 4652"/>
          <p:cNvSpPr>
            <a:spLocks noEditPoints="1"/>
          </p:cNvSpPr>
          <p:nvPr/>
        </p:nvSpPr>
        <p:spPr bwMode="auto">
          <a:xfrm>
            <a:off x="495776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07" name="Freeform 4653"/>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08" name="Freeform 4654"/>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09" name="Freeform 4655"/>
          <p:cNvSpPr>
            <a:spLocks noEditPoints="1"/>
          </p:cNvSpPr>
          <p:nvPr/>
        </p:nvSpPr>
        <p:spPr bwMode="auto">
          <a:xfrm>
            <a:off x="5105400"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10" name="Freeform 4656"/>
          <p:cNvSpPr>
            <a:spLocks noEditPoints="1"/>
          </p:cNvSpPr>
          <p:nvPr/>
        </p:nvSpPr>
        <p:spPr bwMode="auto">
          <a:xfrm>
            <a:off x="51054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11" name="Freeform 4657"/>
          <p:cNvSpPr>
            <a:spLocks noEditPoints="1"/>
          </p:cNvSpPr>
          <p:nvPr/>
        </p:nvSpPr>
        <p:spPr bwMode="auto">
          <a:xfrm>
            <a:off x="5121275"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12" name="Freeform 4658"/>
          <p:cNvSpPr>
            <a:spLocks noEditPoints="1"/>
          </p:cNvSpPr>
          <p:nvPr/>
        </p:nvSpPr>
        <p:spPr bwMode="auto">
          <a:xfrm>
            <a:off x="5121275"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13" name="Freeform 4659"/>
          <p:cNvSpPr>
            <a:spLocks noEditPoints="1"/>
          </p:cNvSpPr>
          <p:nvPr/>
        </p:nvSpPr>
        <p:spPr bwMode="auto">
          <a:xfrm>
            <a:off x="5084763"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814" name="Freeform 4660"/>
          <p:cNvSpPr>
            <a:spLocks noEditPoints="1"/>
          </p:cNvSpPr>
          <p:nvPr/>
        </p:nvSpPr>
        <p:spPr bwMode="auto">
          <a:xfrm>
            <a:off x="508476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15" name="Freeform 4661"/>
          <p:cNvSpPr>
            <a:spLocks noEditPoints="1"/>
          </p:cNvSpPr>
          <p:nvPr/>
        </p:nvSpPr>
        <p:spPr bwMode="auto">
          <a:xfrm>
            <a:off x="5176838" y="17795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16" name="Freeform 4662"/>
          <p:cNvSpPr>
            <a:spLocks noEditPoints="1"/>
          </p:cNvSpPr>
          <p:nvPr/>
        </p:nvSpPr>
        <p:spPr bwMode="auto">
          <a:xfrm>
            <a:off x="5176838" y="17795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17" name="Freeform 4663"/>
          <p:cNvSpPr>
            <a:spLocks noEditPoints="1"/>
          </p:cNvSpPr>
          <p:nvPr/>
        </p:nvSpPr>
        <p:spPr bwMode="auto">
          <a:xfrm>
            <a:off x="508158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18" name="Freeform 4664"/>
          <p:cNvSpPr>
            <a:spLocks noEditPoints="1"/>
          </p:cNvSpPr>
          <p:nvPr/>
        </p:nvSpPr>
        <p:spPr bwMode="auto">
          <a:xfrm>
            <a:off x="508158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19" name="Freeform 4665"/>
          <p:cNvSpPr>
            <a:spLocks noEditPoints="1"/>
          </p:cNvSpPr>
          <p:nvPr/>
        </p:nvSpPr>
        <p:spPr bwMode="auto">
          <a:xfrm>
            <a:off x="510698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20" name="Freeform 4666"/>
          <p:cNvSpPr>
            <a:spLocks noEditPoints="1"/>
          </p:cNvSpPr>
          <p:nvPr/>
        </p:nvSpPr>
        <p:spPr bwMode="auto">
          <a:xfrm>
            <a:off x="51069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21" name="Freeform 4667"/>
          <p:cNvSpPr>
            <a:spLocks noEditPoints="1"/>
          </p:cNvSpPr>
          <p:nvPr/>
        </p:nvSpPr>
        <p:spPr bwMode="auto">
          <a:xfrm>
            <a:off x="496887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22" name="Freeform 4668"/>
          <p:cNvSpPr>
            <a:spLocks noEditPoints="1"/>
          </p:cNvSpPr>
          <p:nvPr/>
        </p:nvSpPr>
        <p:spPr bwMode="auto">
          <a:xfrm>
            <a:off x="496887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23" name="Freeform 4669"/>
          <p:cNvSpPr>
            <a:spLocks noEditPoints="1"/>
          </p:cNvSpPr>
          <p:nvPr/>
        </p:nvSpPr>
        <p:spPr bwMode="auto">
          <a:xfrm>
            <a:off x="514667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24" name="Freeform 4670"/>
          <p:cNvSpPr>
            <a:spLocks noEditPoints="1"/>
          </p:cNvSpPr>
          <p:nvPr/>
        </p:nvSpPr>
        <p:spPr bwMode="auto">
          <a:xfrm>
            <a:off x="514667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25" name="Freeform 4671"/>
          <p:cNvSpPr>
            <a:spLocks noEditPoints="1"/>
          </p:cNvSpPr>
          <p:nvPr/>
        </p:nvSpPr>
        <p:spPr bwMode="auto">
          <a:xfrm>
            <a:off x="5168900"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26" name="Freeform 4672"/>
          <p:cNvSpPr>
            <a:spLocks noEditPoints="1"/>
          </p:cNvSpPr>
          <p:nvPr/>
        </p:nvSpPr>
        <p:spPr bwMode="auto">
          <a:xfrm>
            <a:off x="51689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27" name="Freeform 4673"/>
          <p:cNvSpPr>
            <a:spLocks noEditPoints="1"/>
          </p:cNvSpPr>
          <p:nvPr/>
        </p:nvSpPr>
        <p:spPr bwMode="auto">
          <a:xfrm>
            <a:off x="508476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28" name="Freeform 4674"/>
          <p:cNvSpPr>
            <a:spLocks noEditPoints="1"/>
          </p:cNvSpPr>
          <p:nvPr/>
        </p:nvSpPr>
        <p:spPr bwMode="auto">
          <a:xfrm>
            <a:off x="508476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29" name="Freeform 4675"/>
          <p:cNvSpPr>
            <a:spLocks noEditPoints="1"/>
          </p:cNvSpPr>
          <p:nvPr/>
        </p:nvSpPr>
        <p:spPr bwMode="auto">
          <a:xfrm>
            <a:off x="5068888" y="2024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30" name="Freeform 4676"/>
          <p:cNvSpPr>
            <a:spLocks noEditPoints="1"/>
          </p:cNvSpPr>
          <p:nvPr/>
        </p:nvSpPr>
        <p:spPr bwMode="auto">
          <a:xfrm>
            <a:off x="5068888" y="2024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31" name="Freeform 4677"/>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32" name="Freeform 4678"/>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33" name="Freeform 4679"/>
          <p:cNvSpPr>
            <a:spLocks noEditPoints="1"/>
          </p:cNvSpPr>
          <p:nvPr/>
        </p:nvSpPr>
        <p:spPr bwMode="auto">
          <a:xfrm>
            <a:off x="513715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34" name="Freeform 4680"/>
          <p:cNvSpPr>
            <a:spLocks noEditPoints="1"/>
          </p:cNvSpPr>
          <p:nvPr/>
        </p:nvSpPr>
        <p:spPr bwMode="auto">
          <a:xfrm>
            <a:off x="513715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35" name="Freeform 4681"/>
          <p:cNvSpPr>
            <a:spLocks noEditPoints="1"/>
          </p:cNvSpPr>
          <p:nvPr/>
        </p:nvSpPr>
        <p:spPr bwMode="auto">
          <a:xfrm>
            <a:off x="493395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36" name="Freeform 4682"/>
          <p:cNvSpPr>
            <a:spLocks noEditPoints="1"/>
          </p:cNvSpPr>
          <p:nvPr/>
        </p:nvSpPr>
        <p:spPr bwMode="auto">
          <a:xfrm>
            <a:off x="493395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37" name="Freeform 4683"/>
          <p:cNvSpPr>
            <a:spLocks noEditPoints="1"/>
          </p:cNvSpPr>
          <p:nvPr/>
        </p:nvSpPr>
        <p:spPr bwMode="auto">
          <a:xfrm>
            <a:off x="5153025"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38" name="Freeform 4684"/>
          <p:cNvSpPr>
            <a:spLocks noEditPoints="1"/>
          </p:cNvSpPr>
          <p:nvPr/>
        </p:nvSpPr>
        <p:spPr bwMode="auto">
          <a:xfrm>
            <a:off x="5153025"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39" name="Freeform 4685"/>
          <p:cNvSpPr>
            <a:spLocks noEditPoints="1"/>
          </p:cNvSpPr>
          <p:nvPr/>
        </p:nvSpPr>
        <p:spPr bwMode="auto">
          <a:xfrm>
            <a:off x="517842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40" name="Freeform 4686"/>
          <p:cNvSpPr>
            <a:spLocks noEditPoints="1"/>
          </p:cNvSpPr>
          <p:nvPr/>
        </p:nvSpPr>
        <p:spPr bwMode="auto">
          <a:xfrm>
            <a:off x="517842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41" name="Freeform 4687"/>
          <p:cNvSpPr>
            <a:spLocks noEditPoints="1"/>
          </p:cNvSpPr>
          <p:nvPr/>
        </p:nvSpPr>
        <p:spPr bwMode="auto">
          <a:xfrm>
            <a:off x="52466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42" name="Freeform 4688"/>
          <p:cNvSpPr>
            <a:spLocks noEditPoints="1"/>
          </p:cNvSpPr>
          <p:nvPr/>
        </p:nvSpPr>
        <p:spPr bwMode="auto">
          <a:xfrm>
            <a:off x="52466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43" name="Freeform 4689"/>
          <p:cNvSpPr>
            <a:spLocks noEditPoints="1"/>
          </p:cNvSpPr>
          <p:nvPr/>
        </p:nvSpPr>
        <p:spPr bwMode="auto">
          <a:xfrm>
            <a:off x="5021263" y="21478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844" name="Freeform 4690"/>
          <p:cNvSpPr>
            <a:spLocks noEditPoints="1"/>
          </p:cNvSpPr>
          <p:nvPr/>
        </p:nvSpPr>
        <p:spPr bwMode="auto">
          <a:xfrm>
            <a:off x="5021263" y="21478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45" name="Freeform 4691"/>
          <p:cNvSpPr>
            <a:spLocks noEditPoints="1"/>
          </p:cNvSpPr>
          <p:nvPr/>
        </p:nvSpPr>
        <p:spPr bwMode="auto">
          <a:xfrm>
            <a:off x="51022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46" name="Freeform 4692"/>
          <p:cNvSpPr>
            <a:spLocks noEditPoints="1"/>
          </p:cNvSpPr>
          <p:nvPr/>
        </p:nvSpPr>
        <p:spPr bwMode="auto">
          <a:xfrm>
            <a:off x="51022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47" name="Freeform 4693"/>
          <p:cNvSpPr>
            <a:spLocks noEditPoints="1"/>
          </p:cNvSpPr>
          <p:nvPr/>
        </p:nvSpPr>
        <p:spPr bwMode="auto">
          <a:xfrm>
            <a:off x="50022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48" name="Freeform 4694"/>
          <p:cNvSpPr>
            <a:spLocks noEditPoints="1"/>
          </p:cNvSpPr>
          <p:nvPr/>
        </p:nvSpPr>
        <p:spPr bwMode="auto">
          <a:xfrm>
            <a:off x="50022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49" name="Freeform 4695"/>
          <p:cNvSpPr>
            <a:spLocks noEditPoints="1"/>
          </p:cNvSpPr>
          <p:nvPr/>
        </p:nvSpPr>
        <p:spPr bwMode="auto">
          <a:xfrm>
            <a:off x="5118100"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850" name="Freeform 4696"/>
          <p:cNvSpPr>
            <a:spLocks noEditPoints="1"/>
          </p:cNvSpPr>
          <p:nvPr/>
        </p:nvSpPr>
        <p:spPr bwMode="auto">
          <a:xfrm>
            <a:off x="5118100"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51" name="Freeform 4697"/>
          <p:cNvSpPr>
            <a:spLocks noEditPoints="1"/>
          </p:cNvSpPr>
          <p:nvPr/>
        </p:nvSpPr>
        <p:spPr bwMode="auto">
          <a:xfrm>
            <a:off x="51387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52" name="Freeform 4698"/>
          <p:cNvSpPr>
            <a:spLocks noEditPoints="1"/>
          </p:cNvSpPr>
          <p:nvPr/>
        </p:nvSpPr>
        <p:spPr bwMode="auto">
          <a:xfrm>
            <a:off x="51387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53" name="Freeform 4699"/>
          <p:cNvSpPr>
            <a:spLocks noEditPoints="1"/>
          </p:cNvSpPr>
          <p:nvPr/>
        </p:nvSpPr>
        <p:spPr bwMode="auto">
          <a:xfrm>
            <a:off x="5153025"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54" name="Freeform 4700"/>
          <p:cNvSpPr>
            <a:spLocks noEditPoints="1"/>
          </p:cNvSpPr>
          <p:nvPr/>
        </p:nvSpPr>
        <p:spPr bwMode="auto">
          <a:xfrm>
            <a:off x="515302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55" name="Freeform 4701"/>
          <p:cNvSpPr>
            <a:spLocks noEditPoints="1"/>
          </p:cNvSpPr>
          <p:nvPr/>
        </p:nvSpPr>
        <p:spPr bwMode="auto">
          <a:xfrm>
            <a:off x="51784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56" name="Freeform 4702"/>
          <p:cNvSpPr>
            <a:spLocks noEditPoints="1"/>
          </p:cNvSpPr>
          <p:nvPr/>
        </p:nvSpPr>
        <p:spPr bwMode="auto">
          <a:xfrm>
            <a:off x="51784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57" name="Freeform 4703"/>
          <p:cNvSpPr>
            <a:spLocks noEditPoints="1"/>
          </p:cNvSpPr>
          <p:nvPr/>
        </p:nvSpPr>
        <p:spPr bwMode="auto">
          <a:xfrm>
            <a:off x="5137150"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58" name="Freeform 4704"/>
          <p:cNvSpPr>
            <a:spLocks noEditPoints="1"/>
          </p:cNvSpPr>
          <p:nvPr/>
        </p:nvSpPr>
        <p:spPr bwMode="auto">
          <a:xfrm>
            <a:off x="513715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59" name="Freeform 4705"/>
          <p:cNvSpPr>
            <a:spLocks noEditPoints="1"/>
          </p:cNvSpPr>
          <p:nvPr/>
        </p:nvSpPr>
        <p:spPr bwMode="auto">
          <a:xfrm>
            <a:off x="5178425"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860" name="Freeform 4706"/>
          <p:cNvSpPr>
            <a:spLocks noEditPoints="1"/>
          </p:cNvSpPr>
          <p:nvPr/>
        </p:nvSpPr>
        <p:spPr bwMode="auto">
          <a:xfrm>
            <a:off x="5178425"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61" name="Freeform 4707"/>
          <p:cNvSpPr>
            <a:spLocks noEditPoints="1"/>
          </p:cNvSpPr>
          <p:nvPr/>
        </p:nvSpPr>
        <p:spPr bwMode="auto">
          <a:xfrm>
            <a:off x="49863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62" name="Freeform 4708"/>
          <p:cNvSpPr>
            <a:spLocks noEditPoints="1"/>
          </p:cNvSpPr>
          <p:nvPr/>
        </p:nvSpPr>
        <p:spPr bwMode="auto">
          <a:xfrm>
            <a:off x="49863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63" name="Freeform 4709"/>
          <p:cNvSpPr>
            <a:spLocks noEditPoints="1"/>
          </p:cNvSpPr>
          <p:nvPr/>
        </p:nvSpPr>
        <p:spPr bwMode="auto">
          <a:xfrm>
            <a:off x="523398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64" name="Freeform 4710"/>
          <p:cNvSpPr>
            <a:spLocks noEditPoints="1"/>
          </p:cNvSpPr>
          <p:nvPr/>
        </p:nvSpPr>
        <p:spPr bwMode="auto">
          <a:xfrm>
            <a:off x="523398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65" name="Freeform 4711"/>
          <p:cNvSpPr>
            <a:spLocks noEditPoints="1"/>
          </p:cNvSpPr>
          <p:nvPr/>
        </p:nvSpPr>
        <p:spPr bwMode="auto">
          <a:xfrm>
            <a:off x="5168900"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66" name="Freeform 4712"/>
          <p:cNvSpPr>
            <a:spLocks noEditPoints="1"/>
          </p:cNvSpPr>
          <p:nvPr/>
        </p:nvSpPr>
        <p:spPr bwMode="auto">
          <a:xfrm>
            <a:off x="5168900"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67" name="Freeform 4713"/>
          <p:cNvSpPr>
            <a:spLocks noEditPoints="1"/>
          </p:cNvSpPr>
          <p:nvPr/>
        </p:nvSpPr>
        <p:spPr bwMode="auto">
          <a:xfrm>
            <a:off x="5229225"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68" name="Freeform 4714"/>
          <p:cNvSpPr>
            <a:spLocks noEditPoints="1"/>
          </p:cNvSpPr>
          <p:nvPr/>
        </p:nvSpPr>
        <p:spPr bwMode="auto">
          <a:xfrm>
            <a:off x="5229225"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69" name="Freeform 4715"/>
          <p:cNvSpPr>
            <a:spLocks noEditPoints="1"/>
          </p:cNvSpPr>
          <p:nvPr/>
        </p:nvSpPr>
        <p:spPr bwMode="auto">
          <a:xfrm>
            <a:off x="5178425" y="19145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70" name="Freeform 4716"/>
          <p:cNvSpPr>
            <a:spLocks noEditPoints="1"/>
          </p:cNvSpPr>
          <p:nvPr/>
        </p:nvSpPr>
        <p:spPr bwMode="auto">
          <a:xfrm>
            <a:off x="5178425" y="19145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00B0F0"/>
          </a:solidFill>
          <a:ln w="0" cap="flat">
            <a:solidFill>
              <a:srgbClr val="FF0000"/>
            </a:solidFill>
            <a:prstDash val="solid"/>
            <a:round/>
            <a:headEnd/>
            <a:tailEnd/>
          </a:ln>
        </p:spPr>
        <p:txBody>
          <a:bodyPr/>
          <a:lstStyle/>
          <a:p>
            <a:endParaRPr lang="fr-FR"/>
          </a:p>
        </p:txBody>
      </p:sp>
      <p:sp>
        <p:nvSpPr>
          <p:cNvPr id="74871" name="Freeform 4717"/>
          <p:cNvSpPr>
            <a:spLocks noEditPoints="1"/>
          </p:cNvSpPr>
          <p:nvPr/>
        </p:nvSpPr>
        <p:spPr bwMode="auto">
          <a:xfrm>
            <a:off x="49736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72" name="Freeform 4718"/>
          <p:cNvSpPr>
            <a:spLocks noEditPoints="1"/>
          </p:cNvSpPr>
          <p:nvPr/>
        </p:nvSpPr>
        <p:spPr bwMode="auto">
          <a:xfrm>
            <a:off x="49736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73" name="Freeform 4719"/>
          <p:cNvSpPr>
            <a:spLocks noEditPoints="1"/>
          </p:cNvSpPr>
          <p:nvPr/>
        </p:nvSpPr>
        <p:spPr bwMode="auto">
          <a:xfrm>
            <a:off x="518160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74" name="Freeform 4720"/>
          <p:cNvSpPr>
            <a:spLocks noEditPoints="1"/>
          </p:cNvSpPr>
          <p:nvPr/>
        </p:nvSpPr>
        <p:spPr bwMode="auto">
          <a:xfrm>
            <a:off x="518160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75" name="Freeform 4721"/>
          <p:cNvSpPr>
            <a:spLocks noEditPoints="1"/>
          </p:cNvSpPr>
          <p:nvPr/>
        </p:nvSpPr>
        <p:spPr bwMode="auto">
          <a:xfrm>
            <a:off x="51466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76" name="Freeform 4722"/>
          <p:cNvSpPr>
            <a:spLocks noEditPoints="1"/>
          </p:cNvSpPr>
          <p:nvPr/>
        </p:nvSpPr>
        <p:spPr bwMode="auto">
          <a:xfrm>
            <a:off x="51466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77" name="Freeform 4723"/>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78" name="Freeform 4724"/>
          <p:cNvSpPr>
            <a:spLocks noEditPoints="1"/>
          </p:cNvSpPr>
          <p:nvPr/>
        </p:nvSpPr>
        <p:spPr bwMode="auto">
          <a:xfrm>
            <a:off x="5078413"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79" name="Freeform 4725"/>
          <p:cNvSpPr>
            <a:spLocks noEditPoints="1"/>
          </p:cNvSpPr>
          <p:nvPr/>
        </p:nvSpPr>
        <p:spPr bwMode="auto">
          <a:xfrm>
            <a:off x="516255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80" name="Freeform 4726"/>
          <p:cNvSpPr>
            <a:spLocks noEditPoints="1"/>
          </p:cNvSpPr>
          <p:nvPr/>
        </p:nvSpPr>
        <p:spPr bwMode="auto">
          <a:xfrm>
            <a:off x="516255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81" name="Freeform 4727"/>
          <p:cNvSpPr>
            <a:spLocks noEditPoints="1"/>
          </p:cNvSpPr>
          <p:nvPr/>
        </p:nvSpPr>
        <p:spPr bwMode="auto">
          <a:xfrm>
            <a:off x="5013325"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882" name="Freeform 4728"/>
          <p:cNvSpPr>
            <a:spLocks noEditPoints="1"/>
          </p:cNvSpPr>
          <p:nvPr/>
        </p:nvSpPr>
        <p:spPr bwMode="auto">
          <a:xfrm>
            <a:off x="501332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83" name="Freeform 4729"/>
          <p:cNvSpPr>
            <a:spLocks noEditPoints="1"/>
          </p:cNvSpPr>
          <p:nvPr/>
        </p:nvSpPr>
        <p:spPr bwMode="auto">
          <a:xfrm>
            <a:off x="5141913"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84" name="Freeform 4730"/>
          <p:cNvSpPr>
            <a:spLocks noEditPoints="1"/>
          </p:cNvSpPr>
          <p:nvPr/>
        </p:nvSpPr>
        <p:spPr bwMode="auto">
          <a:xfrm>
            <a:off x="5141913"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85" name="Freeform 4731"/>
          <p:cNvSpPr>
            <a:spLocks noEditPoints="1"/>
          </p:cNvSpPr>
          <p:nvPr/>
        </p:nvSpPr>
        <p:spPr bwMode="auto">
          <a:xfrm>
            <a:off x="51530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86" name="Freeform 4732"/>
          <p:cNvSpPr>
            <a:spLocks noEditPoints="1"/>
          </p:cNvSpPr>
          <p:nvPr/>
        </p:nvSpPr>
        <p:spPr bwMode="auto">
          <a:xfrm>
            <a:off x="51530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87" name="Freeform 4733"/>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88" name="Freeform 4734"/>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89" name="Freeform 4735"/>
          <p:cNvSpPr>
            <a:spLocks noEditPoints="1"/>
          </p:cNvSpPr>
          <p:nvPr/>
        </p:nvSpPr>
        <p:spPr bwMode="auto">
          <a:xfrm>
            <a:off x="5168900" y="1903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90" name="Freeform 4736"/>
          <p:cNvSpPr>
            <a:spLocks noEditPoints="1"/>
          </p:cNvSpPr>
          <p:nvPr/>
        </p:nvSpPr>
        <p:spPr bwMode="auto">
          <a:xfrm>
            <a:off x="5168900" y="1903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91" name="Freeform 4737"/>
          <p:cNvSpPr>
            <a:spLocks noEditPoints="1"/>
          </p:cNvSpPr>
          <p:nvPr/>
        </p:nvSpPr>
        <p:spPr bwMode="auto">
          <a:xfrm>
            <a:off x="51308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92" name="Freeform 4738"/>
          <p:cNvSpPr>
            <a:spLocks noEditPoints="1"/>
          </p:cNvSpPr>
          <p:nvPr/>
        </p:nvSpPr>
        <p:spPr bwMode="auto">
          <a:xfrm>
            <a:off x="51308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93" name="Freeform 4739"/>
          <p:cNvSpPr>
            <a:spLocks noEditPoints="1"/>
          </p:cNvSpPr>
          <p:nvPr/>
        </p:nvSpPr>
        <p:spPr bwMode="auto">
          <a:xfrm>
            <a:off x="510540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94" name="Freeform 4740"/>
          <p:cNvSpPr>
            <a:spLocks noEditPoints="1"/>
          </p:cNvSpPr>
          <p:nvPr/>
        </p:nvSpPr>
        <p:spPr bwMode="auto">
          <a:xfrm>
            <a:off x="510540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95" name="Freeform 4741"/>
          <p:cNvSpPr>
            <a:spLocks noEditPoints="1"/>
          </p:cNvSpPr>
          <p:nvPr/>
        </p:nvSpPr>
        <p:spPr bwMode="auto">
          <a:xfrm>
            <a:off x="52181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96" name="Freeform 4742"/>
          <p:cNvSpPr>
            <a:spLocks noEditPoints="1"/>
          </p:cNvSpPr>
          <p:nvPr/>
        </p:nvSpPr>
        <p:spPr bwMode="auto">
          <a:xfrm>
            <a:off x="52181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97" name="Freeform 4743"/>
          <p:cNvSpPr>
            <a:spLocks noEditPoints="1"/>
          </p:cNvSpPr>
          <p:nvPr/>
        </p:nvSpPr>
        <p:spPr bwMode="auto">
          <a:xfrm>
            <a:off x="5070475"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898" name="Freeform 4744"/>
          <p:cNvSpPr>
            <a:spLocks noEditPoints="1"/>
          </p:cNvSpPr>
          <p:nvPr/>
        </p:nvSpPr>
        <p:spPr bwMode="auto">
          <a:xfrm>
            <a:off x="5070475"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899" name="Freeform 4745"/>
          <p:cNvSpPr>
            <a:spLocks noEditPoints="1"/>
          </p:cNvSpPr>
          <p:nvPr/>
        </p:nvSpPr>
        <p:spPr bwMode="auto">
          <a:xfrm>
            <a:off x="524986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00" name="Freeform 4746"/>
          <p:cNvSpPr>
            <a:spLocks noEditPoints="1"/>
          </p:cNvSpPr>
          <p:nvPr/>
        </p:nvSpPr>
        <p:spPr bwMode="auto">
          <a:xfrm>
            <a:off x="524986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01" name="Freeform 4747"/>
          <p:cNvSpPr>
            <a:spLocks noEditPoints="1"/>
          </p:cNvSpPr>
          <p:nvPr/>
        </p:nvSpPr>
        <p:spPr bwMode="auto">
          <a:xfrm>
            <a:off x="516096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02" name="Freeform 4748"/>
          <p:cNvSpPr>
            <a:spLocks noEditPoints="1"/>
          </p:cNvSpPr>
          <p:nvPr/>
        </p:nvSpPr>
        <p:spPr bwMode="auto">
          <a:xfrm>
            <a:off x="516096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03" name="Freeform 4749"/>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04" name="Freeform 4750"/>
          <p:cNvSpPr>
            <a:spLocks noEditPoints="1"/>
          </p:cNvSpPr>
          <p:nvPr/>
        </p:nvSpPr>
        <p:spPr bwMode="auto">
          <a:xfrm>
            <a:off x="50784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05" name="Freeform 4751"/>
          <p:cNvSpPr>
            <a:spLocks noEditPoints="1"/>
          </p:cNvSpPr>
          <p:nvPr/>
        </p:nvSpPr>
        <p:spPr bwMode="auto">
          <a:xfrm>
            <a:off x="52784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06" name="Freeform 4752"/>
          <p:cNvSpPr>
            <a:spLocks noEditPoints="1"/>
          </p:cNvSpPr>
          <p:nvPr/>
        </p:nvSpPr>
        <p:spPr bwMode="auto">
          <a:xfrm>
            <a:off x="52784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07" name="Freeform 4753"/>
          <p:cNvSpPr>
            <a:spLocks noEditPoints="1"/>
          </p:cNvSpPr>
          <p:nvPr/>
        </p:nvSpPr>
        <p:spPr bwMode="auto">
          <a:xfrm>
            <a:off x="5105400"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08" name="Freeform 4754"/>
          <p:cNvSpPr>
            <a:spLocks noEditPoints="1"/>
          </p:cNvSpPr>
          <p:nvPr/>
        </p:nvSpPr>
        <p:spPr bwMode="auto">
          <a:xfrm>
            <a:off x="5105400"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09" name="Freeform 4755"/>
          <p:cNvSpPr>
            <a:spLocks noEditPoints="1"/>
          </p:cNvSpPr>
          <p:nvPr/>
        </p:nvSpPr>
        <p:spPr bwMode="auto">
          <a:xfrm>
            <a:off x="510540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10" name="Freeform 4756"/>
          <p:cNvSpPr>
            <a:spLocks noEditPoints="1"/>
          </p:cNvSpPr>
          <p:nvPr/>
        </p:nvSpPr>
        <p:spPr bwMode="auto">
          <a:xfrm>
            <a:off x="51054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11" name="Freeform 4757"/>
          <p:cNvSpPr>
            <a:spLocks noEditPoints="1"/>
          </p:cNvSpPr>
          <p:nvPr/>
        </p:nvSpPr>
        <p:spPr bwMode="auto">
          <a:xfrm>
            <a:off x="514667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12" name="Freeform 4758"/>
          <p:cNvSpPr>
            <a:spLocks noEditPoints="1"/>
          </p:cNvSpPr>
          <p:nvPr/>
        </p:nvSpPr>
        <p:spPr bwMode="auto">
          <a:xfrm>
            <a:off x="514667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13" name="Freeform 4759"/>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14" name="Freeform 4760"/>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15" name="Freeform 4761"/>
          <p:cNvSpPr>
            <a:spLocks noEditPoints="1"/>
          </p:cNvSpPr>
          <p:nvPr/>
        </p:nvSpPr>
        <p:spPr bwMode="auto">
          <a:xfrm>
            <a:off x="50260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16" name="Freeform 4762"/>
          <p:cNvSpPr>
            <a:spLocks noEditPoints="1"/>
          </p:cNvSpPr>
          <p:nvPr/>
        </p:nvSpPr>
        <p:spPr bwMode="auto">
          <a:xfrm>
            <a:off x="50260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17" name="Freeform 4763"/>
          <p:cNvSpPr>
            <a:spLocks noEditPoints="1"/>
          </p:cNvSpPr>
          <p:nvPr/>
        </p:nvSpPr>
        <p:spPr bwMode="auto">
          <a:xfrm>
            <a:off x="518160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18" name="Freeform 4764"/>
          <p:cNvSpPr>
            <a:spLocks noEditPoints="1"/>
          </p:cNvSpPr>
          <p:nvPr/>
        </p:nvSpPr>
        <p:spPr bwMode="auto">
          <a:xfrm>
            <a:off x="518160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19" name="Freeform 4765"/>
          <p:cNvSpPr>
            <a:spLocks noEditPoints="1"/>
          </p:cNvSpPr>
          <p:nvPr/>
        </p:nvSpPr>
        <p:spPr bwMode="auto">
          <a:xfrm>
            <a:off x="517842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20" name="Freeform 4766"/>
          <p:cNvSpPr>
            <a:spLocks noEditPoints="1"/>
          </p:cNvSpPr>
          <p:nvPr/>
        </p:nvSpPr>
        <p:spPr bwMode="auto">
          <a:xfrm>
            <a:off x="517842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21" name="Freeform 4767"/>
          <p:cNvSpPr>
            <a:spLocks noEditPoints="1"/>
          </p:cNvSpPr>
          <p:nvPr/>
        </p:nvSpPr>
        <p:spPr bwMode="auto">
          <a:xfrm>
            <a:off x="51419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22" name="Freeform 4768"/>
          <p:cNvSpPr>
            <a:spLocks noEditPoints="1"/>
          </p:cNvSpPr>
          <p:nvPr/>
        </p:nvSpPr>
        <p:spPr bwMode="auto">
          <a:xfrm>
            <a:off x="51419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23" name="Freeform 4769"/>
          <p:cNvSpPr>
            <a:spLocks noEditPoints="1"/>
          </p:cNvSpPr>
          <p:nvPr/>
        </p:nvSpPr>
        <p:spPr bwMode="auto">
          <a:xfrm>
            <a:off x="5222875"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24" name="Freeform 4770"/>
          <p:cNvSpPr>
            <a:spLocks noEditPoints="1"/>
          </p:cNvSpPr>
          <p:nvPr/>
        </p:nvSpPr>
        <p:spPr bwMode="auto">
          <a:xfrm>
            <a:off x="5222875"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25" name="Freeform 4771"/>
          <p:cNvSpPr>
            <a:spLocks noEditPoints="1"/>
          </p:cNvSpPr>
          <p:nvPr/>
        </p:nvSpPr>
        <p:spPr bwMode="auto">
          <a:xfrm>
            <a:off x="50657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26" name="Freeform 4772"/>
          <p:cNvSpPr>
            <a:spLocks noEditPoints="1"/>
          </p:cNvSpPr>
          <p:nvPr/>
        </p:nvSpPr>
        <p:spPr bwMode="auto">
          <a:xfrm>
            <a:off x="50657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27" name="Freeform 4773"/>
          <p:cNvSpPr>
            <a:spLocks noEditPoints="1"/>
          </p:cNvSpPr>
          <p:nvPr/>
        </p:nvSpPr>
        <p:spPr bwMode="auto">
          <a:xfrm>
            <a:off x="5313363" y="18494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928" name="Freeform 4774"/>
          <p:cNvSpPr>
            <a:spLocks noEditPoints="1"/>
          </p:cNvSpPr>
          <p:nvPr/>
        </p:nvSpPr>
        <p:spPr bwMode="auto">
          <a:xfrm>
            <a:off x="5313363" y="18494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29" name="Freeform 4776"/>
          <p:cNvSpPr>
            <a:spLocks noEditPoints="1"/>
          </p:cNvSpPr>
          <p:nvPr/>
        </p:nvSpPr>
        <p:spPr bwMode="auto">
          <a:xfrm>
            <a:off x="52339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30" name="Freeform 4777"/>
          <p:cNvSpPr>
            <a:spLocks noEditPoints="1"/>
          </p:cNvSpPr>
          <p:nvPr/>
        </p:nvSpPr>
        <p:spPr bwMode="auto">
          <a:xfrm>
            <a:off x="52339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31" name="Freeform 4778"/>
          <p:cNvSpPr>
            <a:spLocks noEditPoints="1"/>
          </p:cNvSpPr>
          <p:nvPr/>
        </p:nvSpPr>
        <p:spPr bwMode="auto">
          <a:xfrm>
            <a:off x="52022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32" name="Freeform 4779"/>
          <p:cNvSpPr>
            <a:spLocks noEditPoints="1"/>
          </p:cNvSpPr>
          <p:nvPr/>
        </p:nvSpPr>
        <p:spPr bwMode="auto">
          <a:xfrm>
            <a:off x="52022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33" name="Freeform 4780"/>
          <p:cNvSpPr>
            <a:spLocks noEditPoints="1"/>
          </p:cNvSpPr>
          <p:nvPr/>
        </p:nvSpPr>
        <p:spPr bwMode="auto">
          <a:xfrm>
            <a:off x="510222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34" name="Freeform 4781"/>
          <p:cNvSpPr>
            <a:spLocks noEditPoints="1"/>
          </p:cNvSpPr>
          <p:nvPr/>
        </p:nvSpPr>
        <p:spPr bwMode="auto">
          <a:xfrm>
            <a:off x="510222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35" name="Freeform 4782"/>
          <p:cNvSpPr>
            <a:spLocks noEditPoints="1"/>
          </p:cNvSpPr>
          <p:nvPr/>
        </p:nvSpPr>
        <p:spPr bwMode="auto">
          <a:xfrm>
            <a:off x="5191125"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36" name="Freeform 4783"/>
          <p:cNvSpPr>
            <a:spLocks noEditPoints="1"/>
          </p:cNvSpPr>
          <p:nvPr/>
        </p:nvSpPr>
        <p:spPr bwMode="auto">
          <a:xfrm>
            <a:off x="5191125"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37" name="Freeform 4784"/>
          <p:cNvSpPr>
            <a:spLocks noEditPoints="1"/>
          </p:cNvSpPr>
          <p:nvPr/>
        </p:nvSpPr>
        <p:spPr bwMode="auto">
          <a:xfrm>
            <a:off x="5153025" y="2024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38" name="Freeform 4785"/>
          <p:cNvSpPr>
            <a:spLocks noEditPoints="1"/>
          </p:cNvSpPr>
          <p:nvPr/>
        </p:nvSpPr>
        <p:spPr bwMode="auto">
          <a:xfrm>
            <a:off x="5153025" y="2024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39" name="Freeform 4786"/>
          <p:cNvSpPr>
            <a:spLocks noEditPoints="1"/>
          </p:cNvSpPr>
          <p:nvPr/>
        </p:nvSpPr>
        <p:spPr bwMode="auto">
          <a:xfrm>
            <a:off x="51181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40" name="Freeform 4787"/>
          <p:cNvSpPr>
            <a:spLocks noEditPoints="1"/>
          </p:cNvSpPr>
          <p:nvPr/>
        </p:nvSpPr>
        <p:spPr bwMode="auto">
          <a:xfrm>
            <a:off x="51181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41" name="Freeform 4788"/>
          <p:cNvSpPr>
            <a:spLocks noEditPoints="1"/>
          </p:cNvSpPr>
          <p:nvPr/>
        </p:nvSpPr>
        <p:spPr bwMode="auto">
          <a:xfrm>
            <a:off x="5307013"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42" name="Freeform 4789"/>
          <p:cNvSpPr>
            <a:spLocks noEditPoints="1"/>
          </p:cNvSpPr>
          <p:nvPr/>
        </p:nvSpPr>
        <p:spPr bwMode="auto">
          <a:xfrm>
            <a:off x="5307013"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43" name="Freeform 4790"/>
          <p:cNvSpPr>
            <a:spLocks noEditPoints="1"/>
          </p:cNvSpPr>
          <p:nvPr/>
        </p:nvSpPr>
        <p:spPr bwMode="auto">
          <a:xfrm>
            <a:off x="522287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44" name="Freeform 4791"/>
          <p:cNvSpPr>
            <a:spLocks noEditPoints="1"/>
          </p:cNvSpPr>
          <p:nvPr/>
        </p:nvSpPr>
        <p:spPr bwMode="auto">
          <a:xfrm>
            <a:off x="52228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45" name="Freeform 4792"/>
          <p:cNvSpPr>
            <a:spLocks noEditPoints="1"/>
          </p:cNvSpPr>
          <p:nvPr/>
        </p:nvSpPr>
        <p:spPr bwMode="auto">
          <a:xfrm>
            <a:off x="52149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46" name="Freeform 4793"/>
          <p:cNvSpPr>
            <a:spLocks noEditPoints="1"/>
          </p:cNvSpPr>
          <p:nvPr/>
        </p:nvSpPr>
        <p:spPr bwMode="auto">
          <a:xfrm>
            <a:off x="52149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47" name="Freeform 4794"/>
          <p:cNvSpPr>
            <a:spLocks noEditPoints="1"/>
          </p:cNvSpPr>
          <p:nvPr/>
        </p:nvSpPr>
        <p:spPr bwMode="auto">
          <a:xfrm>
            <a:off x="5199063"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48" name="Freeform 4795"/>
          <p:cNvSpPr>
            <a:spLocks noEditPoints="1"/>
          </p:cNvSpPr>
          <p:nvPr/>
        </p:nvSpPr>
        <p:spPr bwMode="auto">
          <a:xfrm>
            <a:off x="5199063"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49" name="Freeform 4796"/>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50" name="Freeform 4797"/>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51" name="Freeform 4798"/>
          <p:cNvSpPr>
            <a:spLocks noEditPoints="1"/>
          </p:cNvSpPr>
          <p:nvPr/>
        </p:nvSpPr>
        <p:spPr bwMode="auto">
          <a:xfrm>
            <a:off x="50228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952" name="Freeform 4799"/>
          <p:cNvSpPr>
            <a:spLocks noEditPoints="1"/>
          </p:cNvSpPr>
          <p:nvPr/>
        </p:nvSpPr>
        <p:spPr bwMode="auto">
          <a:xfrm>
            <a:off x="50228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53" name="Freeform 4800"/>
          <p:cNvSpPr>
            <a:spLocks noEditPoints="1"/>
          </p:cNvSpPr>
          <p:nvPr/>
        </p:nvSpPr>
        <p:spPr bwMode="auto">
          <a:xfrm>
            <a:off x="5070475"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54" name="Freeform 4801"/>
          <p:cNvSpPr>
            <a:spLocks noEditPoints="1"/>
          </p:cNvSpPr>
          <p:nvPr/>
        </p:nvSpPr>
        <p:spPr bwMode="auto">
          <a:xfrm>
            <a:off x="5070475"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55" name="Freeform 4802"/>
          <p:cNvSpPr>
            <a:spLocks noEditPoints="1"/>
          </p:cNvSpPr>
          <p:nvPr/>
        </p:nvSpPr>
        <p:spPr bwMode="auto">
          <a:xfrm>
            <a:off x="511333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56" name="Freeform 4803"/>
          <p:cNvSpPr>
            <a:spLocks noEditPoints="1"/>
          </p:cNvSpPr>
          <p:nvPr/>
        </p:nvSpPr>
        <p:spPr bwMode="auto">
          <a:xfrm>
            <a:off x="511333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57" name="Freeform 4804"/>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58" name="Freeform 4805"/>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59" name="Freeform 4806"/>
          <p:cNvSpPr>
            <a:spLocks noEditPoints="1"/>
          </p:cNvSpPr>
          <p:nvPr/>
        </p:nvSpPr>
        <p:spPr bwMode="auto">
          <a:xfrm>
            <a:off x="5054600"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960" name="Freeform 4807"/>
          <p:cNvSpPr>
            <a:spLocks noEditPoints="1"/>
          </p:cNvSpPr>
          <p:nvPr/>
        </p:nvSpPr>
        <p:spPr bwMode="auto">
          <a:xfrm>
            <a:off x="5054600"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61" name="Freeform 4808"/>
          <p:cNvSpPr>
            <a:spLocks noEditPoints="1"/>
          </p:cNvSpPr>
          <p:nvPr/>
        </p:nvSpPr>
        <p:spPr bwMode="auto">
          <a:xfrm>
            <a:off x="5129213" y="16557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62" name="Freeform 4809"/>
          <p:cNvSpPr>
            <a:spLocks noEditPoints="1"/>
          </p:cNvSpPr>
          <p:nvPr/>
        </p:nvSpPr>
        <p:spPr bwMode="auto">
          <a:xfrm>
            <a:off x="5129213" y="16557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63" name="Freeform 4810"/>
          <p:cNvSpPr>
            <a:spLocks noEditPoints="1"/>
          </p:cNvSpPr>
          <p:nvPr/>
        </p:nvSpPr>
        <p:spPr bwMode="auto">
          <a:xfrm>
            <a:off x="519906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64" name="Freeform 4811"/>
          <p:cNvSpPr>
            <a:spLocks noEditPoints="1"/>
          </p:cNvSpPr>
          <p:nvPr/>
        </p:nvSpPr>
        <p:spPr bwMode="auto">
          <a:xfrm>
            <a:off x="519906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65" name="Freeform 4812"/>
          <p:cNvSpPr>
            <a:spLocks noEditPoints="1"/>
          </p:cNvSpPr>
          <p:nvPr/>
        </p:nvSpPr>
        <p:spPr bwMode="auto">
          <a:xfrm>
            <a:off x="5218113"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66" name="Freeform 4813"/>
          <p:cNvSpPr>
            <a:spLocks noEditPoints="1"/>
          </p:cNvSpPr>
          <p:nvPr/>
        </p:nvSpPr>
        <p:spPr bwMode="auto">
          <a:xfrm>
            <a:off x="5218113"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67" name="Freeform 4814"/>
          <p:cNvSpPr>
            <a:spLocks noEditPoints="1"/>
          </p:cNvSpPr>
          <p:nvPr/>
        </p:nvSpPr>
        <p:spPr bwMode="auto">
          <a:xfrm>
            <a:off x="5165725"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68" name="Freeform 4815"/>
          <p:cNvSpPr>
            <a:spLocks noEditPoints="1"/>
          </p:cNvSpPr>
          <p:nvPr/>
        </p:nvSpPr>
        <p:spPr bwMode="auto">
          <a:xfrm>
            <a:off x="5165725"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69" name="Freeform 4816"/>
          <p:cNvSpPr>
            <a:spLocks noEditPoints="1"/>
          </p:cNvSpPr>
          <p:nvPr/>
        </p:nvSpPr>
        <p:spPr bwMode="auto">
          <a:xfrm>
            <a:off x="5106988" y="2208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970" name="Freeform 4817"/>
          <p:cNvSpPr>
            <a:spLocks noEditPoints="1"/>
          </p:cNvSpPr>
          <p:nvPr/>
        </p:nvSpPr>
        <p:spPr bwMode="auto">
          <a:xfrm>
            <a:off x="5106988" y="2208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71" name="Freeform 4818"/>
          <p:cNvSpPr>
            <a:spLocks noEditPoints="1"/>
          </p:cNvSpPr>
          <p:nvPr/>
        </p:nvSpPr>
        <p:spPr bwMode="auto">
          <a:xfrm>
            <a:off x="5110163"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72" name="Freeform 4819"/>
          <p:cNvSpPr>
            <a:spLocks noEditPoints="1"/>
          </p:cNvSpPr>
          <p:nvPr/>
        </p:nvSpPr>
        <p:spPr bwMode="auto">
          <a:xfrm>
            <a:off x="5110163"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73" name="Freeform 4820"/>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74" name="Freeform 4821"/>
          <p:cNvSpPr>
            <a:spLocks noEditPoints="1"/>
          </p:cNvSpPr>
          <p:nvPr/>
        </p:nvSpPr>
        <p:spPr bwMode="auto">
          <a:xfrm>
            <a:off x="51339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75" name="Freeform 4822"/>
          <p:cNvSpPr>
            <a:spLocks noEditPoints="1"/>
          </p:cNvSpPr>
          <p:nvPr/>
        </p:nvSpPr>
        <p:spPr bwMode="auto">
          <a:xfrm>
            <a:off x="508635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76" name="Freeform 4823"/>
          <p:cNvSpPr>
            <a:spLocks noEditPoints="1"/>
          </p:cNvSpPr>
          <p:nvPr/>
        </p:nvSpPr>
        <p:spPr bwMode="auto">
          <a:xfrm>
            <a:off x="508635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77" name="Freeform 4824"/>
          <p:cNvSpPr>
            <a:spLocks noEditPoints="1"/>
          </p:cNvSpPr>
          <p:nvPr/>
        </p:nvSpPr>
        <p:spPr bwMode="auto">
          <a:xfrm>
            <a:off x="51530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78" name="Freeform 4825"/>
          <p:cNvSpPr>
            <a:spLocks noEditPoints="1"/>
          </p:cNvSpPr>
          <p:nvPr/>
        </p:nvSpPr>
        <p:spPr bwMode="auto">
          <a:xfrm>
            <a:off x="51530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79" name="Freeform 4826"/>
          <p:cNvSpPr>
            <a:spLocks noEditPoints="1"/>
          </p:cNvSpPr>
          <p:nvPr/>
        </p:nvSpPr>
        <p:spPr bwMode="auto">
          <a:xfrm>
            <a:off x="5081588" y="17795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80" name="Freeform 4827"/>
          <p:cNvSpPr>
            <a:spLocks noEditPoints="1"/>
          </p:cNvSpPr>
          <p:nvPr/>
        </p:nvSpPr>
        <p:spPr bwMode="auto">
          <a:xfrm>
            <a:off x="5081588" y="17795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81" name="Freeform 4828"/>
          <p:cNvSpPr>
            <a:spLocks noEditPoints="1"/>
          </p:cNvSpPr>
          <p:nvPr/>
        </p:nvSpPr>
        <p:spPr bwMode="auto">
          <a:xfrm>
            <a:off x="51784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82" name="Freeform 4829"/>
          <p:cNvSpPr>
            <a:spLocks noEditPoints="1"/>
          </p:cNvSpPr>
          <p:nvPr/>
        </p:nvSpPr>
        <p:spPr bwMode="auto">
          <a:xfrm>
            <a:off x="51784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83" name="Freeform 4830"/>
          <p:cNvSpPr>
            <a:spLocks noEditPoints="1"/>
          </p:cNvSpPr>
          <p:nvPr/>
        </p:nvSpPr>
        <p:spPr bwMode="auto">
          <a:xfrm>
            <a:off x="51831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84" name="Freeform 4831"/>
          <p:cNvSpPr>
            <a:spLocks noEditPoints="1"/>
          </p:cNvSpPr>
          <p:nvPr/>
        </p:nvSpPr>
        <p:spPr bwMode="auto">
          <a:xfrm>
            <a:off x="51831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85" name="Freeform 4832"/>
          <p:cNvSpPr>
            <a:spLocks noEditPoints="1"/>
          </p:cNvSpPr>
          <p:nvPr/>
        </p:nvSpPr>
        <p:spPr bwMode="auto">
          <a:xfrm>
            <a:off x="5121275"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86" name="Freeform 4833"/>
          <p:cNvSpPr>
            <a:spLocks noEditPoints="1"/>
          </p:cNvSpPr>
          <p:nvPr/>
        </p:nvSpPr>
        <p:spPr bwMode="auto">
          <a:xfrm>
            <a:off x="5121275"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87" name="Freeform 4834"/>
          <p:cNvSpPr>
            <a:spLocks noEditPoints="1"/>
          </p:cNvSpPr>
          <p:nvPr/>
        </p:nvSpPr>
        <p:spPr bwMode="auto">
          <a:xfrm>
            <a:off x="5126038" y="2087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4988" name="Freeform 4835"/>
          <p:cNvSpPr>
            <a:spLocks noEditPoints="1"/>
          </p:cNvSpPr>
          <p:nvPr/>
        </p:nvSpPr>
        <p:spPr bwMode="auto">
          <a:xfrm>
            <a:off x="5126038" y="2087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89" name="Freeform 4836"/>
          <p:cNvSpPr>
            <a:spLocks noEditPoints="1"/>
          </p:cNvSpPr>
          <p:nvPr/>
        </p:nvSpPr>
        <p:spPr bwMode="auto">
          <a:xfrm>
            <a:off x="506253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90" name="Freeform 4837"/>
          <p:cNvSpPr>
            <a:spLocks noEditPoints="1"/>
          </p:cNvSpPr>
          <p:nvPr/>
        </p:nvSpPr>
        <p:spPr bwMode="auto">
          <a:xfrm>
            <a:off x="506253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91" name="Freeform 4838"/>
          <p:cNvSpPr>
            <a:spLocks noEditPoints="1"/>
          </p:cNvSpPr>
          <p:nvPr/>
        </p:nvSpPr>
        <p:spPr bwMode="auto">
          <a:xfrm>
            <a:off x="5141913"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92" name="Freeform 4839"/>
          <p:cNvSpPr>
            <a:spLocks noEditPoints="1"/>
          </p:cNvSpPr>
          <p:nvPr/>
        </p:nvSpPr>
        <p:spPr bwMode="auto">
          <a:xfrm>
            <a:off x="5141913"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93" name="Freeform 4840"/>
          <p:cNvSpPr>
            <a:spLocks noEditPoints="1"/>
          </p:cNvSpPr>
          <p:nvPr/>
        </p:nvSpPr>
        <p:spPr bwMode="auto">
          <a:xfrm>
            <a:off x="50577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94" name="Freeform 4841"/>
          <p:cNvSpPr>
            <a:spLocks noEditPoints="1"/>
          </p:cNvSpPr>
          <p:nvPr/>
        </p:nvSpPr>
        <p:spPr bwMode="auto">
          <a:xfrm>
            <a:off x="50577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95" name="Freeform 4842"/>
          <p:cNvSpPr>
            <a:spLocks noEditPoints="1"/>
          </p:cNvSpPr>
          <p:nvPr/>
        </p:nvSpPr>
        <p:spPr bwMode="auto">
          <a:xfrm>
            <a:off x="506888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96" name="Freeform 4843"/>
          <p:cNvSpPr>
            <a:spLocks noEditPoints="1"/>
          </p:cNvSpPr>
          <p:nvPr/>
        </p:nvSpPr>
        <p:spPr bwMode="auto">
          <a:xfrm>
            <a:off x="50688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97" name="Freeform 4844"/>
          <p:cNvSpPr>
            <a:spLocks noEditPoints="1"/>
          </p:cNvSpPr>
          <p:nvPr/>
        </p:nvSpPr>
        <p:spPr bwMode="auto">
          <a:xfrm>
            <a:off x="499903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4998" name="Freeform 4845"/>
          <p:cNvSpPr>
            <a:spLocks noEditPoints="1"/>
          </p:cNvSpPr>
          <p:nvPr/>
        </p:nvSpPr>
        <p:spPr bwMode="auto">
          <a:xfrm>
            <a:off x="499903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4999" name="Freeform 4846"/>
          <p:cNvSpPr>
            <a:spLocks noEditPoints="1"/>
          </p:cNvSpPr>
          <p:nvPr/>
        </p:nvSpPr>
        <p:spPr bwMode="auto">
          <a:xfrm>
            <a:off x="5121275" y="21478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5000" name="Freeform 4847"/>
          <p:cNvSpPr>
            <a:spLocks noEditPoints="1"/>
          </p:cNvSpPr>
          <p:nvPr/>
        </p:nvSpPr>
        <p:spPr bwMode="auto">
          <a:xfrm>
            <a:off x="5121275" y="21478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01" name="Freeform 4848"/>
          <p:cNvSpPr>
            <a:spLocks noEditPoints="1"/>
          </p:cNvSpPr>
          <p:nvPr/>
        </p:nvSpPr>
        <p:spPr bwMode="auto">
          <a:xfrm>
            <a:off x="51419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02" name="Freeform 4849"/>
          <p:cNvSpPr>
            <a:spLocks noEditPoints="1"/>
          </p:cNvSpPr>
          <p:nvPr/>
        </p:nvSpPr>
        <p:spPr bwMode="auto">
          <a:xfrm>
            <a:off x="51419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03" name="Freeform 4850"/>
          <p:cNvSpPr>
            <a:spLocks noEditPoints="1"/>
          </p:cNvSpPr>
          <p:nvPr/>
        </p:nvSpPr>
        <p:spPr bwMode="auto">
          <a:xfrm>
            <a:off x="46863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04" name="Freeform 4851"/>
          <p:cNvSpPr>
            <a:spLocks noEditPoints="1"/>
          </p:cNvSpPr>
          <p:nvPr/>
        </p:nvSpPr>
        <p:spPr bwMode="auto">
          <a:xfrm>
            <a:off x="46863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05" name="Freeform 4852"/>
          <p:cNvSpPr>
            <a:spLocks noEditPoints="1"/>
          </p:cNvSpPr>
          <p:nvPr/>
        </p:nvSpPr>
        <p:spPr bwMode="auto">
          <a:xfrm>
            <a:off x="5202238"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06" name="Freeform 4853"/>
          <p:cNvSpPr>
            <a:spLocks noEditPoints="1"/>
          </p:cNvSpPr>
          <p:nvPr/>
        </p:nvSpPr>
        <p:spPr bwMode="auto">
          <a:xfrm>
            <a:off x="5202238"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07" name="Freeform 4854"/>
          <p:cNvSpPr>
            <a:spLocks noEditPoints="1"/>
          </p:cNvSpPr>
          <p:nvPr/>
        </p:nvSpPr>
        <p:spPr bwMode="auto">
          <a:xfrm>
            <a:off x="5229225" y="15954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08" name="Freeform 4855"/>
          <p:cNvSpPr>
            <a:spLocks noEditPoints="1"/>
          </p:cNvSpPr>
          <p:nvPr/>
        </p:nvSpPr>
        <p:spPr bwMode="auto">
          <a:xfrm>
            <a:off x="5229225" y="1595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09" name="Freeform 4856"/>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10" name="Freeform 4857"/>
          <p:cNvSpPr>
            <a:spLocks noEditPoints="1"/>
          </p:cNvSpPr>
          <p:nvPr/>
        </p:nvSpPr>
        <p:spPr bwMode="auto">
          <a:xfrm>
            <a:off x="51292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11" name="Freeform 4858"/>
          <p:cNvSpPr>
            <a:spLocks noEditPoints="1"/>
          </p:cNvSpPr>
          <p:nvPr/>
        </p:nvSpPr>
        <p:spPr bwMode="auto">
          <a:xfrm>
            <a:off x="5113338" y="17795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12" name="Freeform 4859"/>
          <p:cNvSpPr>
            <a:spLocks noEditPoints="1"/>
          </p:cNvSpPr>
          <p:nvPr/>
        </p:nvSpPr>
        <p:spPr bwMode="auto">
          <a:xfrm>
            <a:off x="5113338" y="17795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13" name="Freeform 4860"/>
          <p:cNvSpPr>
            <a:spLocks noEditPoints="1"/>
          </p:cNvSpPr>
          <p:nvPr/>
        </p:nvSpPr>
        <p:spPr bwMode="auto">
          <a:xfrm>
            <a:off x="503078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14" name="Freeform 4861"/>
          <p:cNvSpPr>
            <a:spLocks noEditPoints="1"/>
          </p:cNvSpPr>
          <p:nvPr/>
        </p:nvSpPr>
        <p:spPr bwMode="auto">
          <a:xfrm>
            <a:off x="503078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15" name="Freeform 4862"/>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16" name="Freeform 4863"/>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17" name="Freeform 4864"/>
          <p:cNvSpPr>
            <a:spLocks noEditPoints="1"/>
          </p:cNvSpPr>
          <p:nvPr/>
        </p:nvSpPr>
        <p:spPr bwMode="auto">
          <a:xfrm>
            <a:off x="524192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18" name="Freeform 4865"/>
          <p:cNvSpPr>
            <a:spLocks noEditPoints="1"/>
          </p:cNvSpPr>
          <p:nvPr/>
        </p:nvSpPr>
        <p:spPr bwMode="auto">
          <a:xfrm>
            <a:off x="524192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19" name="Freeform 4866"/>
          <p:cNvSpPr>
            <a:spLocks noEditPoints="1"/>
          </p:cNvSpPr>
          <p:nvPr/>
        </p:nvSpPr>
        <p:spPr bwMode="auto">
          <a:xfrm>
            <a:off x="5214938"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20" name="Freeform 4867"/>
          <p:cNvSpPr>
            <a:spLocks noEditPoints="1"/>
          </p:cNvSpPr>
          <p:nvPr/>
        </p:nvSpPr>
        <p:spPr bwMode="auto">
          <a:xfrm>
            <a:off x="5214938"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21" name="Freeform 4868"/>
          <p:cNvSpPr>
            <a:spLocks noEditPoints="1"/>
          </p:cNvSpPr>
          <p:nvPr/>
        </p:nvSpPr>
        <p:spPr bwMode="auto">
          <a:xfrm>
            <a:off x="5168900" y="15954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22" name="Freeform 4869"/>
          <p:cNvSpPr>
            <a:spLocks noEditPoints="1"/>
          </p:cNvSpPr>
          <p:nvPr/>
        </p:nvSpPr>
        <p:spPr bwMode="auto">
          <a:xfrm>
            <a:off x="5168900" y="1595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23" name="Freeform 4870"/>
          <p:cNvSpPr>
            <a:spLocks noEditPoints="1"/>
          </p:cNvSpPr>
          <p:nvPr/>
        </p:nvSpPr>
        <p:spPr bwMode="auto">
          <a:xfrm>
            <a:off x="51657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24" name="Freeform 4871"/>
          <p:cNvSpPr>
            <a:spLocks noEditPoints="1"/>
          </p:cNvSpPr>
          <p:nvPr/>
        </p:nvSpPr>
        <p:spPr bwMode="auto">
          <a:xfrm>
            <a:off x="51657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25" name="Freeform 4872"/>
          <p:cNvSpPr>
            <a:spLocks noEditPoints="1"/>
          </p:cNvSpPr>
          <p:nvPr/>
        </p:nvSpPr>
        <p:spPr bwMode="auto">
          <a:xfrm>
            <a:off x="5081588"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26" name="Freeform 4873"/>
          <p:cNvSpPr>
            <a:spLocks noEditPoints="1"/>
          </p:cNvSpPr>
          <p:nvPr/>
        </p:nvSpPr>
        <p:spPr bwMode="auto">
          <a:xfrm>
            <a:off x="5081588"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27" name="Freeform 4874"/>
          <p:cNvSpPr>
            <a:spLocks noEditPoints="1"/>
          </p:cNvSpPr>
          <p:nvPr/>
        </p:nvSpPr>
        <p:spPr bwMode="auto">
          <a:xfrm>
            <a:off x="5205413" y="19034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28" name="Freeform 4875"/>
          <p:cNvSpPr>
            <a:spLocks noEditPoints="1"/>
          </p:cNvSpPr>
          <p:nvPr/>
        </p:nvSpPr>
        <p:spPr bwMode="auto">
          <a:xfrm>
            <a:off x="5205413" y="19034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29" name="Freeform 4876"/>
          <p:cNvSpPr>
            <a:spLocks noEditPoints="1"/>
          </p:cNvSpPr>
          <p:nvPr/>
        </p:nvSpPr>
        <p:spPr bwMode="auto">
          <a:xfrm>
            <a:off x="523875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30" name="Freeform 4877"/>
          <p:cNvSpPr>
            <a:spLocks noEditPoints="1"/>
          </p:cNvSpPr>
          <p:nvPr/>
        </p:nvSpPr>
        <p:spPr bwMode="auto">
          <a:xfrm>
            <a:off x="5238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31" name="Freeform 4878"/>
          <p:cNvSpPr>
            <a:spLocks noEditPoints="1"/>
          </p:cNvSpPr>
          <p:nvPr/>
        </p:nvSpPr>
        <p:spPr bwMode="auto">
          <a:xfrm>
            <a:off x="52228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32" name="Freeform 4879"/>
          <p:cNvSpPr>
            <a:spLocks noEditPoints="1"/>
          </p:cNvSpPr>
          <p:nvPr/>
        </p:nvSpPr>
        <p:spPr bwMode="auto">
          <a:xfrm>
            <a:off x="52228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33" name="Freeform 4880"/>
          <p:cNvSpPr>
            <a:spLocks noEditPoints="1"/>
          </p:cNvSpPr>
          <p:nvPr/>
        </p:nvSpPr>
        <p:spPr bwMode="auto">
          <a:xfrm>
            <a:off x="512603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34" name="Freeform 4881"/>
          <p:cNvSpPr>
            <a:spLocks noEditPoints="1"/>
          </p:cNvSpPr>
          <p:nvPr/>
        </p:nvSpPr>
        <p:spPr bwMode="auto">
          <a:xfrm>
            <a:off x="512603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35" name="Freeform 4882"/>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36" name="Freeform 4883"/>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37" name="Freeform 4884"/>
          <p:cNvSpPr>
            <a:spLocks noEditPoints="1"/>
          </p:cNvSpPr>
          <p:nvPr/>
        </p:nvSpPr>
        <p:spPr bwMode="auto">
          <a:xfrm>
            <a:off x="5145088" y="17795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38" name="Freeform 4885"/>
          <p:cNvSpPr>
            <a:spLocks noEditPoints="1"/>
          </p:cNvSpPr>
          <p:nvPr/>
        </p:nvSpPr>
        <p:spPr bwMode="auto">
          <a:xfrm>
            <a:off x="5145088" y="17795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39" name="Freeform 4886"/>
          <p:cNvSpPr>
            <a:spLocks noEditPoints="1"/>
          </p:cNvSpPr>
          <p:nvPr/>
        </p:nvSpPr>
        <p:spPr bwMode="auto">
          <a:xfrm>
            <a:off x="518160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40" name="Freeform 4887"/>
          <p:cNvSpPr>
            <a:spLocks noEditPoints="1"/>
          </p:cNvSpPr>
          <p:nvPr/>
        </p:nvSpPr>
        <p:spPr bwMode="auto">
          <a:xfrm>
            <a:off x="51816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41" name="Freeform 4888"/>
          <p:cNvSpPr>
            <a:spLocks noEditPoints="1"/>
          </p:cNvSpPr>
          <p:nvPr/>
        </p:nvSpPr>
        <p:spPr bwMode="auto">
          <a:xfrm>
            <a:off x="52228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42" name="Freeform 4889"/>
          <p:cNvSpPr>
            <a:spLocks noEditPoints="1"/>
          </p:cNvSpPr>
          <p:nvPr/>
        </p:nvSpPr>
        <p:spPr bwMode="auto">
          <a:xfrm>
            <a:off x="52228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43" name="Freeform 4890"/>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44" name="Freeform 4891"/>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45" name="Freeform 4892"/>
          <p:cNvSpPr>
            <a:spLocks noEditPoints="1"/>
          </p:cNvSpPr>
          <p:nvPr/>
        </p:nvSpPr>
        <p:spPr bwMode="auto">
          <a:xfrm>
            <a:off x="5106988"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00B0F0"/>
          </a:solidFill>
          <a:ln w="9525">
            <a:solidFill>
              <a:srgbClr val="FF0000"/>
            </a:solidFill>
            <a:round/>
            <a:headEnd/>
            <a:tailEnd/>
          </a:ln>
        </p:spPr>
        <p:txBody>
          <a:bodyPr/>
          <a:lstStyle/>
          <a:p>
            <a:endParaRPr lang="fr-FR"/>
          </a:p>
        </p:txBody>
      </p:sp>
      <p:sp>
        <p:nvSpPr>
          <p:cNvPr id="75046" name="Freeform 4893"/>
          <p:cNvSpPr>
            <a:spLocks noEditPoints="1"/>
          </p:cNvSpPr>
          <p:nvPr/>
        </p:nvSpPr>
        <p:spPr bwMode="auto">
          <a:xfrm>
            <a:off x="5106988"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47" name="Freeform 4894"/>
          <p:cNvSpPr>
            <a:spLocks noEditPoints="1"/>
          </p:cNvSpPr>
          <p:nvPr/>
        </p:nvSpPr>
        <p:spPr bwMode="auto">
          <a:xfrm>
            <a:off x="5105400"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48" name="Freeform 4895"/>
          <p:cNvSpPr>
            <a:spLocks noEditPoints="1"/>
          </p:cNvSpPr>
          <p:nvPr/>
        </p:nvSpPr>
        <p:spPr bwMode="auto">
          <a:xfrm>
            <a:off x="5105400"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49" name="Freeform 4896"/>
          <p:cNvSpPr>
            <a:spLocks noEditPoints="1"/>
          </p:cNvSpPr>
          <p:nvPr/>
        </p:nvSpPr>
        <p:spPr bwMode="auto">
          <a:xfrm>
            <a:off x="513080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50" name="Freeform 4897"/>
          <p:cNvSpPr>
            <a:spLocks noEditPoints="1"/>
          </p:cNvSpPr>
          <p:nvPr/>
        </p:nvSpPr>
        <p:spPr bwMode="auto">
          <a:xfrm>
            <a:off x="513080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51" name="Freeform 4898"/>
          <p:cNvSpPr>
            <a:spLocks noEditPoints="1"/>
          </p:cNvSpPr>
          <p:nvPr/>
        </p:nvSpPr>
        <p:spPr bwMode="auto">
          <a:xfrm>
            <a:off x="520700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52" name="Freeform 4899"/>
          <p:cNvSpPr>
            <a:spLocks noEditPoints="1"/>
          </p:cNvSpPr>
          <p:nvPr/>
        </p:nvSpPr>
        <p:spPr bwMode="auto">
          <a:xfrm>
            <a:off x="520700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53" name="Freeform 4900"/>
          <p:cNvSpPr>
            <a:spLocks noEditPoints="1"/>
          </p:cNvSpPr>
          <p:nvPr/>
        </p:nvSpPr>
        <p:spPr bwMode="auto">
          <a:xfrm>
            <a:off x="5129213" y="1595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54" name="Freeform 4901"/>
          <p:cNvSpPr>
            <a:spLocks noEditPoints="1"/>
          </p:cNvSpPr>
          <p:nvPr/>
        </p:nvSpPr>
        <p:spPr bwMode="auto">
          <a:xfrm>
            <a:off x="5129213"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55" name="Freeform 4902"/>
          <p:cNvSpPr>
            <a:spLocks noEditPoints="1"/>
          </p:cNvSpPr>
          <p:nvPr/>
        </p:nvSpPr>
        <p:spPr bwMode="auto">
          <a:xfrm>
            <a:off x="517842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56" name="Freeform 4903"/>
          <p:cNvSpPr>
            <a:spLocks noEditPoints="1"/>
          </p:cNvSpPr>
          <p:nvPr/>
        </p:nvSpPr>
        <p:spPr bwMode="auto">
          <a:xfrm>
            <a:off x="517842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57" name="Freeform 4904"/>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58" name="Freeform 4905"/>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59" name="Freeform 4906"/>
          <p:cNvSpPr>
            <a:spLocks noEditPoints="1"/>
          </p:cNvSpPr>
          <p:nvPr/>
        </p:nvSpPr>
        <p:spPr bwMode="auto">
          <a:xfrm>
            <a:off x="511492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60" name="Freeform 4907"/>
          <p:cNvSpPr>
            <a:spLocks noEditPoints="1"/>
          </p:cNvSpPr>
          <p:nvPr/>
        </p:nvSpPr>
        <p:spPr bwMode="auto">
          <a:xfrm>
            <a:off x="511492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61" name="Freeform 4908"/>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62" name="Freeform 4909"/>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63" name="Freeform 4910"/>
          <p:cNvSpPr>
            <a:spLocks noEditPoints="1"/>
          </p:cNvSpPr>
          <p:nvPr/>
        </p:nvSpPr>
        <p:spPr bwMode="auto">
          <a:xfrm>
            <a:off x="527526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64" name="Freeform 4911"/>
          <p:cNvSpPr>
            <a:spLocks noEditPoints="1"/>
          </p:cNvSpPr>
          <p:nvPr/>
        </p:nvSpPr>
        <p:spPr bwMode="auto">
          <a:xfrm>
            <a:off x="527526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65" name="Freeform 4912"/>
          <p:cNvSpPr>
            <a:spLocks noEditPoints="1"/>
          </p:cNvSpPr>
          <p:nvPr/>
        </p:nvSpPr>
        <p:spPr bwMode="auto">
          <a:xfrm>
            <a:off x="5213350"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66" name="Freeform 4913"/>
          <p:cNvSpPr>
            <a:spLocks noEditPoints="1"/>
          </p:cNvSpPr>
          <p:nvPr/>
        </p:nvSpPr>
        <p:spPr bwMode="auto">
          <a:xfrm>
            <a:off x="5213350"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67" name="Freeform 4914"/>
          <p:cNvSpPr>
            <a:spLocks noEditPoints="1"/>
          </p:cNvSpPr>
          <p:nvPr/>
        </p:nvSpPr>
        <p:spPr bwMode="auto">
          <a:xfrm>
            <a:off x="519430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68" name="Freeform 4915"/>
          <p:cNvSpPr>
            <a:spLocks noEditPoints="1"/>
          </p:cNvSpPr>
          <p:nvPr/>
        </p:nvSpPr>
        <p:spPr bwMode="auto">
          <a:xfrm>
            <a:off x="519430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69" name="Freeform 4916"/>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70" name="Freeform 4917"/>
          <p:cNvSpPr>
            <a:spLocks noEditPoints="1"/>
          </p:cNvSpPr>
          <p:nvPr/>
        </p:nvSpPr>
        <p:spPr bwMode="auto">
          <a:xfrm>
            <a:off x="510698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71" name="Freeform 4918"/>
          <p:cNvSpPr>
            <a:spLocks noEditPoints="1"/>
          </p:cNvSpPr>
          <p:nvPr/>
        </p:nvSpPr>
        <p:spPr bwMode="auto">
          <a:xfrm>
            <a:off x="52101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72" name="Freeform 4919"/>
          <p:cNvSpPr>
            <a:spLocks noEditPoints="1"/>
          </p:cNvSpPr>
          <p:nvPr/>
        </p:nvSpPr>
        <p:spPr bwMode="auto">
          <a:xfrm>
            <a:off x="52101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73" name="Freeform 4920"/>
          <p:cNvSpPr>
            <a:spLocks noEditPoints="1"/>
          </p:cNvSpPr>
          <p:nvPr/>
        </p:nvSpPr>
        <p:spPr bwMode="auto">
          <a:xfrm>
            <a:off x="5106988"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74" name="Freeform 4921"/>
          <p:cNvSpPr>
            <a:spLocks noEditPoints="1"/>
          </p:cNvSpPr>
          <p:nvPr/>
        </p:nvSpPr>
        <p:spPr bwMode="auto">
          <a:xfrm>
            <a:off x="5106988"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75" name="Freeform 4922"/>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76" name="Freeform 4923"/>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77" name="Freeform 4924"/>
          <p:cNvSpPr>
            <a:spLocks noEditPoints="1"/>
          </p:cNvSpPr>
          <p:nvPr/>
        </p:nvSpPr>
        <p:spPr bwMode="auto">
          <a:xfrm>
            <a:off x="519430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78" name="Freeform 4925"/>
          <p:cNvSpPr>
            <a:spLocks noEditPoints="1"/>
          </p:cNvSpPr>
          <p:nvPr/>
        </p:nvSpPr>
        <p:spPr bwMode="auto">
          <a:xfrm>
            <a:off x="519430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79" name="Freeform 4926"/>
          <p:cNvSpPr>
            <a:spLocks noEditPoints="1"/>
          </p:cNvSpPr>
          <p:nvPr/>
        </p:nvSpPr>
        <p:spPr bwMode="auto">
          <a:xfrm>
            <a:off x="5202238"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80" name="Freeform 4927"/>
          <p:cNvSpPr>
            <a:spLocks noEditPoints="1"/>
          </p:cNvSpPr>
          <p:nvPr/>
        </p:nvSpPr>
        <p:spPr bwMode="auto">
          <a:xfrm>
            <a:off x="520223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81" name="Freeform 4928"/>
          <p:cNvSpPr>
            <a:spLocks noEditPoints="1"/>
          </p:cNvSpPr>
          <p:nvPr/>
        </p:nvSpPr>
        <p:spPr bwMode="auto">
          <a:xfrm>
            <a:off x="5186363"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82" name="Freeform 4929"/>
          <p:cNvSpPr>
            <a:spLocks noEditPoints="1"/>
          </p:cNvSpPr>
          <p:nvPr/>
        </p:nvSpPr>
        <p:spPr bwMode="auto">
          <a:xfrm>
            <a:off x="5186363"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83" name="Freeform 4930"/>
          <p:cNvSpPr>
            <a:spLocks noEditPoints="1"/>
          </p:cNvSpPr>
          <p:nvPr/>
        </p:nvSpPr>
        <p:spPr bwMode="auto">
          <a:xfrm>
            <a:off x="499903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84" name="Freeform 4931"/>
          <p:cNvSpPr>
            <a:spLocks noEditPoints="1"/>
          </p:cNvSpPr>
          <p:nvPr/>
        </p:nvSpPr>
        <p:spPr bwMode="auto">
          <a:xfrm>
            <a:off x="499903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85" name="Freeform 4932"/>
          <p:cNvSpPr>
            <a:spLocks noEditPoints="1"/>
          </p:cNvSpPr>
          <p:nvPr/>
        </p:nvSpPr>
        <p:spPr bwMode="auto">
          <a:xfrm>
            <a:off x="51466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86" name="Freeform 4933"/>
          <p:cNvSpPr>
            <a:spLocks noEditPoints="1"/>
          </p:cNvSpPr>
          <p:nvPr/>
        </p:nvSpPr>
        <p:spPr bwMode="auto">
          <a:xfrm>
            <a:off x="51466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87" name="Freeform 4934"/>
          <p:cNvSpPr>
            <a:spLocks noEditPoints="1"/>
          </p:cNvSpPr>
          <p:nvPr/>
        </p:nvSpPr>
        <p:spPr bwMode="auto">
          <a:xfrm>
            <a:off x="5081588"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88" name="Freeform 4935"/>
          <p:cNvSpPr>
            <a:spLocks noEditPoints="1"/>
          </p:cNvSpPr>
          <p:nvPr/>
        </p:nvSpPr>
        <p:spPr bwMode="auto">
          <a:xfrm>
            <a:off x="5081588"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89" name="Freeform 4936"/>
          <p:cNvSpPr>
            <a:spLocks noEditPoints="1"/>
          </p:cNvSpPr>
          <p:nvPr/>
        </p:nvSpPr>
        <p:spPr bwMode="auto">
          <a:xfrm>
            <a:off x="5429250" y="15954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90" name="Freeform 4937"/>
          <p:cNvSpPr>
            <a:spLocks noEditPoints="1"/>
          </p:cNvSpPr>
          <p:nvPr/>
        </p:nvSpPr>
        <p:spPr bwMode="auto">
          <a:xfrm>
            <a:off x="5429250" y="1595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91" name="Freeform 4938"/>
          <p:cNvSpPr>
            <a:spLocks noEditPoints="1"/>
          </p:cNvSpPr>
          <p:nvPr/>
        </p:nvSpPr>
        <p:spPr bwMode="auto">
          <a:xfrm>
            <a:off x="516255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92" name="Freeform 4939"/>
          <p:cNvSpPr>
            <a:spLocks noEditPoints="1"/>
          </p:cNvSpPr>
          <p:nvPr/>
        </p:nvSpPr>
        <p:spPr bwMode="auto">
          <a:xfrm>
            <a:off x="516255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93" name="Freeform 4940"/>
          <p:cNvSpPr>
            <a:spLocks noEditPoints="1"/>
          </p:cNvSpPr>
          <p:nvPr/>
        </p:nvSpPr>
        <p:spPr bwMode="auto">
          <a:xfrm>
            <a:off x="5181600"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94" name="Freeform 4941"/>
          <p:cNvSpPr>
            <a:spLocks noEditPoints="1"/>
          </p:cNvSpPr>
          <p:nvPr/>
        </p:nvSpPr>
        <p:spPr bwMode="auto">
          <a:xfrm>
            <a:off x="5181600"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95" name="Freeform 4942"/>
          <p:cNvSpPr>
            <a:spLocks noEditPoints="1"/>
          </p:cNvSpPr>
          <p:nvPr/>
        </p:nvSpPr>
        <p:spPr bwMode="auto">
          <a:xfrm>
            <a:off x="5329238"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96" name="Freeform 4943"/>
          <p:cNvSpPr>
            <a:spLocks noEditPoints="1"/>
          </p:cNvSpPr>
          <p:nvPr/>
        </p:nvSpPr>
        <p:spPr bwMode="auto">
          <a:xfrm>
            <a:off x="5329238"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97" name="Freeform 4944"/>
          <p:cNvSpPr>
            <a:spLocks noEditPoints="1"/>
          </p:cNvSpPr>
          <p:nvPr/>
        </p:nvSpPr>
        <p:spPr bwMode="auto">
          <a:xfrm>
            <a:off x="5257800" y="1779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098" name="Freeform 4945"/>
          <p:cNvSpPr>
            <a:spLocks noEditPoints="1"/>
          </p:cNvSpPr>
          <p:nvPr/>
        </p:nvSpPr>
        <p:spPr bwMode="auto">
          <a:xfrm>
            <a:off x="5257800" y="1779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099" name="Freeform 4946"/>
          <p:cNvSpPr>
            <a:spLocks noEditPoints="1"/>
          </p:cNvSpPr>
          <p:nvPr/>
        </p:nvSpPr>
        <p:spPr bwMode="auto">
          <a:xfrm>
            <a:off x="5181600"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00" name="Freeform 4947"/>
          <p:cNvSpPr>
            <a:spLocks noEditPoints="1"/>
          </p:cNvSpPr>
          <p:nvPr/>
        </p:nvSpPr>
        <p:spPr bwMode="auto">
          <a:xfrm>
            <a:off x="5181600"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01" name="Freeform 4948"/>
          <p:cNvSpPr>
            <a:spLocks noEditPoints="1"/>
          </p:cNvSpPr>
          <p:nvPr/>
        </p:nvSpPr>
        <p:spPr bwMode="auto">
          <a:xfrm>
            <a:off x="50911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02" name="Freeform 4949"/>
          <p:cNvSpPr>
            <a:spLocks noEditPoints="1"/>
          </p:cNvSpPr>
          <p:nvPr/>
        </p:nvSpPr>
        <p:spPr bwMode="auto">
          <a:xfrm>
            <a:off x="5091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03" name="Freeform 4950"/>
          <p:cNvSpPr>
            <a:spLocks noEditPoints="1"/>
          </p:cNvSpPr>
          <p:nvPr/>
        </p:nvSpPr>
        <p:spPr bwMode="auto">
          <a:xfrm>
            <a:off x="5289550"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04" name="Freeform 4951"/>
          <p:cNvSpPr>
            <a:spLocks noEditPoints="1"/>
          </p:cNvSpPr>
          <p:nvPr/>
        </p:nvSpPr>
        <p:spPr bwMode="auto">
          <a:xfrm>
            <a:off x="5289550"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05" name="Freeform 4952"/>
          <p:cNvSpPr>
            <a:spLocks noEditPoints="1"/>
          </p:cNvSpPr>
          <p:nvPr/>
        </p:nvSpPr>
        <p:spPr bwMode="auto">
          <a:xfrm>
            <a:off x="5233988"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06" name="Freeform 4953"/>
          <p:cNvSpPr>
            <a:spLocks noEditPoints="1"/>
          </p:cNvSpPr>
          <p:nvPr/>
        </p:nvSpPr>
        <p:spPr bwMode="auto">
          <a:xfrm>
            <a:off x="5233988"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07" name="Freeform 4954"/>
          <p:cNvSpPr>
            <a:spLocks noEditPoints="1"/>
          </p:cNvSpPr>
          <p:nvPr/>
        </p:nvSpPr>
        <p:spPr bwMode="auto">
          <a:xfrm>
            <a:off x="524668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08" name="Freeform 4955"/>
          <p:cNvSpPr>
            <a:spLocks noEditPoints="1"/>
          </p:cNvSpPr>
          <p:nvPr/>
        </p:nvSpPr>
        <p:spPr bwMode="auto">
          <a:xfrm>
            <a:off x="524668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09" name="Freeform 4956"/>
          <p:cNvSpPr>
            <a:spLocks noEditPoints="1"/>
          </p:cNvSpPr>
          <p:nvPr/>
        </p:nvSpPr>
        <p:spPr bwMode="auto">
          <a:xfrm>
            <a:off x="519112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10" name="Freeform 4957"/>
          <p:cNvSpPr>
            <a:spLocks noEditPoints="1"/>
          </p:cNvSpPr>
          <p:nvPr/>
        </p:nvSpPr>
        <p:spPr bwMode="auto">
          <a:xfrm>
            <a:off x="519112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11" name="Freeform 4958"/>
          <p:cNvSpPr>
            <a:spLocks noEditPoints="1"/>
          </p:cNvSpPr>
          <p:nvPr/>
        </p:nvSpPr>
        <p:spPr bwMode="auto">
          <a:xfrm>
            <a:off x="5130800"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12" name="Freeform 4959"/>
          <p:cNvSpPr>
            <a:spLocks noEditPoints="1"/>
          </p:cNvSpPr>
          <p:nvPr/>
        </p:nvSpPr>
        <p:spPr bwMode="auto">
          <a:xfrm>
            <a:off x="5130800"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13" name="Freeform 4960"/>
          <p:cNvSpPr>
            <a:spLocks noEditPoints="1"/>
          </p:cNvSpPr>
          <p:nvPr/>
        </p:nvSpPr>
        <p:spPr bwMode="auto">
          <a:xfrm>
            <a:off x="5183188"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14" name="Freeform 4961"/>
          <p:cNvSpPr>
            <a:spLocks noEditPoints="1"/>
          </p:cNvSpPr>
          <p:nvPr/>
        </p:nvSpPr>
        <p:spPr bwMode="auto">
          <a:xfrm>
            <a:off x="5183188"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15" name="Freeform 4962"/>
          <p:cNvSpPr>
            <a:spLocks noEditPoints="1"/>
          </p:cNvSpPr>
          <p:nvPr/>
        </p:nvSpPr>
        <p:spPr bwMode="auto">
          <a:xfrm>
            <a:off x="5229225"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16" name="Freeform 4963"/>
          <p:cNvSpPr>
            <a:spLocks noEditPoints="1"/>
          </p:cNvSpPr>
          <p:nvPr/>
        </p:nvSpPr>
        <p:spPr bwMode="auto">
          <a:xfrm>
            <a:off x="5229225"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17" name="Freeform 4964"/>
          <p:cNvSpPr>
            <a:spLocks noEditPoints="1"/>
          </p:cNvSpPr>
          <p:nvPr/>
        </p:nvSpPr>
        <p:spPr bwMode="auto">
          <a:xfrm>
            <a:off x="5176838" y="16557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18" name="Freeform 4965"/>
          <p:cNvSpPr>
            <a:spLocks noEditPoints="1"/>
          </p:cNvSpPr>
          <p:nvPr/>
        </p:nvSpPr>
        <p:spPr bwMode="auto">
          <a:xfrm>
            <a:off x="5176838" y="16557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19" name="Freeform 4966"/>
          <p:cNvSpPr>
            <a:spLocks noEditPoints="1"/>
          </p:cNvSpPr>
          <p:nvPr/>
        </p:nvSpPr>
        <p:spPr bwMode="auto">
          <a:xfrm>
            <a:off x="528161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20" name="Freeform 4967"/>
          <p:cNvSpPr>
            <a:spLocks noEditPoints="1"/>
          </p:cNvSpPr>
          <p:nvPr/>
        </p:nvSpPr>
        <p:spPr bwMode="auto">
          <a:xfrm>
            <a:off x="528161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21" name="Freeform 4968"/>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22" name="Freeform 4969"/>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23" name="Freeform 4970"/>
          <p:cNvSpPr>
            <a:spLocks noEditPoints="1"/>
          </p:cNvSpPr>
          <p:nvPr/>
        </p:nvSpPr>
        <p:spPr bwMode="auto">
          <a:xfrm>
            <a:off x="5089525" y="18399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24" name="Freeform 4971"/>
          <p:cNvSpPr>
            <a:spLocks noEditPoints="1"/>
          </p:cNvSpPr>
          <p:nvPr/>
        </p:nvSpPr>
        <p:spPr bwMode="auto">
          <a:xfrm>
            <a:off x="5089525" y="18399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25" name="Freeform 4972"/>
          <p:cNvSpPr>
            <a:spLocks noEditPoints="1"/>
          </p:cNvSpPr>
          <p:nvPr/>
        </p:nvSpPr>
        <p:spPr bwMode="auto">
          <a:xfrm>
            <a:off x="5186363"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26" name="Freeform 4973"/>
          <p:cNvSpPr>
            <a:spLocks noEditPoints="1"/>
          </p:cNvSpPr>
          <p:nvPr/>
        </p:nvSpPr>
        <p:spPr bwMode="auto">
          <a:xfrm>
            <a:off x="5186363"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27" name="Freeform 4974"/>
          <p:cNvSpPr>
            <a:spLocks noEditPoints="1"/>
          </p:cNvSpPr>
          <p:nvPr/>
        </p:nvSpPr>
        <p:spPr bwMode="auto">
          <a:xfrm>
            <a:off x="5265738" y="1595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28" name="Freeform 4975"/>
          <p:cNvSpPr>
            <a:spLocks noEditPoints="1"/>
          </p:cNvSpPr>
          <p:nvPr/>
        </p:nvSpPr>
        <p:spPr bwMode="auto">
          <a:xfrm>
            <a:off x="52657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29" name="Freeform 4977"/>
          <p:cNvSpPr>
            <a:spLocks noEditPoints="1"/>
          </p:cNvSpPr>
          <p:nvPr/>
        </p:nvSpPr>
        <p:spPr bwMode="auto">
          <a:xfrm>
            <a:off x="5207000"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30" name="Freeform 4978"/>
          <p:cNvSpPr>
            <a:spLocks noEditPoints="1"/>
          </p:cNvSpPr>
          <p:nvPr/>
        </p:nvSpPr>
        <p:spPr bwMode="auto">
          <a:xfrm>
            <a:off x="5207000"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31" name="Freeform 4979"/>
          <p:cNvSpPr>
            <a:spLocks noEditPoints="1"/>
          </p:cNvSpPr>
          <p:nvPr/>
        </p:nvSpPr>
        <p:spPr bwMode="auto">
          <a:xfrm>
            <a:off x="522605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32" name="Freeform 4980"/>
          <p:cNvSpPr>
            <a:spLocks noEditPoints="1"/>
          </p:cNvSpPr>
          <p:nvPr/>
        </p:nvSpPr>
        <p:spPr bwMode="auto">
          <a:xfrm>
            <a:off x="522605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33" name="Freeform 4981"/>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34" name="Freeform 4982"/>
          <p:cNvSpPr>
            <a:spLocks noEditPoints="1"/>
          </p:cNvSpPr>
          <p:nvPr/>
        </p:nvSpPr>
        <p:spPr bwMode="auto">
          <a:xfrm>
            <a:off x="52371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35" name="Freeform 4983"/>
          <p:cNvSpPr>
            <a:spLocks noEditPoints="1"/>
          </p:cNvSpPr>
          <p:nvPr/>
        </p:nvSpPr>
        <p:spPr bwMode="auto">
          <a:xfrm>
            <a:off x="4986338"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36" name="Freeform 4984"/>
          <p:cNvSpPr>
            <a:spLocks noEditPoints="1"/>
          </p:cNvSpPr>
          <p:nvPr/>
        </p:nvSpPr>
        <p:spPr bwMode="auto">
          <a:xfrm>
            <a:off x="4986338"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37" name="Freeform 4985"/>
          <p:cNvSpPr>
            <a:spLocks noEditPoints="1"/>
          </p:cNvSpPr>
          <p:nvPr/>
        </p:nvSpPr>
        <p:spPr bwMode="auto">
          <a:xfrm>
            <a:off x="520700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38" name="Freeform 4986"/>
          <p:cNvSpPr>
            <a:spLocks noEditPoints="1"/>
          </p:cNvSpPr>
          <p:nvPr/>
        </p:nvSpPr>
        <p:spPr bwMode="auto">
          <a:xfrm>
            <a:off x="520700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39" name="Freeform 4987"/>
          <p:cNvSpPr>
            <a:spLocks noEditPoints="1"/>
          </p:cNvSpPr>
          <p:nvPr/>
        </p:nvSpPr>
        <p:spPr bwMode="auto">
          <a:xfrm>
            <a:off x="5205413"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40" name="Freeform 4988"/>
          <p:cNvSpPr>
            <a:spLocks noEditPoints="1"/>
          </p:cNvSpPr>
          <p:nvPr/>
        </p:nvSpPr>
        <p:spPr bwMode="auto">
          <a:xfrm>
            <a:off x="5205413"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41" name="Freeform 4989"/>
          <p:cNvSpPr>
            <a:spLocks noEditPoints="1"/>
          </p:cNvSpPr>
          <p:nvPr/>
        </p:nvSpPr>
        <p:spPr bwMode="auto">
          <a:xfrm>
            <a:off x="5291138"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42" name="Freeform 4990"/>
          <p:cNvSpPr>
            <a:spLocks noEditPoints="1"/>
          </p:cNvSpPr>
          <p:nvPr/>
        </p:nvSpPr>
        <p:spPr bwMode="auto">
          <a:xfrm>
            <a:off x="529113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43" name="Freeform 4991"/>
          <p:cNvSpPr>
            <a:spLocks noEditPoints="1"/>
          </p:cNvSpPr>
          <p:nvPr/>
        </p:nvSpPr>
        <p:spPr bwMode="auto">
          <a:xfrm>
            <a:off x="5068888" y="1963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44" name="Freeform 4992"/>
          <p:cNvSpPr>
            <a:spLocks noEditPoints="1"/>
          </p:cNvSpPr>
          <p:nvPr/>
        </p:nvSpPr>
        <p:spPr bwMode="auto">
          <a:xfrm>
            <a:off x="5068888" y="1963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45" name="Freeform 4993"/>
          <p:cNvSpPr>
            <a:spLocks noEditPoints="1"/>
          </p:cNvSpPr>
          <p:nvPr/>
        </p:nvSpPr>
        <p:spPr bwMode="auto">
          <a:xfrm>
            <a:off x="51546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46" name="Freeform 4994"/>
          <p:cNvSpPr>
            <a:spLocks noEditPoints="1"/>
          </p:cNvSpPr>
          <p:nvPr/>
        </p:nvSpPr>
        <p:spPr bwMode="auto">
          <a:xfrm>
            <a:off x="51546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47" name="Freeform 4995"/>
          <p:cNvSpPr>
            <a:spLocks noEditPoints="1"/>
          </p:cNvSpPr>
          <p:nvPr/>
        </p:nvSpPr>
        <p:spPr bwMode="auto">
          <a:xfrm>
            <a:off x="52228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48" name="Freeform 4996"/>
          <p:cNvSpPr>
            <a:spLocks noEditPoints="1"/>
          </p:cNvSpPr>
          <p:nvPr/>
        </p:nvSpPr>
        <p:spPr bwMode="auto">
          <a:xfrm>
            <a:off x="52228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49" name="Freeform 4997"/>
          <p:cNvSpPr>
            <a:spLocks noEditPoints="1"/>
          </p:cNvSpPr>
          <p:nvPr/>
        </p:nvSpPr>
        <p:spPr bwMode="auto">
          <a:xfrm>
            <a:off x="5253038"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50" name="Freeform 4998"/>
          <p:cNvSpPr>
            <a:spLocks noEditPoints="1"/>
          </p:cNvSpPr>
          <p:nvPr/>
        </p:nvSpPr>
        <p:spPr bwMode="auto">
          <a:xfrm>
            <a:off x="5253038"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51" name="Freeform 4999"/>
          <p:cNvSpPr>
            <a:spLocks noEditPoints="1"/>
          </p:cNvSpPr>
          <p:nvPr/>
        </p:nvSpPr>
        <p:spPr bwMode="auto">
          <a:xfrm>
            <a:off x="527050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52" name="Freeform 5000"/>
          <p:cNvSpPr>
            <a:spLocks noEditPoints="1"/>
          </p:cNvSpPr>
          <p:nvPr/>
        </p:nvSpPr>
        <p:spPr bwMode="auto">
          <a:xfrm>
            <a:off x="527050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53" name="Freeform 5001"/>
          <p:cNvSpPr>
            <a:spLocks noEditPoints="1"/>
          </p:cNvSpPr>
          <p:nvPr/>
        </p:nvSpPr>
        <p:spPr bwMode="auto">
          <a:xfrm>
            <a:off x="53070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54" name="Freeform 5002"/>
          <p:cNvSpPr>
            <a:spLocks noEditPoints="1"/>
          </p:cNvSpPr>
          <p:nvPr/>
        </p:nvSpPr>
        <p:spPr bwMode="auto">
          <a:xfrm>
            <a:off x="53070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55" name="Freeform 5003"/>
          <p:cNvSpPr>
            <a:spLocks noEditPoints="1"/>
          </p:cNvSpPr>
          <p:nvPr/>
        </p:nvSpPr>
        <p:spPr bwMode="auto">
          <a:xfrm>
            <a:off x="52546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56" name="Freeform 5004"/>
          <p:cNvSpPr>
            <a:spLocks noEditPoints="1"/>
          </p:cNvSpPr>
          <p:nvPr/>
        </p:nvSpPr>
        <p:spPr bwMode="auto">
          <a:xfrm>
            <a:off x="52546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57" name="Freeform 5005"/>
          <p:cNvSpPr>
            <a:spLocks noEditPoints="1"/>
          </p:cNvSpPr>
          <p:nvPr/>
        </p:nvSpPr>
        <p:spPr bwMode="auto">
          <a:xfrm>
            <a:off x="531495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58" name="Freeform 5006"/>
          <p:cNvSpPr>
            <a:spLocks noEditPoints="1"/>
          </p:cNvSpPr>
          <p:nvPr/>
        </p:nvSpPr>
        <p:spPr bwMode="auto">
          <a:xfrm>
            <a:off x="53149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59" name="Freeform 5007"/>
          <p:cNvSpPr>
            <a:spLocks noEditPoints="1"/>
          </p:cNvSpPr>
          <p:nvPr/>
        </p:nvSpPr>
        <p:spPr bwMode="auto">
          <a:xfrm>
            <a:off x="5068888"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60" name="Freeform 5008"/>
          <p:cNvSpPr>
            <a:spLocks noEditPoints="1"/>
          </p:cNvSpPr>
          <p:nvPr/>
        </p:nvSpPr>
        <p:spPr bwMode="auto">
          <a:xfrm>
            <a:off x="5068888"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61" name="Freeform 5009"/>
          <p:cNvSpPr>
            <a:spLocks noEditPoints="1"/>
          </p:cNvSpPr>
          <p:nvPr/>
        </p:nvSpPr>
        <p:spPr bwMode="auto">
          <a:xfrm>
            <a:off x="5305425" y="17192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62" name="Freeform 5010"/>
          <p:cNvSpPr>
            <a:spLocks noEditPoints="1"/>
          </p:cNvSpPr>
          <p:nvPr/>
        </p:nvSpPr>
        <p:spPr bwMode="auto">
          <a:xfrm>
            <a:off x="5305425" y="17192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63" name="Freeform 5011"/>
          <p:cNvSpPr>
            <a:spLocks noEditPoints="1"/>
          </p:cNvSpPr>
          <p:nvPr/>
        </p:nvSpPr>
        <p:spPr bwMode="auto">
          <a:xfrm>
            <a:off x="507047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64" name="Freeform 5012"/>
          <p:cNvSpPr>
            <a:spLocks noEditPoints="1"/>
          </p:cNvSpPr>
          <p:nvPr/>
        </p:nvSpPr>
        <p:spPr bwMode="auto">
          <a:xfrm>
            <a:off x="507047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65" name="Freeform 5013"/>
          <p:cNvSpPr>
            <a:spLocks noEditPoints="1"/>
          </p:cNvSpPr>
          <p:nvPr/>
        </p:nvSpPr>
        <p:spPr bwMode="auto">
          <a:xfrm>
            <a:off x="5154613"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66" name="Freeform 5014"/>
          <p:cNvSpPr>
            <a:spLocks noEditPoints="1"/>
          </p:cNvSpPr>
          <p:nvPr/>
        </p:nvSpPr>
        <p:spPr bwMode="auto">
          <a:xfrm>
            <a:off x="5154613"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67" name="Freeform 5015"/>
          <p:cNvSpPr>
            <a:spLocks noEditPoints="1"/>
          </p:cNvSpPr>
          <p:nvPr/>
        </p:nvSpPr>
        <p:spPr bwMode="auto">
          <a:xfrm>
            <a:off x="5273675"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68" name="Freeform 5016"/>
          <p:cNvSpPr>
            <a:spLocks noEditPoints="1"/>
          </p:cNvSpPr>
          <p:nvPr/>
        </p:nvSpPr>
        <p:spPr bwMode="auto">
          <a:xfrm>
            <a:off x="5273675"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69" name="Freeform 5017"/>
          <p:cNvSpPr>
            <a:spLocks noEditPoints="1"/>
          </p:cNvSpPr>
          <p:nvPr/>
        </p:nvSpPr>
        <p:spPr bwMode="auto">
          <a:xfrm>
            <a:off x="528637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70" name="Freeform 5018"/>
          <p:cNvSpPr>
            <a:spLocks noEditPoints="1"/>
          </p:cNvSpPr>
          <p:nvPr/>
        </p:nvSpPr>
        <p:spPr bwMode="auto">
          <a:xfrm>
            <a:off x="528637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71" name="Freeform 5019"/>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72" name="Freeform 5020"/>
          <p:cNvSpPr>
            <a:spLocks noEditPoints="1"/>
          </p:cNvSpPr>
          <p:nvPr/>
        </p:nvSpPr>
        <p:spPr bwMode="auto">
          <a:xfrm>
            <a:off x="519112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73" name="Freeform 5021"/>
          <p:cNvSpPr>
            <a:spLocks noEditPoints="1"/>
          </p:cNvSpPr>
          <p:nvPr/>
        </p:nvSpPr>
        <p:spPr bwMode="auto">
          <a:xfrm>
            <a:off x="5218113"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74" name="Freeform 5022"/>
          <p:cNvSpPr>
            <a:spLocks noEditPoints="1"/>
          </p:cNvSpPr>
          <p:nvPr/>
        </p:nvSpPr>
        <p:spPr bwMode="auto">
          <a:xfrm>
            <a:off x="5218113"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75" name="Freeform 5023"/>
          <p:cNvSpPr>
            <a:spLocks noEditPoints="1"/>
          </p:cNvSpPr>
          <p:nvPr/>
        </p:nvSpPr>
        <p:spPr bwMode="auto">
          <a:xfrm>
            <a:off x="5162550"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76" name="Freeform 5024"/>
          <p:cNvSpPr>
            <a:spLocks noEditPoints="1"/>
          </p:cNvSpPr>
          <p:nvPr/>
        </p:nvSpPr>
        <p:spPr bwMode="auto">
          <a:xfrm>
            <a:off x="5162550"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77" name="Freeform 5025"/>
          <p:cNvSpPr>
            <a:spLocks noEditPoints="1"/>
          </p:cNvSpPr>
          <p:nvPr/>
        </p:nvSpPr>
        <p:spPr bwMode="auto">
          <a:xfrm>
            <a:off x="5322888"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78" name="Freeform 5026"/>
          <p:cNvSpPr>
            <a:spLocks noEditPoints="1"/>
          </p:cNvSpPr>
          <p:nvPr/>
        </p:nvSpPr>
        <p:spPr bwMode="auto">
          <a:xfrm>
            <a:off x="5322888"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79" name="Freeform 5027"/>
          <p:cNvSpPr>
            <a:spLocks noEditPoints="1"/>
          </p:cNvSpPr>
          <p:nvPr/>
        </p:nvSpPr>
        <p:spPr bwMode="auto">
          <a:xfrm>
            <a:off x="5265738" y="1595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80" name="Freeform 5028"/>
          <p:cNvSpPr>
            <a:spLocks noEditPoints="1"/>
          </p:cNvSpPr>
          <p:nvPr/>
        </p:nvSpPr>
        <p:spPr bwMode="auto">
          <a:xfrm>
            <a:off x="5265738"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81" name="Freeform 5029"/>
          <p:cNvSpPr>
            <a:spLocks noEditPoints="1"/>
          </p:cNvSpPr>
          <p:nvPr/>
        </p:nvSpPr>
        <p:spPr bwMode="auto">
          <a:xfrm>
            <a:off x="528320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82" name="Freeform 5030"/>
          <p:cNvSpPr>
            <a:spLocks noEditPoints="1"/>
          </p:cNvSpPr>
          <p:nvPr/>
        </p:nvSpPr>
        <p:spPr bwMode="auto">
          <a:xfrm>
            <a:off x="528320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83" name="Freeform 5031"/>
          <p:cNvSpPr>
            <a:spLocks noEditPoints="1"/>
          </p:cNvSpPr>
          <p:nvPr/>
        </p:nvSpPr>
        <p:spPr bwMode="auto">
          <a:xfrm>
            <a:off x="5249863"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84" name="Freeform 5032"/>
          <p:cNvSpPr>
            <a:spLocks noEditPoints="1"/>
          </p:cNvSpPr>
          <p:nvPr/>
        </p:nvSpPr>
        <p:spPr bwMode="auto">
          <a:xfrm>
            <a:off x="5249863"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85" name="Freeform 5033"/>
          <p:cNvSpPr>
            <a:spLocks noEditPoints="1"/>
          </p:cNvSpPr>
          <p:nvPr/>
        </p:nvSpPr>
        <p:spPr bwMode="auto">
          <a:xfrm>
            <a:off x="53022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86" name="Freeform 5034"/>
          <p:cNvSpPr>
            <a:spLocks noEditPoints="1"/>
          </p:cNvSpPr>
          <p:nvPr/>
        </p:nvSpPr>
        <p:spPr bwMode="auto">
          <a:xfrm>
            <a:off x="53022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87" name="Freeform 5035"/>
          <p:cNvSpPr>
            <a:spLocks noEditPoints="1"/>
          </p:cNvSpPr>
          <p:nvPr/>
        </p:nvSpPr>
        <p:spPr bwMode="auto">
          <a:xfrm>
            <a:off x="53133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88" name="Freeform 5036"/>
          <p:cNvSpPr>
            <a:spLocks noEditPoints="1"/>
          </p:cNvSpPr>
          <p:nvPr/>
        </p:nvSpPr>
        <p:spPr bwMode="auto">
          <a:xfrm>
            <a:off x="53133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89" name="Freeform 5037"/>
          <p:cNvSpPr>
            <a:spLocks noEditPoints="1"/>
          </p:cNvSpPr>
          <p:nvPr/>
        </p:nvSpPr>
        <p:spPr bwMode="auto">
          <a:xfrm>
            <a:off x="5121275" y="1655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90" name="Freeform 5038"/>
          <p:cNvSpPr>
            <a:spLocks noEditPoints="1"/>
          </p:cNvSpPr>
          <p:nvPr/>
        </p:nvSpPr>
        <p:spPr bwMode="auto">
          <a:xfrm>
            <a:off x="5121275" y="1655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91" name="Freeform 5039"/>
          <p:cNvSpPr>
            <a:spLocks noEditPoints="1"/>
          </p:cNvSpPr>
          <p:nvPr/>
        </p:nvSpPr>
        <p:spPr bwMode="auto">
          <a:xfrm>
            <a:off x="5160963" y="17192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92" name="Freeform 5040"/>
          <p:cNvSpPr>
            <a:spLocks noEditPoints="1"/>
          </p:cNvSpPr>
          <p:nvPr/>
        </p:nvSpPr>
        <p:spPr bwMode="auto">
          <a:xfrm>
            <a:off x="5160963" y="17192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93" name="Freeform 5041"/>
          <p:cNvSpPr>
            <a:spLocks noEditPoints="1"/>
          </p:cNvSpPr>
          <p:nvPr/>
        </p:nvSpPr>
        <p:spPr bwMode="auto">
          <a:xfrm>
            <a:off x="5222875"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94" name="Freeform 5042"/>
          <p:cNvSpPr>
            <a:spLocks noEditPoints="1"/>
          </p:cNvSpPr>
          <p:nvPr/>
        </p:nvSpPr>
        <p:spPr bwMode="auto">
          <a:xfrm>
            <a:off x="5222875"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95" name="Freeform 5043"/>
          <p:cNvSpPr>
            <a:spLocks noEditPoints="1"/>
          </p:cNvSpPr>
          <p:nvPr/>
        </p:nvSpPr>
        <p:spPr bwMode="auto">
          <a:xfrm>
            <a:off x="5146675" y="1655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96" name="Freeform 5044"/>
          <p:cNvSpPr>
            <a:spLocks noEditPoints="1"/>
          </p:cNvSpPr>
          <p:nvPr/>
        </p:nvSpPr>
        <p:spPr bwMode="auto">
          <a:xfrm>
            <a:off x="5146675" y="1655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97" name="Freeform 5045"/>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198" name="Freeform 5046"/>
          <p:cNvSpPr>
            <a:spLocks noEditPoints="1"/>
          </p:cNvSpPr>
          <p:nvPr/>
        </p:nvSpPr>
        <p:spPr bwMode="auto">
          <a:xfrm>
            <a:off x="5226050" y="17192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199" name="Freeform 5047"/>
          <p:cNvSpPr>
            <a:spLocks noEditPoints="1"/>
          </p:cNvSpPr>
          <p:nvPr/>
        </p:nvSpPr>
        <p:spPr bwMode="auto">
          <a:xfrm>
            <a:off x="5205413" y="1839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200" name="Freeform 5048"/>
          <p:cNvSpPr>
            <a:spLocks noEditPoints="1"/>
          </p:cNvSpPr>
          <p:nvPr/>
        </p:nvSpPr>
        <p:spPr bwMode="auto">
          <a:xfrm>
            <a:off x="5205413" y="1839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201" name="Freeform 5049"/>
          <p:cNvSpPr>
            <a:spLocks noEditPoints="1"/>
          </p:cNvSpPr>
          <p:nvPr/>
        </p:nvSpPr>
        <p:spPr bwMode="auto">
          <a:xfrm>
            <a:off x="51387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202" name="Freeform 5050"/>
          <p:cNvSpPr>
            <a:spLocks noEditPoints="1"/>
          </p:cNvSpPr>
          <p:nvPr/>
        </p:nvSpPr>
        <p:spPr bwMode="auto">
          <a:xfrm>
            <a:off x="51387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203" name="Freeform 5051"/>
          <p:cNvSpPr>
            <a:spLocks noEditPoints="1"/>
          </p:cNvSpPr>
          <p:nvPr/>
        </p:nvSpPr>
        <p:spPr bwMode="auto">
          <a:xfrm>
            <a:off x="5210175"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204" name="Freeform 5052"/>
          <p:cNvSpPr>
            <a:spLocks noEditPoints="1"/>
          </p:cNvSpPr>
          <p:nvPr/>
        </p:nvSpPr>
        <p:spPr bwMode="auto">
          <a:xfrm>
            <a:off x="5210175"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205" name="Freeform 5053"/>
          <p:cNvSpPr>
            <a:spLocks noEditPoints="1"/>
          </p:cNvSpPr>
          <p:nvPr/>
        </p:nvSpPr>
        <p:spPr bwMode="auto">
          <a:xfrm>
            <a:off x="523875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206" name="Freeform 5054"/>
          <p:cNvSpPr>
            <a:spLocks noEditPoints="1"/>
          </p:cNvSpPr>
          <p:nvPr/>
        </p:nvSpPr>
        <p:spPr bwMode="auto">
          <a:xfrm>
            <a:off x="523875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207" name="Freeform 5055"/>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208" name="Freeform 5056"/>
          <p:cNvSpPr>
            <a:spLocks noEditPoints="1"/>
          </p:cNvSpPr>
          <p:nvPr/>
        </p:nvSpPr>
        <p:spPr bwMode="auto">
          <a:xfrm>
            <a:off x="5202238" y="17795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209" name="Freeform 5057"/>
          <p:cNvSpPr>
            <a:spLocks noEditPoints="1"/>
          </p:cNvSpPr>
          <p:nvPr/>
        </p:nvSpPr>
        <p:spPr bwMode="auto">
          <a:xfrm>
            <a:off x="5286375"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00B0F0"/>
          </a:solidFill>
          <a:ln w="9525">
            <a:solidFill>
              <a:srgbClr val="FF0000"/>
            </a:solidFill>
            <a:round/>
            <a:headEnd/>
            <a:tailEnd/>
          </a:ln>
        </p:spPr>
        <p:txBody>
          <a:bodyPr/>
          <a:lstStyle/>
          <a:p>
            <a:endParaRPr lang="fr-FR"/>
          </a:p>
        </p:txBody>
      </p:sp>
      <p:sp>
        <p:nvSpPr>
          <p:cNvPr id="75210" name="Freeform 5058"/>
          <p:cNvSpPr>
            <a:spLocks noEditPoints="1"/>
          </p:cNvSpPr>
          <p:nvPr/>
        </p:nvSpPr>
        <p:spPr bwMode="auto">
          <a:xfrm>
            <a:off x="5286375"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00B0F0"/>
          </a:solidFill>
          <a:ln w="0" cap="flat">
            <a:solidFill>
              <a:srgbClr val="FF0000"/>
            </a:solidFill>
            <a:prstDash val="solid"/>
            <a:round/>
            <a:headEnd/>
            <a:tailEnd/>
          </a:ln>
        </p:spPr>
        <p:txBody>
          <a:bodyPr/>
          <a:lstStyle/>
          <a:p>
            <a:endParaRPr lang="fr-FR"/>
          </a:p>
        </p:txBody>
      </p:sp>
      <p:sp>
        <p:nvSpPr>
          <p:cNvPr id="75211" name="Rectangle 5059"/>
          <p:cNvSpPr>
            <a:spLocks noChangeArrowheads="1"/>
          </p:cNvSpPr>
          <p:nvPr/>
        </p:nvSpPr>
        <p:spPr bwMode="auto">
          <a:xfrm>
            <a:off x="3473450" y="3316288"/>
            <a:ext cx="117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75212" name="Rectangle 5060"/>
          <p:cNvSpPr>
            <a:spLocks noChangeArrowheads="1"/>
          </p:cNvSpPr>
          <p:nvPr/>
        </p:nvSpPr>
        <p:spPr bwMode="auto">
          <a:xfrm>
            <a:off x="3362325" y="2395538"/>
            <a:ext cx="2333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75213" name="Rectangle 5061"/>
          <p:cNvSpPr>
            <a:spLocks noChangeArrowheads="1"/>
          </p:cNvSpPr>
          <p:nvPr/>
        </p:nvSpPr>
        <p:spPr bwMode="auto">
          <a:xfrm>
            <a:off x="3251200" y="1474788"/>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75214" name="Rectangle 5062"/>
          <p:cNvSpPr>
            <a:spLocks noChangeArrowheads="1"/>
          </p:cNvSpPr>
          <p:nvPr/>
        </p:nvSpPr>
        <p:spPr bwMode="auto">
          <a:xfrm>
            <a:off x="3732213" y="3700463"/>
            <a:ext cx="117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0</a:t>
            </a:r>
            <a:endParaRPr lang="fr-FR" altLang="fr-FR" sz="1800">
              <a:solidFill>
                <a:srgbClr val="FFFFFF"/>
              </a:solidFill>
            </a:endParaRPr>
          </a:p>
        </p:txBody>
      </p:sp>
      <p:sp>
        <p:nvSpPr>
          <p:cNvPr id="75215" name="Rectangle 5063"/>
          <p:cNvSpPr>
            <a:spLocks noChangeArrowheads="1"/>
          </p:cNvSpPr>
          <p:nvPr/>
        </p:nvSpPr>
        <p:spPr bwMode="auto">
          <a:xfrm>
            <a:off x="4562475" y="3700463"/>
            <a:ext cx="2333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50</a:t>
            </a:r>
            <a:endParaRPr lang="fr-FR" altLang="fr-FR" sz="1800">
              <a:solidFill>
                <a:srgbClr val="FFFFFF"/>
              </a:solidFill>
            </a:endParaRPr>
          </a:p>
        </p:txBody>
      </p:sp>
      <p:sp>
        <p:nvSpPr>
          <p:cNvPr id="75216" name="Rectangle 5064"/>
          <p:cNvSpPr>
            <a:spLocks noChangeArrowheads="1"/>
          </p:cNvSpPr>
          <p:nvPr/>
        </p:nvSpPr>
        <p:spPr bwMode="auto">
          <a:xfrm>
            <a:off x="5241925" y="3700463"/>
            <a:ext cx="350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latin typeface="Calibri" panose="020F0502020204030204" pitchFamily="34" charset="0"/>
              </a:rPr>
              <a:t>100</a:t>
            </a:r>
            <a:endParaRPr lang="fr-FR" altLang="fr-FR" sz="1800">
              <a:solidFill>
                <a:srgbClr val="FFFFFF"/>
              </a:solidFill>
            </a:endParaRPr>
          </a:p>
        </p:txBody>
      </p:sp>
      <p:sp>
        <p:nvSpPr>
          <p:cNvPr id="75217" name="Rectangle 5065"/>
          <p:cNvSpPr>
            <a:spLocks noChangeArrowheads="1"/>
          </p:cNvSpPr>
          <p:nvPr/>
        </p:nvSpPr>
        <p:spPr bwMode="auto">
          <a:xfrm>
            <a:off x="3851275" y="4149725"/>
            <a:ext cx="188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FFFFFF"/>
                </a:solidFill>
                <a:latin typeface="Calibri" panose="020F0502020204030204" pitchFamily="34" charset="0"/>
              </a:rPr>
              <a:t>Predicted % Correct</a:t>
            </a:r>
            <a:endParaRPr lang="fr-FR" altLang="fr-FR" sz="1800">
              <a:solidFill>
                <a:srgbClr val="FFFFFF"/>
              </a:solidFill>
            </a:endParaRPr>
          </a:p>
        </p:txBody>
      </p:sp>
      <p:sp>
        <p:nvSpPr>
          <p:cNvPr id="75218" name="Rectangle 5066"/>
          <p:cNvSpPr>
            <a:spLocks noChangeArrowheads="1"/>
          </p:cNvSpPr>
          <p:nvPr/>
        </p:nvSpPr>
        <p:spPr bwMode="auto">
          <a:xfrm>
            <a:off x="6511925" y="1673225"/>
            <a:ext cx="15875" cy="1839913"/>
          </a:xfrm>
          <a:prstGeom prst="rect">
            <a:avLst/>
          </a:prstGeom>
          <a:solidFill>
            <a:srgbClr val="92D050"/>
          </a:solidFill>
          <a:ln w="3175">
            <a:solidFill>
              <a:srgbClr val="92D050"/>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800">
              <a:solidFill>
                <a:srgbClr val="FFFFFF"/>
              </a:solidFill>
            </a:endParaRPr>
          </a:p>
        </p:txBody>
      </p:sp>
      <p:sp>
        <p:nvSpPr>
          <p:cNvPr id="75219" name="Freeform 5067"/>
          <p:cNvSpPr>
            <a:spLocks noEditPoints="1"/>
          </p:cNvSpPr>
          <p:nvPr/>
        </p:nvSpPr>
        <p:spPr bwMode="auto">
          <a:xfrm>
            <a:off x="6451600" y="1662113"/>
            <a:ext cx="68263" cy="1860550"/>
          </a:xfrm>
          <a:custGeom>
            <a:avLst/>
            <a:gdLst>
              <a:gd name="T0" fmla="*/ 0 w 43"/>
              <a:gd name="T1" fmla="*/ 2147483646 h 1172"/>
              <a:gd name="T2" fmla="*/ 2147483646 w 43"/>
              <a:gd name="T3" fmla="*/ 2147483646 h 1172"/>
              <a:gd name="T4" fmla="*/ 2147483646 w 43"/>
              <a:gd name="T5" fmla="*/ 2147483646 h 1172"/>
              <a:gd name="T6" fmla="*/ 0 w 43"/>
              <a:gd name="T7" fmla="*/ 2147483646 h 1172"/>
              <a:gd name="T8" fmla="*/ 0 w 43"/>
              <a:gd name="T9" fmla="*/ 2147483646 h 1172"/>
              <a:gd name="T10" fmla="*/ 0 w 43"/>
              <a:gd name="T11" fmla="*/ 2147483646 h 1172"/>
              <a:gd name="T12" fmla="*/ 2147483646 w 43"/>
              <a:gd name="T13" fmla="*/ 2147483646 h 1172"/>
              <a:gd name="T14" fmla="*/ 2147483646 w 43"/>
              <a:gd name="T15" fmla="*/ 2147483646 h 1172"/>
              <a:gd name="T16" fmla="*/ 0 w 43"/>
              <a:gd name="T17" fmla="*/ 2147483646 h 1172"/>
              <a:gd name="T18" fmla="*/ 0 w 43"/>
              <a:gd name="T19" fmla="*/ 2147483646 h 1172"/>
              <a:gd name="T20" fmla="*/ 0 w 43"/>
              <a:gd name="T21" fmla="*/ 0 h 1172"/>
              <a:gd name="T22" fmla="*/ 2147483646 w 43"/>
              <a:gd name="T23" fmla="*/ 0 h 1172"/>
              <a:gd name="T24" fmla="*/ 2147483646 w 43"/>
              <a:gd name="T25" fmla="*/ 2147483646 h 1172"/>
              <a:gd name="T26" fmla="*/ 0 w 43"/>
              <a:gd name="T27" fmla="*/ 2147483646 h 1172"/>
              <a:gd name="T28" fmla="*/ 0 w 43"/>
              <a:gd name="T29" fmla="*/ 0 h 1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 h="1172">
                <a:moveTo>
                  <a:pt x="0" y="1159"/>
                </a:moveTo>
                <a:lnTo>
                  <a:pt x="43" y="1159"/>
                </a:lnTo>
                <a:lnTo>
                  <a:pt x="43" y="1172"/>
                </a:lnTo>
                <a:lnTo>
                  <a:pt x="0" y="1172"/>
                </a:lnTo>
                <a:lnTo>
                  <a:pt x="0" y="1159"/>
                </a:lnTo>
                <a:close/>
                <a:moveTo>
                  <a:pt x="0" y="578"/>
                </a:moveTo>
                <a:lnTo>
                  <a:pt x="43" y="578"/>
                </a:lnTo>
                <a:lnTo>
                  <a:pt x="43" y="592"/>
                </a:lnTo>
                <a:lnTo>
                  <a:pt x="0" y="592"/>
                </a:lnTo>
                <a:lnTo>
                  <a:pt x="0" y="578"/>
                </a:lnTo>
                <a:close/>
                <a:moveTo>
                  <a:pt x="0" y="0"/>
                </a:moveTo>
                <a:lnTo>
                  <a:pt x="43" y="0"/>
                </a:lnTo>
                <a:lnTo>
                  <a:pt x="43" y="13"/>
                </a:lnTo>
                <a:lnTo>
                  <a:pt x="0" y="13"/>
                </a:lnTo>
                <a:lnTo>
                  <a:pt x="0" y="0"/>
                </a:lnTo>
                <a:close/>
              </a:path>
            </a:pathLst>
          </a:custGeom>
          <a:solidFill>
            <a:srgbClr val="868686"/>
          </a:solidFill>
          <a:ln w="3175" cap="flat">
            <a:solidFill>
              <a:srgbClr val="868686"/>
            </a:solidFill>
            <a:prstDash val="solid"/>
            <a:bevel/>
            <a:headEnd/>
            <a:tailEnd/>
          </a:ln>
        </p:spPr>
        <p:txBody>
          <a:bodyPr/>
          <a:lstStyle/>
          <a:p>
            <a:endParaRPr lang="fr-FR"/>
          </a:p>
        </p:txBody>
      </p:sp>
      <p:sp>
        <p:nvSpPr>
          <p:cNvPr id="75220" name="Rectangle 5068"/>
          <p:cNvSpPr>
            <a:spLocks noChangeArrowheads="1"/>
          </p:cNvSpPr>
          <p:nvPr/>
        </p:nvSpPr>
        <p:spPr bwMode="auto">
          <a:xfrm>
            <a:off x="6519863" y="3502025"/>
            <a:ext cx="1773237" cy="20638"/>
          </a:xfrm>
          <a:prstGeom prst="rect">
            <a:avLst/>
          </a:prstGeom>
          <a:solidFill>
            <a:schemeClr val="bg1"/>
          </a:solidFill>
          <a:ln w="3175">
            <a:solidFill>
              <a:schemeClr val="bg1"/>
            </a:solidFill>
            <a:bevel/>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800">
              <a:solidFill>
                <a:srgbClr val="FFFFFF"/>
              </a:solidFill>
            </a:endParaRPr>
          </a:p>
        </p:txBody>
      </p:sp>
      <p:sp>
        <p:nvSpPr>
          <p:cNvPr id="75221" name="Freeform 5069"/>
          <p:cNvSpPr>
            <a:spLocks noEditPoints="1"/>
          </p:cNvSpPr>
          <p:nvPr/>
        </p:nvSpPr>
        <p:spPr bwMode="auto">
          <a:xfrm>
            <a:off x="6511925" y="3513138"/>
            <a:ext cx="1789113" cy="92075"/>
          </a:xfrm>
          <a:custGeom>
            <a:avLst/>
            <a:gdLst>
              <a:gd name="T0" fmla="*/ 2147483646 w 1127"/>
              <a:gd name="T1" fmla="*/ 0 h 58"/>
              <a:gd name="T2" fmla="*/ 2147483646 w 1127"/>
              <a:gd name="T3" fmla="*/ 2147483646 h 58"/>
              <a:gd name="T4" fmla="*/ 0 w 1127"/>
              <a:gd name="T5" fmla="*/ 2147483646 h 58"/>
              <a:gd name="T6" fmla="*/ 0 w 1127"/>
              <a:gd name="T7" fmla="*/ 0 h 58"/>
              <a:gd name="T8" fmla="*/ 2147483646 w 1127"/>
              <a:gd name="T9" fmla="*/ 0 h 58"/>
              <a:gd name="T10" fmla="*/ 2147483646 w 1127"/>
              <a:gd name="T11" fmla="*/ 0 h 58"/>
              <a:gd name="T12" fmla="*/ 2147483646 w 1127"/>
              <a:gd name="T13" fmla="*/ 2147483646 h 58"/>
              <a:gd name="T14" fmla="*/ 2147483646 w 1127"/>
              <a:gd name="T15" fmla="*/ 2147483646 h 58"/>
              <a:gd name="T16" fmla="*/ 2147483646 w 1127"/>
              <a:gd name="T17" fmla="*/ 0 h 58"/>
              <a:gd name="T18" fmla="*/ 2147483646 w 1127"/>
              <a:gd name="T19" fmla="*/ 0 h 58"/>
              <a:gd name="T20" fmla="*/ 2147483646 w 1127"/>
              <a:gd name="T21" fmla="*/ 0 h 58"/>
              <a:gd name="T22" fmla="*/ 2147483646 w 1127"/>
              <a:gd name="T23" fmla="*/ 2147483646 h 58"/>
              <a:gd name="T24" fmla="*/ 2147483646 w 1127"/>
              <a:gd name="T25" fmla="*/ 2147483646 h 58"/>
              <a:gd name="T26" fmla="*/ 2147483646 w 1127"/>
              <a:gd name="T27" fmla="*/ 0 h 58"/>
              <a:gd name="T28" fmla="*/ 2147483646 w 1127"/>
              <a:gd name="T29" fmla="*/ 0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27" h="58">
                <a:moveTo>
                  <a:pt x="10" y="0"/>
                </a:moveTo>
                <a:lnTo>
                  <a:pt x="10" y="58"/>
                </a:lnTo>
                <a:lnTo>
                  <a:pt x="0" y="58"/>
                </a:lnTo>
                <a:lnTo>
                  <a:pt x="0" y="0"/>
                </a:lnTo>
                <a:lnTo>
                  <a:pt x="10" y="0"/>
                </a:lnTo>
                <a:close/>
                <a:moveTo>
                  <a:pt x="569" y="0"/>
                </a:moveTo>
                <a:lnTo>
                  <a:pt x="569" y="58"/>
                </a:lnTo>
                <a:lnTo>
                  <a:pt x="559" y="58"/>
                </a:lnTo>
                <a:lnTo>
                  <a:pt x="559" y="0"/>
                </a:lnTo>
                <a:lnTo>
                  <a:pt x="569" y="0"/>
                </a:lnTo>
                <a:close/>
                <a:moveTo>
                  <a:pt x="1127" y="0"/>
                </a:moveTo>
                <a:lnTo>
                  <a:pt x="1127" y="58"/>
                </a:lnTo>
                <a:lnTo>
                  <a:pt x="1117" y="58"/>
                </a:lnTo>
                <a:lnTo>
                  <a:pt x="1117" y="0"/>
                </a:lnTo>
                <a:lnTo>
                  <a:pt x="1127" y="0"/>
                </a:lnTo>
                <a:close/>
              </a:path>
            </a:pathLst>
          </a:custGeom>
          <a:solidFill>
            <a:srgbClr val="868686"/>
          </a:solidFill>
          <a:ln w="3175" cap="flat">
            <a:solidFill>
              <a:srgbClr val="868686"/>
            </a:solidFill>
            <a:prstDash val="solid"/>
            <a:bevel/>
            <a:headEnd/>
            <a:tailEnd/>
          </a:ln>
        </p:spPr>
        <p:txBody>
          <a:bodyPr/>
          <a:lstStyle/>
          <a:p>
            <a:endParaRPr lang="fr-FR"/>
          </a:p>
        </p:txBody>
      </p:sp>
      <p:sp>
        <p:nvSpPr>
          <p:cNvPr id="75222" name="Freeform 5070"/>
          <p:cNvSpPr>
            <a:spLocks noEditPoints="1"/>
          </p:cNvSpPr>
          <p:nvPr/>
        </p:nvSpPr>
        <p:spPr bwMode="auto">
          <a:xfrm>
            <a:off x="6499225" y="34131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23" name="Freeform 5071"/>
          <p:cNvSpPr>
            <a:spLocks noEditPoints="1"/>
          </p:cNvSpPr>
          <p:nvPr/>
        </p:nvSpPr>
        <p:spPr bwMode="auto">
          <a:xfrm>
            <a:off x="6499225" y="34131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24" name="Freeform 5072"/>
          <p:cNvSpPr>
            <a:spLocks noEditPoints="1"/>
          </p:cNvSpPr>
          <p:nvPr/>
        </p:nvSpPr>
        <p:spPr bwMode="auto">
          <a:xfrm>
            <a:off x="6754813" y="339248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25" name="Freeform 5073"/>
          <p:cNvSpPr>
            <a:spLocks noEditPoints="1"/>
          </p:cNvSpPr>
          <p:nvPr/>
        </p:nvSpPr>
        <p:spPr bwMode="auto">
          <a:xfrm>
            <a:off x="6754813" y="339248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26" name="Freeform 5074"/>
          <p:cNvSpPr>
            <a:spLocks noEditPoints="1"/>
          </p:cNvSpPr>
          <p:nvPr/>
        </p:nvSpPr>
        <p:spPr bwMode="auto">
          <a:xfrm>
            <a:off x="6567488" y="339248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27" name="Freeform 5075"/>
          <p:cNvSpPr>
            <a:spLocks noEditPoints="1"/>
          </p:cNvSpPr>
          <p:nvPr/>
        </p:nvSpPr>
        <p:spPr bwMode="auto">
          <a:xfrm>
            <a:off x="6567488" y="339248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28" name="Freeform 5076"/>
          <p:cNvSpPr>
            <a:spLocks noEditPoints="1"/>
          </p:cNvSpPr>
          <p:nvPr/>
        </p:nvSpPr>
        <p:spPr bwMode="auto">
          <a:xfrm>
            <a:off x="6535738" y="339248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29" name="Freeform 5077"/>
          <p:cNvSpPr>
            <a:spLocks noEditPoints="1"/>
          </p:cNvSpPr>
          <p:nvPr/>
        </p:nvSpPr>
        <p:spPr bwMode="auto">
          <a:xfrm>
            <a:off x="6535738" y="339248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30" name="Freeform 5078"/>
          <p:cNvSpPr>
            <a:spLocks noEditPoints="1"/>
          </p:cNvSpPr>
          <p:nvPr/>
        </p:nvSpPr>
        <p:spPr bwMode="auto">
          <a:xfrm>
            <a:off x="6591300" y="3309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31" name="Freeform 5079"/>
          <p:cNvSpPr>
            <a:spLocks noEditPoints="1"/>
          </p:cNvSpPr>
          <p:nvPr/>
        </p:nvSpPr>
        <p:spPr bwMode="auto">
          <a:xfrm>
            <a:off x="6591300" y="3309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32" name="Freeform 5080"/>
          <p:cNvSpPr>
            <a:spLocks noEditPoints="1"/>
          </p:cNvSpPr>
          <p:nvPr/>
        </p:nvSpPr>
        <p:spPr bwMode="auto">
          <a:xfrm>
            <a:off x="6842125" y="29845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33" name="Freeform 5081"/>
          <p:cNvSpPr>
            <a:spLocks noEditPoints="1"/>
          </p:cNvSpPr>
          <p:nvPr/>
        </p:nvSpPr>
        <p:spPr bwMode="auto">
          <a:xfrm>
            <a:off x="6842125" y="29845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34" name="Freeform 5082"/>
          <p:cNvSpPr>
            <a:spLocks noEditPoints="1"/>
          </p:cNvSpPr>
          <p:nvPr/>
        </p:nvSpPr>
        <p:spPr bwMode="auto">
          <a:xfrm>
            <a:off x="6880225" y="33639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35" name="Freeform 5083"/>
          <p:cNvSpPr>
            <a:spLocks noEditPoints="1"/>
          </p:cNvSpPr>
          <p:nvPr/>
        </p:nvSpPr>
        <p:spPr bwMode="auto">
          <a:xfrm>
            <a:off x="6880225" y="33639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36" name="Freeform 5084"/>
          <p:cNvSpPr>
            <a:spLocks noEditPoints="1"/>
          </p:cNvSpPr>
          <p:nvPr/>
        </p:nvSpPr>
        <p:spPr bwMode="auto">
          <a:xfrm>
            <a:off x="6791325" y="33004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37" name="Freeform 5085"/>
          <p:cNvSpPr>
            <a:spLocks noEditPoints="1"/>
          </p:cNvSpPr>
          <p:nvPr/>
        </p:nvSpPr>
        <p:spPr bwMode="auto">
          <a:xfrm>
            <a:off x="6791325" y="33004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238" name="Freeform 5086"/>
          <p:cNvSpPr>
            <a:spLocks noEditPoints="1"/>
          </p:cNvSpPr>
          <p:nvPr/>
        </p:nvSpPr>
        <p:spPr bwMode="auto">
          <a:xfrm>
            <a:off x="7186613" y="31289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39" name="Freeform 5087"/>
          <p:cNvSpPr>
            <a:spLocks noEditPoints="1"/>
          </p:cNvSpPr>
          <p:nvPr/>
        </p:nvSpPr>
        <p:spPr bwMode="auto">
          <a:xfrm>
            <a:off x="7186613" y="31289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40" name="Freeform 5088"/>
          <p:cNvSpPr>
            <a:spLocks noEditPoints="1"/>
          </p:cNvSpPr>
          <p:nvPr/>
        </p:nvSpPr>
        <p:spPr bwMode="auto">
          <a:xfrm>
            <a:off x="6894513" y="328612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41" name="Freeform 5089"/>
          <p:cNvSpPr>
            <a:spLocks noEditPoints="1"/>
          </p:cNvSpPr>
          <p:nvPr/>
        </p:nvSpPr>
        <p:spPr bwMode="auto">
          <a:xfrm>
            <a:off x="6894513" y="328612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42" name="Freeform 5090"/>
          <p:cNvSpPr>
            <a:spLocks noEditPoints="1"/>
          </p:cNvSpPr>
          <p:nvPr/>
        </p:nvSpPr>
        <p:spPr bwMode="auto">
          <a:xfrm>
            <a:off x="6746875" y="28749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43" name="Freeform 5091"/>
          <p:cNvSpPr>
            <a:spLocks noEditPoints="1"/>
          </p:cNvSpPr>
          <p:nvPr/>
        </p:nvSpPr>
        <p:spPr bwMode="auto">
          <a:xfrm>
            <a:off x="6746875" y="28749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44" name="Freeform 5092"/>
          <p:cNvSpPr>
            <a:spLocks noEditPoints="1"/>
          </p:cNvSpPr>
          <p:nvPr/>
        </p:nvSpPr>
        <p:spPr bwMode="auto">
          <a:xfrm>
            <a:off x="6835775" y="2916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45" name="Freeform 5093"/>
          <p:cNvSpPr>
            <a:spLocks noEditPoints="1"/>
          </p:cNvSpPr>
          <p:nvPr/>
        </p:nvSpPr>
        <p:spPr bwMode="auto">
          <a:xfrm>
            <a:off x="6835775" y="2916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46" name="Freeform 5094"/>
          <p:cNvSpPr>
            <a:spLocks noEditPoints="1"/>
          </p:cNvSpPr>
          <p:nvPr/>
        </p:nvSpPr>
        <p:spPr bwMode="auto">
          <a:xfrm>
            <a:off x="6562725" y="3165475"/>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47" name="Freeform 5095"/>
          <p:cNvSpPr>
            <a:spLocks noEditPoints="1"/>
          </p:cNvSpPr>
          <p:nvPr/>
        </p:nvSpPr>
        <p:spPr bwMode="auto">
          <a:xfrm>
            <a:off x="6562725" y="3165475"/>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48" name="Freeform 5096"/>
          <p:cNvSpPr>
            <a:spLocks noEditPoints="1"/>
          </p:cNvSpPr>
          <p:nvPr/>
        </p:nvSpPr>
        <p:spPr bwMode="auto">
          <a:xfrm>
            <a:off x="6727825" y="3214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49" name="Freeform 5097"/>
          <p:cNvSpPr>
            <a:spLocks noEditPoints="1"/>
          </p:cNvSpPr>
          <p:nvPr/>
        </p:nvSpPr>
        <p:spPr bwMode="auto">
          <a:xfrm>
            <a:off x="6727825" y="3214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50" name="Freeform 5098"/>
          <p:cNvSpPr>
            <a:spLocks noEditPoints="1"/>
          </p:cNvSpPr>
          <p:nvPr/>
        </p:nvSpPr>
        <p:spPr bwMode="auto">
          <a:xfrm>
            <a:off x="6786563" y="31480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51" name="Freeform 5099"/>
          <p:cNvSpPr>
            <a:spLocks noEditPoints="1"/>
          </p:cNvSpPr>
          <p:nvPr/>
        </p:nvSpPr>
        <p:spPr bwMode="auto">
          <a:xfrm>
            <a:off x="6786563" y="31480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252" name="Freeform 5100"/>
          <p:cNvSpPr>
            <a:spLocks noEditPoints="1"/>
          </p:cNvSpPr>
          <p:nvPr/>
        </p:nvSpPr>
        <p:spPr bwMode="auto">
          <a:xfrm>
            <a:off x="6511925" y="31718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53" name="Freeform 5101"/>
          <p:cNvSpPr>
            <a:spLocks noEditPoints="1"/>
          </p:cNvSpPr>
          <p:nvPr/>
        </p:nvSpPr>
        <p:spPr bwMode="auto">
          <a:xfrm>
            <a:off x="6511925" y="31718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54" name="Freeform 5102"/>
          <p:cNvSpPr>
            <a:spLocks noEditPoints="1"/>
          </p:cNvSpPr>
          <p:nvPr/>
        </p:nvSpPr>
        <p:spPr bwMode="auto">
          <a:xfrm>
            <a:off x="6542088" y="28098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55" name="Freeform 5103"/>
          <p:cNvSpPr>
            <a:spLocks noEditPoints="1"/>
          </p:cNvSpPr>
          <p:nvPr/>
        </p:nvSpPr>
        <p:spPr bwMode="auto">
          <a:xfrm>
            <a:off x="6542088" y="28098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56" name="Freeform 5104"/>
          <p:cNvSpPr>
            <a:spLocks noEditPoints="1"/>
          </p:cNvSpPr>
          <p:nvPr/>
        </p:nvSpPr>
        <p:spPr bwMode="auto">
          <a:xfrm>
            <a:off x="6683375" y="30448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57" name="Freeform 5105"/>
          <p:cNvSpPr>
            <a:spLocks noEditPoints="1"/>
          </p:cNvSpPr>
          <p:nvPr/>
        </p:nvSpPr>
        <p:spPr bwMode="auto">
          <a:xfrm>
            <a:off x="6683375" y="30448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58" name="Freeform 5106"/>
          <p:cNvSpPr>
            <a:spLocks noEditPoints="1"/>
          </p:cNvSpPr>
          <p:nvPr/>
        </p:nvSpPr>
        <p:spPr bwMode="auto">
          <a:xfrm>
            <a:off x="6704013" y="32353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59" name="Freeform 5107"/>
          <p:cNvSpPr>
            <a:spLocks noEditPoints="1"/>
          </p:cNvSpPr>
          <p:nvPr/>
        </p:nvSpPr>
        <p:spPr bwMode="auto">
          <a:xfrm>
            <a:off x="6704013" y="32353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60" name="Freeform 5108"/>
          <p:cNvSpPr>
            <a:spLocks noEditPoints="1"/>
          </p:cNvSpPr>
          <p:nvPr/>
        </p:nvSpPr>
        <p:spPr bwMode="auto">
          <a:xfrm>
            <a:off x="7123113" y="30734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61" name="Freeform 5109"/>
          <p:cNvSpPr>
            <a:spLocks noEditPoints="1"/>
          </p:cNvSpPr>
          <p:nvPr/>
        </p:nvSpPr>
        <p:spPr bwMode="auto">
          <a:xfrm>
            <a:off x="7123113" y="30734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62" name="Freeform 5110"/>
          <p:cNvSpPr>
            <a:spLocks noEditPoints="1"/>
          </p:cNvSpPr>
          <p:nvPr/>
        </p:nvSpPr>
        <p:spPr bwMode="auto">
          <a:xfrm>
            <a:off x="6838950" y="2593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63" name="Freeform 5111"/>
          <p:cNvSpPr>
            <a:spLocks noEditPoints="1"/>
          </p:cNvSpPr>
          <p:nvPr/>
        </p:nvSpPr>
        <p:spPr bwMode="auto">
          <a:xfrm>
            <a:off x="6838950" y="2593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64" name="Freeform 5112"/>
          <p:cNvSpPr>
            <a:spLocks noEditPoints="1"/>
          </p:cNvSpPr>
          <p:nvPr/>
        </p:nvSpPr>
        <p:spPr bwMode="auto">
          <a:xfrm>
            <a:off x="7308850" y="3022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65" name="Freeform 5113"/>
          <p:cNvSpPr>
            <a:spLocks noEditPoints="1"/>
          </p:cNvSpPr>
          <p:nvPr/>
        </p:nvSpPr>
        <p:spPr bwMode="auto">
          <a:xfrm>
            <a:off x="7308850" y="3022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66" name="Freeform 5114"/>
          <p:cNvSpPr>
            <a:spLocks noEditPoints="1"/>
          </p:cNvSpPr>
          <p:nvPr/>
        </p:nvSpPr>
        <p:spPr bwMode="auto">
          <a:xfrm>
            <a:off x="6988175" y="2884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67" name="Freeform 5115"/>
          <p:cNvSpPr>
            <a:spLocks noEditPoints="1"/>
          </p:cNvSpPr>
          <p:nvPr/>
        </p:nvSpPr>
        <p:spPr bwMode="auto">
          <a:xfrm>
            <a:off x="6988175" y="2884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68" name="Freeform 5116"/>
          <p:cNvSpPr>
            <a:spLocks noEditPoints="1"/>
          </p:cNvSpPr>
          <p:nvPr/>
        </p:nvSpPr>
        <p:spPr bwMode="auto">
          <a:xfrm>
            <a:off x="6767513" y="31369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69" name="Freeform 5117"/>
          <p:cNvSpPr>
            <a:spLocks noEditPoints="1"/>
          </p:cNvSpPr>
          <p:nvPr/>
        </p:nvSpPr>
        <p:spPr bwMode="auto">
          <a:xfrm>
            <a:off x="6767513" y="31369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70" name="Freeform 5118"/>
          <p:cNvSpPr>
            <a:spLocks noEditPoints="1"/>
          </p:cNvSpPr>
          <p:nvPr/>
        </p:nvSpPr>
        <p:spPr bwMode="auto">
          <a:xfrm>
            <a:off x="6623050" y="2786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71" name="Freeform 5119"/>
          <p:cNvSpPr>
            <a:spLocks noEditPoints="1"/>
          </p:cNvSpPr>
          <p:nvPr/>
        </p:nvSpPr>
        <p:spPr bwMode="auto">
          <a:xfrm>
            <a:off x="6623050" y="2786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72" name="Freeform 5120"/>
          <p:cNvSpPr>
            <a:spLocks noEditPoints="1"/>
          </p:cNvSpPr>
          <p:nvPr/>
        </p:nvSpPr>
        <p:spPr bwMode="auto">
          <a:xfrm>
            <a:off x="6635750" y="29495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73" name="Freeform 5121"/>
          <p:cNvSpPr>
            <a:spLocks noEditPoints="1"/>
          </p:cNvSpPr>
          <p:nvPr/>
        </p:nvSpPr>
        <p:spPr bwMode="auto">
          <a:xfrm>
            <a:off x="6635750" y="29495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274" name="Freeform 5122"/>
          <p:cNvSpPr>
            <a:spLocks noEditPoints="1"/>
          </p:cNvSpPr>
          <p:nvPr/>
        </p:nvSpPr>
        <p:spPr bwMode="auto">
          <a:xfrm>
            <a:off x="6594475" y="32004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75" name="Freeform 5123"/>
          <p:cNvSpPr>
            <a:spLocks noEditPoints="1"/>
          </p:cNvSpPr>
          <p:nvPr/>
        </p:nvSpPr>
        <p:spPr bwMode="auto">
          <a:xfrm>
            <a:off x="6594475" y="32004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76" name="Freeform 5124"/>
          <p:cNvSpPr>
            <a:spLocks noEditPoints="1"/>
          </p:cNvSpPr>
          <p:nvPr/>
        </p:nvSpPr>
        <p:spPr bwMode="auto">
          <a:xfrm>
            <a:off x="7202488" y="27225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77" name="Freeform 5125"/>
          <p:cNvSpPr>
            <a:spLocks noEditPoints="1"/>
          </p:cNvSpPr>
          <p:nvPr/>
        </p:nvSpPr>
        <p:spPr bwMode="auto">
          <a:xfrm>
            <a:off x="7202488" y="27225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78" name="Freeform 5126"/>
          <p:cNvSpPr>
            <a:spLocks noEditPoints="1"/>
          </p:cNvSpPr>
          <p:nvPr/>
        </p:nvSpPr>
        <p:spPr bwMode="auto">
          <a:xfrm>
            <a:off x="6980238" y="28384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79" name="Freeform 5127"/>
          <p:cNvSpPr>
            <a:spLocks noEditPoints="1"/>
          </p:cNvSpPr>
          <p:nvPr/>
        </p:nvSpPr>
        <p:spPr bwMode="auto">
          <a:xfrm>
            <a:off x="6980238" y="28384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80" name="Freeform 5128"/>
          <p:cNvSpPr>
            <a:spLocks noEditPoints="1"/>
          </p:cNvSpPr>
          <p:nvPr/>
        </p:nvSpPr>
        <p:spPr bwMode="auto">
          <a:xfrm>
            <a:off x="6643688" y="2895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81" name="Freeform 5129"/>
          <p:cNvSpPr>
            <a:spLocks noEditPoints="1"/>
          </p:cNvSpPr>
          <p:nvPr/>
        </p:nvSpPr>
        <p:spPr bwMode="auto">
          <a:xfrm>
            <a:off x="6643688" y="2895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82" name="Freeform 5130"/>
          <p:cNvSpPr>
            <a:spLocks noEditPoints="1"/>
          </p:cNvSpPr>
          <p:nvPr/>
        </p:nvSpPr>
        <p:spPr bwMode="auto">
          <a:xfrm>
            <a:off x="7212013" y="28702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83" name="Freeform 5131"/>
          <p:cNvSpPr>
            <a:spLocks noEditPoints="1"/>
          </p:cNvSpPr>
          <p:nvPr/>
        </p:nvSpPr>
        <p:spPr bwMode="auto">
          <a:xfrm>
            <a:off x="7212013" y="28702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84" name="Freeform 5132"/>
          <p:cNvSpPr>
            <a:spLocks noEditPoints="1"/>
          </p:cNvSpPr>
          <p:nvPr/>
        </p:nvSpPr>
        <p:spPr bwMode="auto">
          <a:xfrm>
            <a:off x="6883400" y="31480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85" name="Freeform 5133"/>
          <p:cNvSpPr>
            <a:spLocks noEditPoints="1"/>
          </p:cNvSpPr>
          <p:nvPr/>
        </p:nvSpPr>
        <p:spPr bwMode="auto">
          <a:xfrm>
            <a:off x="6883400" y="31480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286" name="Freeform 5134"/>
          <p:cNvSpPr>
            <a:spLocks noEditPoints="1"/>
          </p:cNvSpPr>
          <p:nvPr/>
        </p:nvSpPr>
        <p:spPr bwMode="auto">
          <a:xfrm>
            <a:off x="6635750" y="29495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87" name="Freeform 5135"/>
          <p:cNvSpPr>
            <a:spLocks noEditPoints="1"/>
          </p:cNvSpPr>
          <p:nvPr/>
        </p:nvSpPr>
        <p:spPr bwMode="auto">
          <a:xfrm>
            <a:off x="6635750" y="29495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288" name="Freeform 5136"/>
          <p:cNvSpPr>
            <a:spLocks noEditPoints="1"/>
          </p:cNvSpPr>
          <p:nvPr/>
        </p:nvSpPr>
        <p:spPr bwMode="auto">
          <a:xfrm>
            <a:off x="7648575" y="3068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89" name="Freeform 5137"/>
          <p:cNvSpPr>
            <a:spLocks noEditPoints="1"/>
          </p:cNvSpPr>
          <p:nvPr/>
        </p:nvSpPr>
        <p:spPr bwMode="auto">
          <a:xfrm>
            <a:off x="7648575" y="3068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90" name="Freeform 5138"/>
          <p:cNvSpPr>
            <a:spLocks noEditPoints="1"/>
          </p:cNvSpPr>
          <p:nvPr/>
        </p:nvSpPr>
        <p:spPr bwMode="auto">
          <a:xfrm>
            <a:off x="6954838" y="30908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91" name="Freeform 5139"/>
          <p:cNvSpPr>
            <a:spLocks noEditPoints="1"/>
          </p:cNvSpPr>
          <p:nvPr/>
        </p:nvSpPr>
        <p:spPr bwMode="auto">
          <a:xfrm>
            <a:off x="6954838" y="30908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92" name="Freeform 5140"/>
          <p:cNvSpPr>
            <a:spLocks noEditPoints="1"/>
          </p:cNvSpPr>
          <p:nvPr/>
        </p:nvSpPr>
        <p:spPr bwMode="auto">
          <a:xfrm>
            <a:off x="7693025" y="3005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93" name="Freeform 5141"/>
          <p:cNvSpPr>
            <a:spLocks noEditPoints="1"/>
          </p:cNvSpPr>
          <p:nvPr/>
        </p:nvSpPr>
        <p:spPr bwMode="auto">
          <a:xfrm>
            <a:off x="7693025" y="3005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94" name="Freeform 5142"/>
          <p:cNvSpPr>
            <a:spLocks noEditPoints="1"/>
          </p:cNvSpPr>
          <p:nvPr/>
        </p:nvSpPr>
        <p:spPr bwMode="auto">
          <a:xfrm>
            <a:off x="7467600" y="29702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95" name="Freeform 5143"/>
          <p:cNvSpPr>
            <a:spLocks noEditPoints="1"/>
          </p:cNvSpPr>
          <p:nvPr/>
        </p:nvSpPr>
        <p:spPr bwMode="auto">
          <a:xfrm>
            <a:off x="7467600" y="29702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296" name="Freeform 5144"/>
          <p:cNvSpPr>
            <a:spLocks noEditPoints="1"/>
          </p:cNvSpPr>
          <p:nvPr/>
        </p:nvSpPr>
        <p:spPr bwMode="auto">
          <a:xfrm>
            <a:off x="7156450" y="30559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297" name="Freeform 5145"/>
          <p:cNvSpPr>
            <a:spLocks noEditPoints="1"/>
          </p:cNvSpPr>
          <p:nvPr/>
        </p:nvSpPr>
        <p:spPr bwMode="auto">
          <a:xfrm>
            <a:off x="7156450" y="30559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298" name="Freeform 5146"/>
          <p:cNvSpPr>
            <a:spLocks noEditPoints="1"/>
          </p:cNvSpPr>
          <p:nvPr/>
        </p:nvSpPr>
        <p:spPr bwMode="auto">
          <a:xfrm>
            <a:off x="6991350" y="3140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299" name="Freeform 5147"/>
          <p:cNvSpPr>
            <a:spLocks noEditPoints="1"/>
          </p:cNvSpPr>
          <p:nvPr/>
        </p:nvSpPr>
        <p:spPr bwMode="auto">
          <a:xfrm>
            <a:off x="6991350" y="3140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00" name="Freeform 5148"/>
          <p:cNvSpPr>
            <a:spLocks noEditPoints="1"/>
          </p:cNvSpPr>
          <p:nvPr/>
        </p:nvSpPr>
        <p:spPr bwMode="auto">
          <a:xfrm>
            <a:off x="7632700" y="3022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01" name="Freeform 5149"/>
          <p:cNvSpPr>
            <a:spLocks noEditPoints="1"/>
          </p:cNvSpPr>
          <p:nvPr/>
        </p:nvSpPr>
        <p:spPr bwMode="auto">
          <a:xfrm>
            <a:off x="7632700" y="3022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02" name="Freeform 5150"/>
          <p:cNvSpPr>
            <a:spLocks noEditPoints="1"/>
          </p:cNvSpPr>
          <p:nvPr/>
        </p:nvSpPr>
        <p:spPr bwMode="auto">
          <a:xfrm>
            <a:off x="7583488" y="282892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03" name="Freeform 5151"/>
          <p:cNvSpPr>
            <a:spLocks noEditPoints="1"/>
          </p:cNvSpPr>
          <p:nvPr/>
        </p:nvSpPr>
        <p:spPr bwMode="auto">
          <a:xfrm>
            <a:off x="7583488" y="282892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04" name="Freeform 5152"/>
          <p:cNvSpPr>
            <a:spLocks noEditPoints="1"/>
          </p:cNvSpPr>
          <p:nvPr/>
        </p:nvSpPr>
        <p:spPr bwMode="auto">
          <a:xfrm>
            <a:off x="6699250" y="29495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05" name="Freeform 5153"/>
          <p:cNvSpPr>
            <a:spLocks noEditPoints="1"/>
          </p:cNvSpPr>
          <p:nvPr/>
        </p:nvSpPr>
        <p:spPr bwMode="auto">
          <a:xfrm>
            <a:off x="6699250" y="29495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306" name="Freeform 5154"/>
          <p:cNvSpPr>
            <a:spLocks noEditPoints="1"/>
          </p:cNvSpPr>
          <p:nvPr/>
        </p:nvSpPr>
        <p:spPr bwMode="auto">
          <a:xfrm>
            <a:off x="6827838" y="28067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07" name="Freeform 5155"/>
          <p:cNvSpPr>
            <a:spLocks noEditPoints="1"/>
          </p:cNvSpPr>
          <p:nvPr/>
        </p:nvSpPr>
        <p:spPr bwMode="auto">
          <a:xfrm>
            <a:off x="6827838" y="28067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08" name="Freeform 5156"/>
          <p:cNvSpPr>
            <a:spLocks noEditPoints="1"/>
          </p:cNvSpPr>
          <p:nvPr/>
        </p:nvSpPr>
        <p:spPr bwMode="auto">
          <a:xfrm>
            <a:off x="6923088" y="29765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09" name="Freeform 5157"/>
          <p:cNvSpPr>
            <a:spLocks noEditPoints="1"/>
          </p:cNvSpPr>
          <p:nvPr/>
        </p:nvSpPr>
        <p:spPr bwMode="auto">
          <a:xfrm>
            <a:off x="6923088" y="29765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10" name="Freeform 5158"/>
          <p:cNvSpPr>
            <a:spLocks noEditPoints="1"/>
          </p:cNvSpPr>
          <p:nvPr/>
        </p:nvSpPr>
        <p:spPr bwMode="auto">
          <a:xfrm>
            <a:off x="7162800" y="26162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11" name="Freeform 5159"/>
          <p:cNvSpPr>
            <a:spLocks noEditPoints="1"/>
          </p:cNvSpPr>
          <p:nvPr/>
        </p:nvSpPr>
        <p:spPr bwMode="auto">
          <a:xfrm>
            <a:off x="7162800" y="26162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12" name="Freeform 5160"/>
          <p:cNvSpPr>
            <a:spLocks noEditPoints="1"/>
          </p:cNvSpPr>
          <p:nvPr/>
        </p:nvSpPr>
        <p:spPr bwMode="auto">
          <a:xfrm>
            <a:off x="7443788" y="29448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13" name="Freeform 5161"/>
          <p:cNvSpPr>
            <a:spLocks noEditPoints="1"/>
          </p:cNvSpPr>
          <p:nvPr/>
        </p:nvSpPr>
        <p:spPr bwMode="auto">
          <a:xfrm>
            <a:off x="7443788" y="29448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14" name="Freeform 5162"/>
          <p:cNvSpPr>
            <a:spLocks noEditPoints="1"/>
          </p:cNvSpPr>
          <p:nvPr/>
        </p:nvSpPr>
        <p:spPr bwMode="auto">
          <a:xfrm>
            <a:off x="7362825" y="30019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15" name="Freeform 5163"/>
          <p:cNvSpPr>
            <a:spLocks noEditPoints="1"/>
          </p:cNvSpPr>
          <p:nvPr/>
        </p:nvSpPr>
        <p:spPr bwMode="auto">
          <a:xfrm>
            <a:off x="7362825" y="30019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16" name="Freeform 5164"/>
          <p:cNvSpPr>
            <a:spLocks noEditPoints="1"/>
          </p:cNvSpPr>
          <p:nvPr/>
        </p:nvSpPr>
        <p:spPr bwMode="auto">
          <a:xfrm>
            <a:off x="7075488" y="27971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17" name="Freeform 5165"/>
          <p:cNvSpPr>
            <a:spLocks noEditPoints="1"/>
          </p:cNvSpPr>
          <p:nvPr/>
        </p:nvSpPr>
        <p:spPr bwMode="auto">
          <a:xfrm>
            <a:off x="7075488" y="27971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318" name="Freeform 5166"/>
          <p:cNvSpPr>
            <a:spLocks noEditPoints="1"/>
          </p:cNvSpPr>
          <p:nvPr/>
        </p:nvSpPr>
        <p:spPr bwMode="auto">
          <a:xfrm>
            <a:off x="6834188" y="27463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19" name="Freeform 5167"/>
          <p:cNvSpPr>
            <a:spLocks noEditPoints="1"/>
          </p:cNvSpPr>
          <p:nvPr/>
        </p:nvSpPr>
        <p:spPr bwMode="auto">
          <a:xfrm>
            <a:off x="6834188" y="27463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20" name="Freeform 5168"/>
          <p:cNvSpPr>
            <a:spLocks noEditPoints="1"/>
          </p:cNvSpPr>
          <p:nvPr/>
        </p:nvSpPr>
        <p:spPr bwMode="auto">
          <a:xfrm>
            <a:off x="7319963" y="2852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21" name="Freeform 5169"/>
          <p:cNvSpPr>
            <a:spLocks noEditPoints="1"/>
          </p:cNvSpPr>
          <p:nvPr/>
        </p:nvSpPr>
        <p:spPr bwMode="auto">
          <a:xfrm>
            <a:off x="7319963" y="2852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22" name="Freeform 5170"/>
          <p:cNvSpPr>
            <a:spLocks noEditPoints="1"/>
          </p:cNvSpPr>
          <p:nvPr/>
        </p:nvSpPr>
        <p:spPr bwMode="auto">
          <a:xfrm>
            <a:off x="7107238" y="273685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23" name="Freeform 5171"/>
          <p:cNvSpPr>
            <a:spLocks noEditPoints="1"/>
          </p:cNvSpPr>
          <p:nvPr/>
        </p:nvSpPr>
        <p:spPr bwMode="auto">
          <a:xfrm>
            <a:off x="7107238" y="273685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324" name="Freeform 5172"/>
          <p:cNvSpPr>
            <a:spLocks noEditPoints="1"/>
          </p:cNvSpPr>
          <p:nvPr/>
        </p:nvSpPr>
        <p:spPr bwMode="auto">
          <a:xfrm>
            <a:off x="7194550" y="25050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25" name="Freeform 5173"/>
          <p:cNvSpPr>
            <a:spLocks noEditPoints="1"/>
          </p:cNvSpPr>
          <p:nvPr/>
        </p:nvSpPr>
        <p:spPr bwMode="auto">
          <a:xfrm>
            <a:off x="7194550" y="25050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26" name="Freeform 5174"/>
          <p:cNvSpPr>
            <a:spLocks noEditPoints="1"/>
          </p:cNvSpPr>
          <p:nvPr/>
        </p:nvSpPr>
        <p:spPr bwMode="auto">
          <a:xfrm>
            <a:off x="7212013" y="288925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27" name="Freeform 5175"/>
          <p:cNvSpPr>
            <a:spLocks noEditPoints="1"/>
          </p:cNvSpPr>
          <p:nvPr/>
        </p:nvSpPr>
        <p:spPr bwMode="auto">
          <a:xfrm>
            <a:off x="7212013" y="288925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328" name="Freeform 5176"/>
          <p:cNvSpPr>
            <a:spLocks noEditPoints="1"/>
          </p:cNvSpPr>
          <p:nvPr/>
        </p:nvSpPr>
        <p:spPr bwMode="auto">
          <a:xfrm>
            <a:off x="6786563" y="27432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29" name="Freeform 5178"/>
          <p:cNvSpPr>
            <a:spLocks noEditPoints="1"/>
          </p:cNvSpPr>
          <p:nvPr/>
        </p:nvSpPr>
        <p:spPr bwMode="auto">
          <a:xfrm>
            <a:off x="6786563" y="27432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30" name="Freeform 5179"/>
          <p:cNvSpPr>
            <a:spLocks noEditPoints="1"/>
          </p:cNvSpPr>
          <p:nvPr/>
        </p:nvSpPr>
        <p:spPr bwMode="auto">
          <a:xfrm>
            <a:off x="6594475" y="28702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31" name="Freeform 5180"/>
          <p:cNvSpPr>
            <a:spLocks noEditPoints="1"/>
          </p:cNvSpPr>
          <p:nvPr/>
        </p:nvSpPr>
        <p:spPr bwMode="auto">
          <a:xfrm>
            <a:off x="6594475" y="28702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32" name="Freeform 5181"/>
          <p:cNvSpPr>
            <a:spLocks noEditPoints="1"/>
          </p:cNvSpPr>
          <p:nvPr/>
        </p:nvSpPr>
        <p:spPr bwMode="auto">
          <a:xfrm>
            <a:off x="7699375" y="31194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33" name="Freeform 5182"/>
          <p:cNvSpPr>
            <a:spLocks noEditPoints="1"/>
          </p:cNvSpPr>
          <p:nvPr/>
        </p:nvSpPr>
        <p:spPr bwMode="auto">
          <a:xfrm>
            <a:off x="7699375" y="31194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34" name="Freeform 5183"/>
          <p:cNvSpPr>
            <a:spLocks noEditPoints="1"/>
          </p:cNvSpPr>
          <p:nvPr/>
        </p:nvSpPr>
        <p:spPr bwMode="auto">
          <a:xfrm>
            <a:off x="7367588" y="28495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35" name="Freeform 5184"/>
          <p:cNvSpPr>
            <a:spLocks noEditPoints="1"/>
          </p:cNvSpPr>
          <p:nvPr/>
        </p:nvSpPr>
        <p:spPr bwMode="auto">
          <a:xfrm>
            <a:off x="7367588" y="28495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36" name="Freeform 5185"/>
          <p:cNvSpPr>
            <a:spLocks noEditPoints="1"/>
          </p:cNvSpPr>
          <p:nvPr/>
        </p:nvSpPr>
        <p:spPr bwMode="auto">
          <a:xfrm>
            <a:off x="7759700" y="28067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37" name="Freeform 5186"/>
          <p:cNvSpPr>
            <a:spLocks noEditPoints="1"/>
          </p:cNvSpPr>
          <p:nvPr/>
        </p:nvSpPr>
        <p:spPr bwMode="auto">
          <a:xfrm>
            <a:off x="7759700" y="28067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38" name="Freeform 5187"/>
          <p:cNvSpPr>
            <a:spLocks noEditPoints="1"/>
          </p:cNvSpPr>
          <p:nvPr/>
        </p:nvSpPr>
        <p:spPr bwMode="auto">
          <a:xfrm>
            <a:off x="6811963" y="2884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39" name="Freeform 5188"/>
          <p:cNvSpPr>
            <a:spLocks noEditPoints="1"/>
          </p:cNvSpPr>
          <p:nvPr/>
        </p:nvSpPr>
        <p:spPr bwMode="auto">
          <a:xfrm>
            <a:off x="6811963" y="2884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40" name="Freeform 5189"/>
          <p:cNvSpPr>
            <a:spLocks noEditPoints="1"/>
          </p:cNvSpPr>
          <p:nvPr/>
        </p:nvSpPr>
        <p:spPr bwMode="auto">
          <a:xfrm>
            <a:off x="7539038" y="26574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41" name="Freeform 5190"/>
          <p:cNvSpPr>
            <a:spLocks noEditPoints="1"/>
          </p:cNvSpPr>
          <p:nvPr/>
        </p:nvSpPr>
        <p:spPr bwMode="auto">
          <a:xfrm>
            <a:off x="7539038" y="26574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42" name="Freeform 5191"/>
          <p:cNvSpPr>
            <a:spLocks noEditPoints="1"/>
          </p:cNvSpPr>
          <p:nvPr/>
        </p:nvSpPr>
        <p:spPr bwMode="auto">
          <a:xfrm>
            <a:off x="7356475" y="2047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43" name="Freeform 5192"/>
          <p:cNvSpPr>
            <a:spLocks noEditPoints="1"/>
          </p:cNvSpPr>
          <p:nvPr/>
        </p:nvSpPr>
        <p:spPr bwMode="auto">
          <a:xfrm>
            <a:off x="7356475" y="2047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44" name="Freeform 5193"/>
          <p:cNvSpPr>
            <a:spLocks noEditPoints="1"/>
          </p:cNvSpPr>
          <p:nvPr/>
        </p:nvSpPr>
        <p:spPr bwMode="auto">
          <a:xfrm>
            <a:off x="7478713" y="27860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45" name="Freeform 5194"/>
          <p:cNvSpPr>
            <a:spLocks noEditPoints="1"/>
          </p:cNvSpPr>
          <p:nvPr/>
        </p:nvSpPr>
        <p:spPr bwMode="auto">
          <a:xfrm>
            <a:off x="7478713" y="27860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46" name="Freeform 5195"/>
          <p:cNvSpPr>
            <a:spLocks noEditPoints="1"/>
          </p:cNvSpPr>
          <p:nvPr/>
        </p:nvSpPr>
        <p:spPr bwMode="auto">
          <a:xfrm>
            <a:off x="7735888" y="26114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47" name="Freeform 5196"/>
          <p:cNvSpPr>
            <a:spLocks noEditPoints="1"/>
          </p:cNvSpPr>
          <p:nvPr/>
        </p:nvSpPr>
        <p:spPr bwMode="auto">
          <a:xfrm>
            <a:off x="7735888" y="26114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48" name="Freeform 5197"/>
          <p:cNvSpPr>
            <a:spLocks noEditPoints="1"/>
          </p:cNvSpPr>
          <p:nvPr/>
        </p:nvSpPr>
        <p:spPr bwMode="auto">
          <a:xfrm>
            <a:off x="6683375" y="2786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49" name="Freeform 5198"/>
          <p:cNvSpPr>
            <a:spLocks noEditPoints="1"/>
          </p:cNvSpPr>
          <p:nvPr/>
        </p:nvSpPr>
        <p:spPr bwMode="auto">
          <a:xfrm>
            <a:off x="6683375" y="2786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50" name="Freeform 5199"/>
          <p:cNvSpPr>
            <a:spLocks noEditPoints="1"/>
          </p:cNvSpPr>
          <p:nvPr/>
        </p:nvSpPr>
        <p:spPr bwMode="auto">
          <a:xfrm>
            <a:off x="7032625" y="30448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51" name="Freeform 5200"/>
          <p:cNvSpPr>
            <a:spLocks noEditPoints="1"/>
          </p:cNvSpPr>
          <p:nvPr/>
        </p:nvSpPr>
        <p:spPr bwMode="auto">
          <a:xfrm>
            <a:off x="7032625" y="30448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52" name="Freeform 5201"/>
          <p:cNvSpPr>
            <a:spLocks noEditPoints="1"/>
          </p:cNvSpPr>
          <p:nvPr/>
        </p:nvSpPr>
        <p:spPr bwMode="auto">
          <a:xfrm>
            <a:off x="7339013" y="28209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53" name="Freeform 5202"/>
          <p:cNvSpPr>
            <a:spLocks noEditPoints="1"/>
          </p:cNvSpPr>
          <p:nvPr/>
        </p:nvSpPr>
        <p:spPr bwMode="auto">
          <a:xfrm>
            <a:off x="7339013" y="28209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54" name="Freeform 5203"/>
          <p:cNvSpPr>
            <a:spLocks noEditPoints="1"/>
          </p:cNvSpPr>
          <p:nvPr/>
        </p:nvSpPr>
        <p:spPr bwMode="auto">
          <a:xfrm>
            <a:off x="7732713" y="26050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55" name="Freeform 5204"/>
          <p:cNvSpPr>
            <a:spLocks noEditPoints="1"/>
          </p:cNvSpPr>
          <p:nvPr/>
        </p:nvSpPr>
        <p:spPr bwMode="auto">
          <a:xfrm>
            <a:off x="7732713" y="26050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56" name="Freeform 5205"/>
          <p:cNvSpPr>
            <a:spLocks noEditPoints="1"/>
          </p:cNvSpPr>
          <p:nvPr/>
        </p:nvSpPr>
        <p:spPr bwMode="auto">
          <a:xfrm>
            <a:off x="7727950" y="3022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57" name="Freeform 5206"/>
          <p:cNvSpPr>
            <a:spLocks noEditPoints="1"/>
          </p:cNvSpPr>
          <p:nvPr/>
        </p:nvSpPr>
        <p:spPr bwMode="auto">
          <a:xfrm>
            <a:off x="7727950" y="3022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58" name="Freeform 5207"/>
          <p:cNvSpPr>
            <a:spLocks noEditPoints="1"/>
          </p:cNvSpPr>
          <p:nvPr/>
        </p:nvSpPr>
        <p:spPr bwMode="auto">
          <a:xfrm>
            <a:off x="6842125" y="2852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59" name="Freeform 5208"/>
          <p:cNvSpPr>
            <a:spLocks noEditPoints="1"/>
          </p:cNvSpPr>
          <p:nvPr/>
        </p:nvSpPr>
        <p:spPr bwMode="auto">
          <a:xfrm>
            <a:off x="6842125" y="2852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60" name="Freeform 5209"/>
          <p:cNvSpPr>
            <a:spLocks noEditPoints="1"/>
          </p:cNvSpPr>
          <p:nvPr/>
        </p:nvSpPr>
        <p:spPr bwMode="auto">
          <a:xfrm>
            <a:off x="6870700" y="29622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61" name="Freeform 5210"/>
          <p:cNvSpPr>
            <a:spLocks noEditPoints="1"/>
          </p:cNvSpPr>
          <p:nvPr/>
        </p:nvSpPr>
        <p:spPr bwMode="auto">
          <a:xfrm>
            <a:off x="6870700" y="29622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62" name="Freeform 5211"/>
          <p:cNvSpPr>
            <a:spLocks noEditPoints="1"/>
          </p:cNvSpPr>
          <p:nvPr/>
        </p:nvSpPr>
        <p:spPr bwMode="auto">
          <a:xfrm>
            <a:off x="7815263" y="28844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63" name="Freeform 5212"/>
          <p:cNvSpPr>
            <a:spLocks noEditPoints="1"/>
          </p:cNvSpPr>
          <p:nvPr/>
        </p:nvSpPr>
        <p:spPr bwMode="auto">
          <a:xfrm>
            <a:off x="7815263" y="28844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64" name="Freeform 5213"/>
          <p:cNvSpPr>
            <a:spLocks noEditPoints="1"/>
          </p:cNvSpPr>
          <p:nvPr/>
        </p:nvSpPr>
        <p:spPr bwMode="auto">
          <a:xfrm>
            <a:off x="7331075" y="273685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65" name="Freeform 5214"/>
          <p:cNvSpPr>
            <a:spLocks noEditPoints="1"/>
          </p:cNvSpPr>
          <p:nvPr/>
        </p:nvSpPr>
        <p:spPr bwMode="auto">
          <a:xfrm>
            <a:off x="7331075" y="273685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366" name="Freeform 5215"/>
          <p:cNvSpPr>
            <a:spLocks noEditPoints="1"/>
          </p:cNvSpPr>
          <p:nvPr/>
        </p:nvSpPr>
        <p:spPr bwMode="auto">
          <a:xfrm>
            <a:off x="7356475" y="30480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67" name="Freeform 5216"/>
          <p:cNvSpPr>
            <a:spLocks noEditPoints="1"/>
          </p:cNvSpPr>
          <p:nvPr/>
        </p:nvSpPr>
        <p:spPr bwMode="auto">
          <a:xfrm>
            <a:off x="7356475" y="30480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68" name="Freeform 5217"/>
          <p:cNvSpPr>
            <a:spLocks noEditPoints="1"/>
          </p:cNvSpPr>
          <p:nvPr/>
        </p:nvSpPr>
        <p:spPr bwMode="auto">
          <a:xfrm>
            <a:off x="6872288"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69" name="Freeform 5218"/>
          <p:cNvSpPr>
            <a:spLocks noEditPoints="1"/>
          </p:cNvSpPr>
          <p:nvPr/>
        </p:nvSpPr>
        <p:spPr bwMode="auto">
          <a:xfrm>
            <a:off x="6872288"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70" name="Freeform 5219"/>
          <p:cNvSpPr>
            <a:spLocks noEditPoints="1"/>
          </p:cNvSpPr>
          <p:nvPr/>
        </p:nvSpPr>
        <p:spPr bwMode="auto">
          <a:xfrm>
            <a:off x="7391400" y="21510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71" name="Freeform 5220"/>
          <p:cNvSpPr>
            <a:spLocks noEditPoints="1"/>
          </p:cNvSpPr>
          <p:nvPr/>
        </p:nvSpPr>
        <p:spPr bwMode="auto">
          <a:xfrm>
            <a:off x="7391400" y="21510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72" name="Freeform 5221"/>
          <p:cNvSpPr>
            <a:spLocks noEditPoints="1"/>
          </p:cNvSpPr>
          <p:nvPr/>
        </p:nvSpPr>
        <p:spPr bwMode="auto">
          <a:xfrm>
            <a:off x="6634163" y="29162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73" name="Freeform 5222"/>
          <p:cNvSpPr>
            <a:spLocks noEditPoints="1"/>
          </p:cNvSpPr>
          <p:nvPr/>
        </p:nvSpPr>
        <p:spPr bwMode="auto">
          <a:xfrm>
            <a:off x="6634163" y="29162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74" name="Freeform 5223"/>
          <p:cNvSpPr>
            <a:spLocks noEditPoints="1"/>
          </p:cNvSpPr>
          <p:nvPr/>
        </p:nvSpPr>
        <p:spPr bwMode="auto">
          <a:xfrm>
            <a:off x="7467600" y="27146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75" name="Freeform 5224"/>
          <p:cNvSpPr>
            <a:spLocks noEditPoints="1"/>
          </p:cNvSpPr>
          <p:nvPr/>
        </p:nvSpPr>
        <p:spPr bwMode="auto">
          <a:xfrm>
            <a:off x="7467600" y="27146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76" name="Freeform 5225"/>
          <p:cNvSpPr>
            <a:spLocks noEditPoints="1"/>
          </p:cNvSpPr>
          <p:nvPr/>
        </p:nvSpPr>
        <p:spPr bwMode="auto">
          <a:xfrm>
            <a:off x="7275513" y="31337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77" name="Freeform 5226"/>
          <p:cNvSpPr>
            <a:spLocks noEditPoints="1"/>
          </p:cNvSpPr>
          <p:nvPr/>
        </p:nvSpPr>
        <p:spPr bwMode="auto">
          <a:xfrm>
            <a:off x="7275513" y="31337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78" name="Freeform 5227"/>
          <p:cNvSpPr>
            <a:spLocks noEditPoints="1"/>
          </p:cNvSpPr>
          <p:nvPr/>
        </p:nvSpPr>
        <p:spPr bwMode="auto">
          <a:xfrm>
            <a:off x="7146925"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79" name="Freeform 5228"/>
          <p:cNvSpPr>
            <a:spLocks noEditPoints="1"/>
          </p:cNvSpPr>
          <p:nvPr/>
        </p:nvSpPr>
        <p:spPr bwMode="auto">
          <a:xfrm>
            <a:off x="7146925"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80" name="Freeform 5229"/>
          <p:cNvSpPr>
            <a:spLocks noEditPoints="1"/>
          </p:cNvSpPr>
          <p:nvPr/>
        </p:nvSpPr>
        <p:spPr bwMode="auto">
          <a:xfrm>
            <a:off x="7847013" y="282892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81" name="Freeform 5230"/>
          <p:cNvSpPr>
            <a:spLocks noEditPoints="1"/>
          </p:cNvSpPr>
          <p:nvPr/>
        </p:nvSpPr>
        <p:spPr bwMode="auto">
          <a:xfrm>
            <a:off x="7847013" y="282892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82" name="Freeform 5231"/>
          <p:cNvSpPr>
            <a:spLocks noEditPoints="1"/>
          </p:cNvSpPr>
          <p:nvPr/>
        </p:nvSpPr>
        <p:spPr bwMode="auto">
          <a:xfrm>
            <a:off x="7348538" y="2657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83" name="Freeform 5232"/>
          <p:cNvSpPr>
            <a:spLocks noEditPoints="1"/>
          </p:cNvSpPr>
          <p:nvPr/>
        </p:nvSpPr>
        <p:spPr bwMode="auto">
          <a:xfrm>
            <a:off x="7348538" y="2657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84" name="Freeform 5233"/>
          <p:cNvSpPr>
            <a:spLocks noEditPoints="1"/>
          </p:cNvSpPr>
          <p:nvPr/>
        </p:nvSpPr>
        <p:spPr bwMode="auto">
          <a:xfrm>
            <a:off x="7847013" y="20272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85" name="Freeform 5234"/>
          <p:cNvSpPr>
            <a:spLocks noEditPoints="1"/>
          </p:cNvSpPr>
          <p:nvPr/>
        </p:nvSpPr>
        <p:spPr bwMode="auto">
          <a:xfrm>
            <a:off x="7847013" y="20272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86" name="Freeform 5235"/>
          <p:cNvSpPr>
            <a:spLocks noEditPoints="1"/>
          </p:cNvSpPr>
          <p:nvPr/>
        </p:nvSpPr>
        <p:spPr bwMode="auto">
          <a:xfrm>
            <a:off x="6954838" y="27574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87" name="Freeform 5236"/>
          <p:cNvSpPr>
            <a:spLocks noEditPoints="1"/>
          </p:cNvSpPr>
          <p:nvPr/>
        </p:nvSpPr>
        <p:spPr bwMode="auto">
          <a:xfrm>
            <a:off x="6954838" y="27574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88" name="Freeform 5237"/>
          <p:cNvSpPr>
            <a:spLocks noEditPoints="1"/>
          </p:cNvSpPr>
          <p:nvPr/>
        </p:nvSpPr>
        <p:spPr bwMode="auto">
          <a:xfrm>
            <a:off x="7372350" y="2763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89" name="Freeform 5238"/>
          <p:cNvSpPr>
            <a:spLocks noEditPoints="1"/>
          </p:cNvSpPr>
          <p:nvPr/>
        </p:nvSpPr>
        <p:spPr bwMode="auto">
          <a:xfrm>
            <a:off x="7372350" y="2763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90" name="Freeform 5239"/>
          <p:cNvSpPr>
            <a:spLocks noEditPoints="1"/>
          </p:cNvSpPr>
          <p:nvPr/>
        </p:nvSpPr>
        <p:spPr bwMode="auto">
          <a:xfrm>
            <a:off x="7348538" y="2459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91" name="Freeform 5240"/>
          <p:cNvSpPr>
            <a:spLocks noEditPoints="1"/>
          </p:cNvSpPr>
          <p:nvPr/>
        </p:nvSpPr>
        <p:spPr bwMode="auto">
          <a:xfrm>
            <a:off x="7348538" y="2459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92" name="Freeform 5241"/>
          <p:cNvSpPr>
            <a:spLocks noEditPoints="1"/>
          </p:cNvSpPr>
          <p:nvPr/>
        </p:nvSpPr>
        <p:spPr bwMode="auto">
          <a:xfrm>
            <a:off x="7262813" y="26828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93" name="Freeform 5242"/>
          <p:cNvSpPr>
            <a:spLocks noEditPoints="1"/>
          </p:cNvSpPr>
          <p:nvPr/>
        </p:nvSpPr>
        <p:spPr bwMode="auto">
          <a:xfrm>
            <a:off x="7262813" y="26828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94" name="Freeform 5243"/>
          <p:cNvSpPr>
            <a:spLocks noEditPoints="1"/>
          </p:cNvSpPr>
          <p:nvPr/>
        </p:nvSpPr>
        <p:spPr bwMode="auto">
          <a:xfrm>
            <a:off x="7367588" y="2657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95" name="Freeform 5244"/>
          <p:cNvSpPr>
            <a:spLocks noEditPoints="1"/>
          </p:cNvSpPr>
          <p:nvPr/>
        </p:nvSpPr>
        <p:spPr bwMode="auto">
          <a:xfrm>
            <a:off x="7367588" y="2657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96" name="Freeform 5245"/>
          <p:cNvSpPr>
            <a:spLocks noEditPoints="1"/>
          </p:cNvSpPr>
          <p:nvPr/>
        </p:nvSpPr>
        <p:spPr bwMode="auto">
          <a:xfrm>
            <a:off x="7140575" y="32750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397" name="Freeform 5246"/>
          <p:cNvSpPr>
            <a:spLocks noEditPoints="1"/>
          </p:cNvSpPr>
          <p:nvPr/>
        </p:nvSpPr>
        <p:spPr bwMode="auto">
          <a:xfrm>
            <a:off x="7140575" y="32750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398" name="Freeform 5247"/>
          <p:cNvSpPr>
            <a:spLocks noEditPoints="1"/>
          </p:cNvSpPr>
          <p:nvPr/>
        </p:nvSpPr>
        <p:spPr bwMode="auto">
          <a:xfrm>
            <a:off x="7375525"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399" name="Freeform 5248"/>
          <p:cNvSpPr>
            <a:spLocks noEditPoints="1"/>
          </p:cNvSpPr>
          <p:nvPr/>
        </p:nvSpPr>
        <p:spPr bwMode="auto">
          <a:xfrm>
            <a:off x="7375525"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00" name="Freeform 5249"/>
          <p:cNvSpPr>
            <a:spLocks noEditPoints="1"/>
          </p:cNvSpPr>
          <p:nvPr/>
        </p:nvSpPr>
        <p:spPr bwMode="auto">
          <a:xfrm>
            <a:off x="7770813" y="259715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01" name="Freeform 5250"/>
          <p:cNvSpPr>
            <a:spLocks noEditPoints="1"/>
          </p:cNvSpPr>
          <p:nvPr/>
        </p:nvSpPr>
        <p:spPr bwMode="auto">
          <a:xfrm>
            <a:off x="7770813" y="259715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02" name="Freeform 5251"/>
          <p:cNvSpPr>
            <a:spLocks noEditPoints="1"/>
          </p:cNvSpPr>
          <p:nvPr/>
        </p:nvSpPr>
        <p:spPr bwMode="auto">
          <a:xfrm>
            <a:off x="7239000" y="25590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03" name="Freeform 5252"/>
          <p:cNvSpPr>
            <a:spLocks noEditPoints="1"/>
          </p:cNvSpPr>
          <p:nvPr/>
        </p:nvSpPr>
        <p:spPr bwMode="auto">
          <a:xfrm>
            <a:off x="7239000" y="25590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04" name="Freeform 5253"/>
          <p:cNvSpPr>
            <a:spLocks noEditPoints="1"/>
          </p:cNvSpPr>
          <p:nvPr/>
        </p:nvSpPr>
        <p:spPr bwMode="auto">
          <a:xfrm>
            <a:off x="7504113" y="2360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05" name="Freeform 5254"/>
          <p:cNvSpPr>
            <a:spLocks noEditPoints="1"/>
          </p:cNvSpPr>
          <p:nvPr/>
        </p:nvSpPr>
        <p:spPr bwMode="auto">
          <a:xfrm>
            <a:off x="7504113" y="2360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06" name="Freeform 5255"/>
          <p:cNvSpPr>
            <a:spLocks noEditPoints="1"/>
          </p:cNvSpPr>
          <p:nvPr/>
        </p:nvSpPr>
        <p:spPr bwMode="auto">
          <a:xfrm>
            <a:off x="7354888" y="283845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07" name="Freeform 5256"/>
          <p:cNvSpPr>
            <a:spLocks noEditPoints="1"/>
          </p:cNvSpPr>
          <p:nvPr/>
        </p:nvSpPr>
        <p:spPr bwMode="auto">
          <a:xfrm>
            <a:off x="7354888" y="283845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08" name="Freeform 5257"/>
          <p:cNvSpPr>
            <a:spLocks noEditPoints="1"/>
          </p:cNvSpPr>
          <p:nvPr/>
        </p:nvSpPr>
        <p:spPr bwMode="auto">
          <a:xfrm>
            <a:off x="6646863" y="24384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09" name="Freeform 5258"/>
          <p:cNvSpPr>
            <a:spLocks noEditPoints="1"/>
          </p:cNvSpPr>
          <p:nvPr/>
        </p:nvSpPr>
        <p:spPr bwMode="auto">
          <a:xfrm>
            <a:off x="6646863" y="24384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10" name="Freeform 5259"/>
          <p:cNvSpPr>
            <a:spLocks noEditPoints="1"/>
          </p:cNvSpPr>
          <p:nvPr/>
        </p:nvSpPr>
        <p:spPr bwMode="auto">
          <a:xfrm>
            <a:off x="7096125" y="2547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11" name="Freeform 5260"/>
          <p:cNvSpPr>
            <a:spLocks noEditPoints="1"/>
          </p:cNvSpPr>
          <p:nvPr/>
        </p:nvSpPr>
        <p:spPr bwMode="auto">
          <a:xfrm>
            <a:off x="7096125" y="2547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12" name="Freeform 5261"/>
          <p:cNvSpPr>
            <a:spLocks noEditPoints="1"/>
          </p:cNvSpPr>
          <p:nvPr/>
        </p:nvSpPr>
        <p:spPr bwMode="auto">
          <a:xfrm>
            <a:off x="7404100" y="29813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13" name="Freeform 5262"/>
          <p:cNvSpPr>
            <a:spLocks noEditPoints="1"/>
          </p:cNvSpPr>
          <p:nvPr/>
        </p:nvSpPr>
        <p:spPr bwMode="auto">
          <a:xfrm>
            <a:off x="7404100" y="29813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14" name="Freeform 5263"/>
          <p:cNvSpPr>
            <a:spLocks noEditPoints="1"/>
          </p:cNvSpPr>
          <p:nvPr/>
        </p:nvSpPr>
        <p:spPr bwMode="auto">
          <a:xfrm>
            <a:off x="7793038" y="23177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15" name="Freeform 5264"/>
          <p:cNvSpPr>
            <a:spLocks noEditPoints="1"/>
          </p:cNvSpPr>
          <p:nvPr/>
        </p:nvSpPr>
        <p:spPr bwMode="auto">
          <a:xfrm>
            <a:off x="7793038" y="23177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16" name="Freeform 5265"/>
          <p:cNvSpPr>
            <a:spLocks noEditPoints="1"/>
          </p:cNvSpPr>
          <p:nvPr/>
        </p:nvSpPr>
        <p:spPr bwMode="auto">
          <a:xfrm>
            <a:off x="7272338" y="26797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17" name="Freeform 5266"/>
          <p:cNvSpPr>
            <a:spLocks noEditPoints="1"/>
          </p:cNvSpPr>
          <p:nvPr/>
        </p:nvSpPr>
        <p:spPr bwMode="auto">
          <a:xfrm>
            <a:off x="7272338" y="26797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18" name="Freeform 5267"/>
          <p:cNvSpPr>
            <a:spLocks noEditPoints="1"/>
          </p:cNvSpPr>
          <p:nvPr/>
        </p:nvSpPr>
        <p:spPr bwMode="auto">
          <a:xfrm>
            <a:off x="7977188" y="2916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19" name="Freeform 5268"/>
          <p:cNvSpPr>
            <a:spLocks noEditPoints="1"/>
          </p:cNvSpPr>
          <p:nvPr/>
        </p:nvSpPr>
        <p:spPr bwMode="auto">
          <a:xfrm>
            <a:off x="7977188" y="2916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20" name="Freeform 5269"/>
          <p:cNvSpPr>
            <a:spLocks noEditPoints="1"/>
          </p:cNvSpPr>
          <p:nvPr/>
        </p:nvSpPr>
        <p:spPr bwMode="auto">
          <a:xfrm>
            <a:off x="7907338" y="28749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21" name="Freeform 5270"/>
          <p:cNvSpPr>
            <a:spLocks noEditPoints="1"/>
          </p:cNvSpPr>
          <p:nvPr/>
        </p:nvSpPr>
        <p:spPr bwMode="auto">
          <a:xfrm>
            <a:off x="7907338" y="28749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22" name="Freeform 5271"/>
          <p:cNvSpPr>
            <a:spLocks noEditPoints="1"/>
          </p:cNvSpPr>
          <p:nvPr/>
        </p:nvSpPr>
        <p:spPr bwMode="auto">
          <a:xfrm>
            <a:off x="7499350" y="28638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23" name="Freeform 5272"/>
          <p:cNvSpPr>
            <a:spLocks noEditPoints="1"/>
          </p:cNvSpPr>
          <p:nvPr/>
        </p:nvSpPr>
        <p:spPr bwMode="auto">
          <a:xfrm>
            <a:off x="7499350" y="28638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24" name="Freeform 5273"/>
          <p:cNvSpPr>
            <a:spLocks noEditPoints="1"/>
          </p:cNvSpPr>
          <p:nvPr/>
        </p:nvSpPr>
        <p:spPr bwMode="auto">
          <a:xfrm>
            <a:off x="7212013" y="258445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25" name="Freeform 5274"/>
          <p:cNvSpPr>
            <a:spLocks noEditPoints="1"/>
          </p:cNvSpPr>
          <p:nvPr/>
        </p:nvSpPr>
        <p:spPr bwMode="auto">
          <a:xfrm>
            <a:off x="7212013" y="258445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426" name="Freeform 5275"/>
          <p:cNvSpPr>
            <a:spLocks noEditPoints="1"/>
          </p:cNvSpPr>
          <p:nvPr/>
        </p:nvSpPr>
        <p:spPr bwMode="auto">
          <a:xfrm>
            <a:off x="7491413" y="29591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27" name="Freeform 5276"/>
          <p:cNvSpPr>
            <a:spLocks noEditPoints="1"/>
          </p:cNvSpPr>
          <p:nvPr/>
        </p:nvSpPr>
        <p:spPr bwMode="auto">
          <a:xfrm>
            <a:off x="7491413" y="29591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28" name="Freeform 5277"/>
          <p:cNvSpPr>
            <a:spLocks noEditPoints="1"/>
          </p:cNvSpPr>
          <p:nvPr/>
        </p:nvSpPr>
        <p:spPr bwMode="auto">
          <a:xfrm>
            <a:off x="7869238"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29" name="Freeform 5278"/>
          <p:cNvSpPr>
            <a:spLocks noEditPoints="1"/>
          </p:cNvSpPr>
          <p:nvPr/>
        </p:nvSpPr>
        <p:spPr bwMode="auto">
          <a:xfrm>
            <a:off x="7869238"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30" name="Freeform 5279"/>
          <p:cNvSpPr>
            <a:spLocks noEditPoints="1"/>
          </p:cNvSpPr>
          <p:nvPr/>
        </p:nvSpPr>
        <p:spPr bwMode="auto">
          <a:xfrm>
            <a:off x="7015163" y="21796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31" name="Freeform 5280"/>
          <p:cNvSpPr>
            <a:spLocks noEditPoints="1"/>
          </p:cNvSpPr>
          <p:nvPr/>
        </p:nvSpPr>
        <p:spPr bwMode="auto">
          <a:xfrm>
            <a:off x="7015163" y="21796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32" name="Freeform 5281"/>
          <p:cNvSpPr>
            <a:spLocks noEditPoints="1"/>
          </p:cNvSpPr>
          <p:nvPr/>
        </p:nvSpPr>
        <p:spPr bwMode="auto">
          <a:xfrm>
            <a:off x="7578725" y="21653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33" name="Freeform 5282"/>
          <p:cNvSpPr>
            <a:spLocks noEditPoints="1"/>
          </p:cNvSpPr>
          <p:nvPr/>
        </p:nvSpPr>
        <p:spPr bwMode="auto">
          <a:xfrm>
            <a:off x="7578725" y="21653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34" name="Freeform 5283"/>
          <p:cNvSpPr>
            <a:spLocks noEditPoints="1"/>
          </p:cNvSpPr>
          <p:nvPr/>
        </p:nvSpPr>
        <p:spPr bwMode="auto">
          <a:xfrm>
            <a:off x="7654925" y="26336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35" name="Freeform 5284"/>
          <p:cNvSpPr>
            <a:spLocks noEditPoints="1"/>
          </p:cNvSpPr>
          <p:nvPr/>
        </p:nvSpPr>
        <p:spPr bwMode="auto">
          <a:xfrm>
            <a:off x="7654925" y="2633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36" name="Freeform 5285"/>
          <p:cNvSpPr>
            <a:spLocks noEditPoints="1"/>
          </p:cNvSpPr>
          <p:nvPr/>
        </p:nvSpPr>
        <p:spPr bwMode="auto">
          <a:xfrm>
            <a:off x="6591300" y="2459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37" name="Freeform 5286"/>
          <p:cNvSpPr>
            <a:spLocks noEditPoints="1"/>
          </p:cNvSpPr>
          <p:nvPr/>
        </p:nvSpPr>
        <p:spPr bwMode="auto">
          <a:xfrm>
            <a:off x="6591300" y="2459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38" name="Freeform 5287"/>
          <p:cNvSpPr>
            <a:spLocks noEditPoints="1"/>
          </p:cNvSpPr>
          <p:nvPr/>
        </p:nvSpPr>
        <p:spPr bwMode="auto">
          <a:xfrm>
            <a:off x="7312025" y="27574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39" name="Freeform 5288"/>
          <p:cNvSpPr>
            <a:spLocks noEditPoints="1"/>
          </p:cNvSpPr>
          <p:nvPr/>
        </p:nvSpPr>
        <p:spPr bwMode="auto">
          <a:xfrm>
            <a:off x="7312025" y="27574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40" name="Freeform 5289"/>
          <p:cNvSpPr>
            <a:spLocks noEditPoints="1"/>
          </p:cNvSpPr>
          <p:nvPr/>
        </p:nvSpPr>
        <p:spPr bwMode="auto">
          <a:xfrm>
            <a:off x="7388225" y="26447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41" name="Freeform 5290"/>
          <p:cNvSpPr>
            <a:spLocks noEditPoints="1"/>
          </p:cNvSpPr>
          <p:nvPr/>
        </p:nvSpPr>
        <p:spPr bwMode="auto">
          <a:xfrm>
            <a:off x="7388225" y="26447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442" name="Freeform 5291"/>
          <p:cNvSpPr>
            <a:spLocks noEditPoints="1"/>
          </p:cNvSpPr>
          <p:nvPr/>
        </p:nvSpPr>
        <p:spPr bwMode="auto">
          <a:xfrm>
            <a:off x="7056438" y="2916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43" name="Freeform 5292"/>
          <p:cNvSpPr>
            <a:spLocks noEditPoints="1"/>
          </p:cNvSpPr>
          <p:nvPr/>
        </p:nvSpPr>
        <p:spPr bwMode="auto">
          <a:xfrm>
            <a:off x="7056438" y="2916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44" name="Freeform 5293"/>
          <p:cNvSpPr>
            <a:spLocks noEditPoints="1"/>
          </p:cNvSpPr>
          <p:nvPr/>
        </p:nvSpPr>
        <p:spPr bwMode="auto">
          <a:xfrm>
            <a:off x="7323138" y="28067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45" name="Freeform 5294"/>
          <p:cNvSpPr>
            <a:spLocks noEditPoints="1"/>
          </p:cNvSpPr>
          <p:nvPr/>
        </p:nvSpPr>
        <p:spPr bwMode="auto">
          <a:xfrm>
            <a:off x="7323138" y="28067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46" name="Freeform 5295"/>
          <p:cNvSpPr>
            <a:spLocks noEditPoints="1"/>
          </p:cNvSpPr>
          <p:nvPr/>
        </p:nvSpPr>
        <p:spPr bwMode="auto">
          <a:xfrm>
            <a:off x="7367588" y="25558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47" name="Freeform 5296"/>
          <p:cNvSpPr>
            <a:spLocks noEditPoints="1"/>
          </p:cNvSpPr>
          <p:nvPr/>
        </p:nvSpPr>
        <p:spPr bwMode="auto">
          <a:xfrm>
            <a:off x="7367588" y="25558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48" name="Freeform 5297"/>
          <p:cNvSpPr>
            <a:spLocks noEditPoints="1"/>
          </p:cNvSpPr>
          <p:nvPr/>
        </p:nvSpPr>
        <p:spPr bwMode="auto">
          <a:xfrm>
            <a:off x="7483475" y="27432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49" name="Freeform 5298"/>
          <p:cNvSpPr>
            <a:spLocks noEditPoints="1"/>
          </p:cNvSpPr>
          <p:nvPr/>
        </p:nvSpPr>
        <p:spPr bwMode="auto">
          <a:xfrm>
            <a:off x="7483475" y="27432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50" name="Freeform 5299"/>
          <p:cNvSpPr>
            <a:spLocks noEditPoints="1"/>
          </p:cNvSpPr>
          <p:nvPr/>
        </p:nvSpPr>
        <p:spPr bwMode="auto">
          <a:xfrm>
            <a:off x="770731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51" name="Freeform 5300"/>
          <p:cNvSpPr>
            <a:spLocks noEditPoints="1"/>
          </p:cNvSpPr>
          <p:nvPr/>
        </p:nvSpPr>
        <p:spPr bwMode="auto">
          <a:xfrm>
            <a:off x="770731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52" name="Freeform 5301"/>
          <p:cNvSpPr>
            <a:spLocks noEditPoints="1"/>
          </p:cNvSpPr>
          <p:nvPr/>
        </p:nvSpPr>
        <p:spPr bwMode="auto">
          <a:xfrm>
            <a:off x="7775575" y="26511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53" name="Freeform 5302"/>
          <p:cNvSpPr>
            <a:spLocks noEditPoints="1"/>
          </p:cNvSpPr>
          <p:nvPr/>
        </p:nvSpPr>
        <p:spPr bwMode="auto">
          <a:xfrm>
            <a:off x="7775575" y="26511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54" name="Freeform 5303"/>
          <p:cNvSpPr>
            <a:spLocks noEditPoints="1"/>
          </p:cNvSpPr>
          <p:nvPr/>
        </p:nvSpPr>
        <p:spPr bwMode="auto">
          <a:xfrm>
            <a:off x="7062788" y="28749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55" name="Freeform 5304"/>
          <p:cNvSpPr>
            <a:spLocks noEditPoints="1"/>
          </p:cNvSpPr>
          <p:nvPr/>
        </p:nvSpPr>
        <p:spPr bwMode="auto">
          <a:xfrm>
            <a:off x="7062788" y="28749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56" name="Freeform 5305"/>
          <p:cNvSpPr>
            <a:spLocks noEditPoints="1"/>
          </p:cNvSpPr>
          <p:nvPr/>
        </p:nvSpPr>
        <p:spPr bwMode="auto">
          <a:xfrm>
            <a:off x="7115175" y="27400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57" name="Freeform 5306"/>
          <p:cNvSpPr>
            <a:spLocks noEditPoints="1"/>
          </p:cNvSpPr>
          <p:nvPr/>
        </p:nvSpPr>
        <p:spPr bwMode="auto">
          <a:xfrm>
            <a:off x="7115175" y="27400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58" name="Freeform 5307"/>
          <p:cNvSpPr>
            <a:spLocks noEditPoints="1"/>
          </p:cNvSpPr>
          <p:nvPr/>
        </p:nvSpPr>
        <p:spPr bwMode="auto">
          <a:xfrm>
            <a:off x="7207250" y="2492375"/>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59" name="Freeform 5308"/>
          <p:cNvSpPr>
            <a:spLocks noEditPoints="1"/>
          </p:cNvSpPr>
          <p:nvPr/>
        </p:nvSpPr>
        <p:spPr bwMode="auto">
          <a:xfrm>
            <a:off x="7207250" y="2492375"/>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460" name="Freeform 5309"/>
          <p:cNvSpPr>
            <a:spLocks noEditPoints="1"/>
          </p:cNvSpPr>
          <p:nvPr/>
        </p:nvSpPr>
        <p:spPr bwMode="auto">
          <a:xfrm>
            <a:off x="7524750" y="2895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61" name="Freeform 5310"/>
          <p:cNvSpPr>
            <a:spLocks noEditPoints="1"/>
          </p:cNvSpPr>
          <p:nvPr/>
        </p:nvSpPr>
        <p:spPr bwMode="auto">
          <a:xfrm>
            <a:off x="7524750" y="2895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62" name="Freeform 5311"/>
          <p:cNvSpPr>
            <a:spLocks noEditPoints="1"/>
          </p:cNvSpPr>
          <p:nvPr/>
        </p:nvSpPr>
        <p:spPr bwMode="auto">
          <a:xfrm>
            <a:off x="7500938" y="22510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63" name="Freeform 5312"/>
          <p:cNvSpPr>
            <a:spLocks noEditPoints="1"/>
          </p:cNvSpPr>
          <p:nvPr/>
        </p:nvSpPr>
        <p:spPr bwMode="auto">
          <a:xfrm>
            <a:off x="7500938" y="22510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64" name="Freeform 5313"/>
          <p:cNvSpPr>
            <a:spLocks noEditPoints="1"/>
          </p:cNvSpPr>
          <p:nvPr/>
        </p:nvSpPr>
        <p:spPr bwMode="auto">
          <a:xfrm>
            <a:off x="7762875" y="22002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65" name="Freeform 5314"/>
          <p:cNvSpPr>
            <a:spLocks noEditPoints="1"/>
          </p:cNvSpPr>
          <p:nvPr/>
        </p:nvSpPr>
        <p:spPr bwMode="auto">
          <a:xfrm>
            <a:off x="7762875" y="22002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66" name="Freeform 5315"/>
          <p:cNvSpPr>
            <a:spLocks noEditPoints="1"/>
          </p:cNvSpPr>
          <p:nvPr/>
        </p:nvSpPr>
        <p:spPr bwMode="auto">
          <a:xfrm>
            <a:off x="7446963" y="28956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67" name="Freeform 5316"/>
          <p:cNvSpPr>
            <a:spLocks noEditPoints="1"/>
          </p:cNvSpPr>
          <p:nvPr/>
        </p:nvSpPr>
        <p:spPr bwMode="auto">
          <a:xfrm>
            <a:off x="7446963" y="28956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68" name="Freeform 5317"/>
          <p:cNvSpPr>
            <a:spLocks noEditPoints="1"/>
          </p:cNvSpPr>
          <p:nvPr/>
        </p:nvSpPr>
        <p:spPr bwMode="auto">
          <a:xfrm>
            <a:off x="7891463" y="23288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69" name="Freeform 5318"/>
          <p:cNvSpPr>
            <a:spLocks noEditPoints="1"/>
          </p:cNvSpPr>
          <p:nvPr/>
        </p:nvSpPr>
        <p:spPr bwMode="auto">
          <a:xfrm>
            <a:off x="7891463" y="23288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70" name="Freeform 5319"/>
          <p:cNvSpPr>
            <a:spLocks noEditPoints="1"/>
          </p:cNvSpPr>
          <p:nvPr/>
        </p:nvSpPr>
        <p:spPr bwMode="auto">
          <a:xfrm>
            <a:off x="7423150" y="247808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71" name="Freeform 5320"/>
          <p:cNvSpPr>
            <a:spLocks noEditPoints="1"/>
          </p:cNvSpPr>
          <p:nvPr/>
        </p:nvSpPr>
        <p:spPr bwMode="auto">
          <a:xfrm>
            <a:off x="7423150" y="247808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472" name="Freeform 5321"/>
          <p:cNvSpPr>
            <a:spLocks noEditPoints="1"/>
          </p:cNvSpPr>
          <p:nvPr/>
        </p:nvSpPr>
        <p:spPr bwMode="auto">
          <a:xfrm>
            <a:off x="7162800" y="2360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73" name="Freeform 5322"/>
          <p:cNvSpPr>
            <a:spLocks noEditPoints="1"/>
          </p:cNvSpPr>
          <p:nvPr/>
        </p:nvSpPr>
        <p:spPr bwMode="auto">
          <a:xfrm>
            <a:off x="7162800" y="2360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74" name="Freeform 5323"/>
          <p:cNvSpPr>
            <a:spLocks noEditPoints="1"/>
          </p:cNvSpPr>
          <p:nvPr/>
        </p:nvSpPr>
        <p:spPr bwMode="auto">
          <a:xfrm>
            <a:off x="7512050"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75" name="Freeform 5324"/>
          <p:cNvSpPr>
            <a:spLocks noEditPoints="1"/>
          </p:cNvSpPr>
          <p:nvPr/>
        </p:nvSpPr>
        <p:spPr bwMode="auto">
          <a:xfrm>
            <a:off x="7512050"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76" name="Freeform 5325"/>
          <p:cNvSpPr>
            <a:spLocks noEditPoints="1"/>
          </p:cNvSpPr>
          <p:nvPr/>
        </p:nvSpPr>
        <p:spPr bwMode="auto">
          <a:xfrm>
            <a:off x="7372350" y="24638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77" name="Freeform 5326"/>
          <p:cNvSpPr>
            <a:spLocks noEditPoints="1"/>
          </p:cNvSpPr>
          <p:nvPr/>
        </p:nvSpPr>
        <p:spPr bwMode="auto">
          <a:xfrm>
            <a:off x="7372350" y="24638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78" name="Freeform 5327"/>
          <p:cNvSpPr>
            <a:spLocks noEditPoints="1"/>
          </p:cNvSpPr>
          <p:nvPr/>
        </p:nvSpPr>
        <p:spPr bwMode="auto">
          <a:xfrm>
            <a:off x="7038975" y="27400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79" name="Freeform 5328"/>
          <p:cNvSpPr>
            <a:spLocks noEditPoints="1"/>
          </p:cNvSpPr>
          <p:nvPr/>
        </p:nvSpPr>
        <p:spPr bwMode="auto">
          <a:xfrm>
            <a:off x="7038975" y="27400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80" name="Freeform 5329"/>
          <p:cNvSpPr>
            <a:spLocks noEditPoints="1"/>
          </p:cNvSpPr>
          <p:nvPr/>
        </p:nvSpPr>
        <p:spPr bwMode="auto">
          <a:xfrm>
            <a:off x="7775575" y="27432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81" name="Freeform 5330"/>
          <p:cNvSpPr>
            <a:spLocks noEditPoints="1"/>
          </p:cNvSpPr>
          <p:nvPr/>
        </p:nvSpPr>
        <p:spPr bwMode="auto">
          <a:xfrm>
            <a:off x="7775575" y="27432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82" name="Freeform 5331"/>
          <p:cNvSpPr>
            <a:spLocks noEditPoints="1"/>
          </p:cNvSpPr>
          <p:nvPr/>
        </p:nvSpPr>
        <p:spPr bwMode="auto">
          <a:xfrm>
            <a:off x="7172325" y="2633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83" name="Freeform 5332"/>
          <p:cNvSpPr>
            <a:spLocks noEditPoints="1"/>
          </p:cNvSpPr>
          <p:nvPr/>
        </p:nvSpPr>
        <p:spPr bwMode="auto">
          <a:xfrm>
            <a:off x="7172325" y="2633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84" name="Freeform 5333"/>
          <p:cNvSpPr>
            <a:spLocks noEditPoints="1"/>
          </p:cNvSpPr>
          <p:nvPr/>
        </p:nvSpPr>
        <p:spPr bwMode="auto">
          <a:xfrm>
            <a:off x="7254875" y="23955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85" name="Freeform 5334"/>
          <p:cNvSpPr>
            <a:spLocks noEditPoints="1"/>
          </p:cNvSpPr>
          <p:nvPr/>
        </p:nvSpPr>
        <p:spPr bwMode="auto">
          <a:xfrm>
            <a:off x="7254875" y="23955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86" name="Freeform 5335"/>
          <p:cNvSpPr>
            <a:spLocks noEditPoints="1"/>
          </p:cNvSpPr>
          <p:nvPr/>
        </p:nvSpPr>
        <p:spPr bwMode="auto">
          <a:xfrm>
            <a:off x="7775575" y="23749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87" name="Freeform 5336"/>
          <p:cNvSpPr>
            <a:spLocks noEditPoints="1"/>
          </p:cNvSpPr>
          <p:nvPr/>
        </p:nvSpPr>
        <p:spPr bwMode="auto">
          <a:xfrm>
            <a:off x="7775575" y="23749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88" name="Freeform 5337"/>
          <p:cNvSpPr>
            <a:spLocks noEditPoints="1"/>
          </p:cNvSpPr>
          <p:nvPr/>
        </p:nvSpPr>
        <p:spPr bwMode="auto">
          <a:xfrm>
            <a:off x="7699375" y="2398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89" name="Freeform 5338"/>
          <p:cNvSpPr>
            <a:spLocks noEditPoints="1"/>
          </p:cNvSpPr>
          <p:nvPr/>
        </p:nvSpPr>
        <p:spPr bwMode="auto">
          <a:xfrm>
            <a:off x="7699375" y="2398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90" name="Freeform 5339"/>
          <p:cNvSpPr>
            <a:spLocks noEditPoints="1"/>
          </p:cNvSpPr>
          <p:nvPr/>
        </p:nvSpPr>
        <p:spPr bwMode="auto">
          <a:xfrm>
            <a:off x="7262813" y="279717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91" name="Freeform 5340"/>
          <p:cNvSpPr>
            <a:spLocks noEditPoints="1"/>
          </p:cNvSpPr>
          <p:nvPr/>
        </p:nvSpPr>
        <p:spPr bwMode="auto">
          <a:xfrm>
            <a:off x="7262813" y="279717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492" name="Freeform 5341"/>
          <p:cNvSpPr>
            <a:spLocks noEditPoints="1"/>
          </p:cNvSpPr>
          <p:nvPr/>
        </p:nvSpPr>
        <p:spPr bwMode="auto">
          <a:xfrm>
            <a:off x="7488238" y="22336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93" name="Freeform 5342"/>
          <p:cNvSpPr>
            <a:spLocks noEditPoints="1"/>
          </p:cNvSpPr>
          <p:nvPr/>
        </p:nvSpPr>
        <p:spPr bwMode="auto">
          <a:xfrm>
            <a:off x="7488238" y="22336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494" name="Freeform 5343"/>
          <p:cNvSpPr>
            <a:spLocks noEditPoints="1"/>
          </p:cNvSpPr>
          <p:nvPr/>
        </p:nvSpPr>
        <p:spPr bwMode="auto">
          <a:xfrm>
            <a:off x="7607300" y="27924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95" name="Freeform 5344"/>
          <p:cNvSpPr>
            <a:spLocks noEditPoints="1"/>
          </p:cNvSpPr>
          <p:nvPr/>
        </p:nvSpPr>
        <p:spPr bwMode="auto">
          <a:xfrm>
            <a:off x="7607300" y="27924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96" name="Freeform 5345"/>
          <p:cNvSpPr>
            <a:spLocks noEditPoints="1"/>
          </p:cNvSpPr>
          <p:nvPr/>
        </p:nvSpPr>
        <p:spPr bwMode="auto">
          <a:xfrm>
            <a:off x="7040563" y="28067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497" name="Freeform 5346"/>
          <p:cNvSpPr>
            <a:spLocks noEditPoints="1"/>
          </p:cNvSpPr>
          <p:nvPr/>
        </p:nvSpPr>
        <p:spPr bwMode="auto">
          <a:xfrm>
            <a:off x="7040563" y="28067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498" name="Freeform 5347"/>
          <p:cNvSpPr>
            <a:spLocks noEditPoints="1"/>
          </p:cNvSpPr>
          <p:nvPr/>
        </p:nvSpPr>
        <p:spPr bwMode="auto">
          <a:xfrm>
            <a:off x="7740650" y="25241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499" name="Freeform 5348"/>
          <p:cNvSpPr>
            <a:spLocks noEditPoints="1"/>
          </p:cNvSpPr>
          <p:nvPr/>
        </p:nvSpPr>
        <p:spPr bwMode="auto">
          <a:xfrm>
            <a:off x="7740650" y="25241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00" name="Freeform 5349"/>
          <p:cNvSpPr>
            <a:spLocks noEditPoints="1"/>
          </p:cNvSpPr>
          <p:nvPr/>
        </p:nvSpPr>
        <p:spPr bwMode="auto">
          <a:xfrm>
            <a:off x="7859713" y="22336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01" name="Freeform 5350"/>
          <p:cNvSpPr>
            <a:spLocks noEditPoints="1"/>
          </p:cNvSpPr>
          <p:nvPr/>
        </p:nvSpPr>
        <p:spPr bwMode="auto">
          <a:xfrm>
            <a:off x="7859713" y="22336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502" name="Freeform 5351"/>
          <p:cNvSpPr>
            <a:spLocks noEditPoints="1"/>
          </p:cNvSpPr>
          <p:nvPr/>
        </p:nvSpPr>
        <p:spPr bwMode="auto">
          <a:xfrm>
            <a:off x="7785100" y="24526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03" name="Freeform 5352"/>
          <p:cNvSpPr>
            <a:spLocks noEditPoints="1"/>
          </p:cNvSpPr>
          <p:nvPr/>
        </p:nvSpPr>
        <p:spPr bwMode="auto">
          <a:xfrm>
            <a:off x="7785100" y="24526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04" name="Freeform 5353"/>
          <p:cNvSpPr>
            <a:spLocks noEditPoints="1"/>
          </p:cNvSpPr>
          <p:nvPr/>
        </p:nvSpPr>
        <p:spPr bwMode="auto">
          <a:xfrm>
            <a:off x="7875588" y="26368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05" name="Freeform 5354"/>
          <p:cNvSpPr>
            <a:spLocks noEditPoints="1"/>
          </p:cNvSpPr>
          <p:nvPr/>
        </p:nvSpPr>
        <p:spPr bwMode="auto">
          <a:xfrm>
            <a:off x="7875588" y="26368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06" name="Freeform 5355"/>
          <p:cNvSpPr>
            <a:spLocks noEditPoints="1"/>
          </p:cNvSpPr>
          <p:nvPr/>
        </p:nvSpPr>
        <p:spPr bwMode="auto">
          <a:xfrm>
            <a:off x="7615238" y="28956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07" name="Freeform 5356"/>
          <p:cNvSpPr>
            <a:spLocks noEditPoints="1"/>
          </p:cNvSpPr>
          <p:nvPr/>
        </p:nvSpPr>
        <p:spPr bwMode="auto">
          <a:xfrm>
            <a:off x="7615238" y="28956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08" name="Freeform 5357"/>
          <p:cNvSpPr>
            <a:spLocks noEditPoints="1"/>
          </p:cNvSpPr>
          <p:nvPr/>
        </p:nvSpPr>
        <p:spPr bwMode="auto">
          <a:xfrm>
            <a:off x="7086600" y="23923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09" name="Freeform 5358"/>
          <p:cNvSpPr>
            <a:spLocks noEditPoints="1"/>
          </p:cNvSpPr>
          <p:nvPr/>
        </p:nvSpPr>
        <p:spPr bwMode="auto">
          <a:xfrm>
            <a:off x="7086600" y="23923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10" name="Freeform 5359"/>
          <p:cNvSpPr>
            <a:spLocks noEditPoints="1"/>
          </p:cNvSpPr>
          <p:nvPr/>
        </p:nvSpPr>
        <p:spPr bwMode="auto">
          <a:xfrm>
            <a:off x="7723188" y="26336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11" name="Freeform 5360"/>
          <p:cNvSpPr>
            <a:spLocks noEditPoints="1"/>
          </p:cNvSpPr>
          <p:nvPr/>
        </p:nvSpPr>
        <p:spPr bwMode="auto">
          <a:xfrm>
            <a:off x="7723188" y="26336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12" name="Freeform 5361"/>
          <p:cNvSpPr>
            <a:spLocks noEditPoints="1"/>
          </p:cNvSpPr>
          <p:nvPr/>
        </p:nvSpPr>
        <p:spPr bwMode="auto">
          <a:xfrm>
            <a:off x="7943850" y="23526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13" name="Freeform 5362"/>
          <p:cNvSpPr>
            <a:spLocks noEditPoints="1"/>
          </p:cNvSpPr>
          <p:nvPr/>
        </p:nvSpPr>
        <p:spPr bwMode="auto">
          <a:xfrm>
            <a:off x="7943850" y="23526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14" name="Freeform 5363"/>
          <p:cNvSpPr>
            <a:spLocks noEditPoints="1"/>
          </p:cNvSpPr>
          <p:nvPr/>
        </p:nvSpPr>
        <p:spPr bwMode="auto">
          <a:xfrm>
            <a:off x="7272338" y="20240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15" name="Freeform 5364"/>
          <p:cNvSpPr>
            <a:spLocks noEditPoints="1"/>
          </p:cNvSpPr>
          <p:nvPr/>
        </p:nvSpPr>
        <p:spPr bwMode="auto">
          <a:xfrm>
            <a:off x="7272338" y="20240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16" name="Freeform 5365"/>
          <p:cNvSpPr>
            <a:spLocks noEditPoints="1"/>
          </p:cNvSpPr>
          <p:nvPr/>
        </p:nvSpPr>
        <p:spPr bwMode="auto">
          <a:xfrm>
            <a:off x="7924800" y="2179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17" name="Freeform 5366"/>
          <p:cNvSpPr>
            <a:spLocks noEditPoints="1"/>
          </p:cNvSpPr>
          <p:nvPr/>
        </p:nvSpPr>
        <p:spPr bwMode="auto">
          <a:xfrm>
            <a:off x="7924800" y="2179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18" name="Freeform 5367"/>
          <p:cNvSpPr>
            <a:spLocks noEditPoints="1"/>
          </p:cNvSpPr>
          <p:nvPr/>
        </p:nvSpPr>
        <p:spPr bwMode="auto">
          <a:xfrm>
            <a:off x="7915275" y="20335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19" name="Freeform 5368"/>
          <p:cNvSpPr>
            <a:spLocks noEditPoints="1"/>
          </p:cNvSpPr>
          <p:nvPr/>
        </p:nvSpPr>
        <p:spPr bwMode="auto">
          <a:xfrm>
            <a:off x="7915275" y="20335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20" name="Freeform 5369"/>
          <p:cNvSpPr>
            <a:spLocks noEditPoints="1"/>
          </p:cNvSpPr>
          <p:nvPr/>
        </p:nvSpPr>
        <p:spPr bwMode="auto">
          <a:xfrm>
            <a:off x="7785100" y="2665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21" name="Freeform 5370"/>
          <p:cNvSpPr>
            <a:spLocks noEditPoints="1"/>
          </p:cNvSpPr>
          <p:nvPr/>
        </p:nvSpPr>
        <p:spPr bwMode="auto">
          <a:xfrm>
            <a:off x="7785100" y="2665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22" name="Freeform 5371"/>
          <p:cNvSpPr>
            <a:spLocks noEditPoints="1"/>
          </p:cNvSpPr>
          <p:nvPr/>
        </p:nvSpPr>
        <p:spPr bwMode="auto">
          <a:xfrm>
            <a:off x="7839075" y="24384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23" name="Freeform 5372"/>
          <p:cNvSpPr>
            <a:spLocks noEditPoints="1"/>
          </p:cNvSpPr>
          <p:nvPr/>
        </p:nvSpPr>
        <p:spPr bwMode="auto">
          <a:xfrm>
            <a:off x="7839075" y="24384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24" name="Freeform 5373"/>
          <p:cNvSpPr>
            <a:spLocks noEditPoints="1"/>
          </p:cNvSpPr>
          <p:nvPr/>
        </p:nvSpPr>
        <p:spPr bwMode="auto">
          <a:xfrm>
            <a:off x="7491413" y="21796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25" name="Freeform 5374"/>
          <p:cNvSpPr>
            <a:spLocks noEditPoints="1"/>
          </p:cNvSpPr>
          <p:nvPr/>
        </p:nvSpPr>
        <p:spPr bwMode="auto">
          <a:xfrm>
            <a:off x="7491413" y="21796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26" name="Freeform 5375"/>
          <p:cNvSpPr>
            <a:spLocks noEditPoints="1"/>
          </p:cNvSpPr>
          <p:nvPr/>
        </p:nvSpPr>
        <p:spPr bwMode="auto">
          <a:xfrm>
            <a:off x="6799263"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27" name="Freeform 5376"/>
          <p:cNvSpPr>
            <a:spLocks noEditPoints="1"/>
          </p:cNvSpPr>
          <p:nvPr/>
        </p:nvSpPr>
        <p:spPr bwMode="auto">
          <a:xfrm>
            <a:off x="6799263"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28" name="Freeform 5377"/>
          <p:cNvSpPr>
            <a:spLocks noEditPoints="1"/>
          </p:cNvSpPr>
          <p:nvPr/>
        </p:nvSpPr>
        <p:spPr bwMode="auto">
          <a:xfrm>
            <a:off x="7808913" y="2243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29" name="Freeform 5379"/>
          <p:cNvSpPr>
            <a:spLocks noEditPoints="1"/>
          </p:cNvSpPr>
          <p:nvPr/>
        </p:nvSpPr>
        <p:spPr bwMode="auto">
          <a:xfrm>
            <a:off x="7808913" y="2243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30" name="Freeform 5380"/>
          <p:cNvSpPr>
            <a:spLocks noEditPoints="1"/>
          </p:cNvSpPr>
          <p:nvPr/>
        </p:nvSpPr>
        <p:spPr bwMode="auto">
          <a:xfrm>
            <a:off x="7883525"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31" name="Freeform 5381"/>
          <p:cNvSpPr>
            <a:spLocks noEditPoints="1"/>
          </p:cNvSpPr>
          <p:nvPr/>
        </p:nvSpPr>
        <p:spPr bwMode="auto">
          <a:xfrm>
            <a:off x="7883525"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32" name="Freeform 5382"/>
          <p:cNvSpPr>
            <a:spLocks noEditPoints="1"/>
          </p:cNvSpPr>
          <p:nvPr/>
        </p:nvSpPr>
        <p:spPr bwMode="auto">
          <a:xfrm>
            <a:off x="7824788" y="24272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33" name="Freeform 5383"/>
          <p:cNvSpPr>
            <a:spLocks noEditPoints="1"/>
          </p:cNvSpPr>
          <p:nvPr/>
        </p:nvSpPr>
        <p:spPr bwMode="auto">
          <a:xfrm>
            <a:off x="7824788" y="24272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34" name="Freeform 5384"/>
          <p:cNvSpPr>
            <a:spLocks noEditPoints="1"/>
          </p:cNvSpPr>
          <p:nvPr/>
        </p:nvSpPr>
        <p:spPr bwMode="auto">
          <a:xfrm>
            <a:off x="7675563" y="26114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35" name="Freeform 5385"/>
          <p:cNvSpPr>
            <a:spLocks noEditPoints="1"/>
          </p:cNvSpPr>
          <p:nvPr/>
        </p:nvSpPr>
        <p:spPr bwMode="auto">
          <a:xfrm>
            <a:off x="7675563" y="26114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36" name="Freeform 5386"/>
          <p:cNvSpPr>
            <a:spLocks noEditPoints="1"/>
          </p:cNvSpPr>
          <p:nvPr/>
        </p:nvSpPr>
        <p:spPr bwMode="auto">
          <a:xfrm>
            <a:off x="7696200" y="2657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37" name="Freeform 5387"/>
          <p:cNvSpPr>
            <a:spLocks noEditPoints="1"/>
          </p:cNvSpPr>
          <p:nvPr/>
        </p:nvSpPr>
        <p:spPr bwMode="auto">
          <a:xfrm>
            <a:off x="7696200" y="2657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38" name="Freeform 5388"/>
          <p:cNvSpPr>
            <a:spLocks noEditPoints="1"/>
          </p:cNvSpPr>
          <p:nvPr/>
        </p:nvSpPr>
        <p:spPr bwMode="auto">
          <a:xfrm>
            <a:off x="7651750"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39" name="Freeform 5389"/>
          <p:cNvSpPr>
            <a:spLocks noEditPoints="1"/>
          </p:cNvSpPr>
          <p:nvPr/>
        </p:nvSpPr>
        <p:spPr bwMode="auto">
          <a:xfrm>
            <a:off x="7651750"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40" name="Freeform 5390"/>
          <p:cNvSpPr>
            <a:spLocks noEditPoints="1"/>
          </p:cNvSpPr>
          <p:nvPr/>
        </p:nvSpPr>
        <p:spPr bwMode="auto">
          <a:xfrm>
            <a:off x="7808913" y="19034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41" name="Freeform 5391"/>
          <p:cNvSpPr>
            <a:spLocks noEditPoints="1"/>
          </p:cNvSpPr>
          <p:nvPr/>
        </p:nvSpPr>
        <p:spPr bwMode="auto">
          <a:xfrm>
            <a:off x="7808913" y="19034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42" name="Freeform 5392"/>
          <p:cNvSpPr>
            <a:spLocks noEditPoints="1"/>
          </p:cNvSpPr>
          <p:nvPr/>
        </p:nvSpPr>
        <p:spPr bwMode="auto">
          <a:xfrm>
            <a:off x="6643688" y="28463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43" name="Freeform 5393"/>
          <p:cNvSpPr>
            <a:spLocks noEditPoints="1"/>
          </p:cNvSpPr>
          <p:nvPr/>
        </p:nvSpPr>
        <p:spPr bwMode="auto">
          <a:xfrm>
            <a:off x="6643688" y="28463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44" name="Freeform 5394"/>
          <p:cNvSpPr>
            <a:spLocks noEditPoints="1"/>
          </p:cNvSpPr>
          <p:nvPr/>
        </p:nvSpPr>
        <p:spPr bwMode="auto">
          <a:xfrm>
            <a:off x="7315200" y="26257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45" name="Freeform 5395"/>
          <p:cNvSpPr>
            <a:spLocks noEditPoints="1"/>
          </p:cNvSpPr>
          <p:nvPr/>
        </p:nvSpPr>
        <p:spPr bwMode="auto">
          <a:xfrm>
            <a:off x="7315200" y="26257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46" name="Freeform 5396"/>
          <p:cNvSpPr>
            <a:spLocks noEditPoints="1"/>
          </p:cNvSpPr>
          <p:nvPr/>
        </p:nvSpPr>
        <p:spPr bwMode="auto">
          <a:xfrm>
            <a:off x="7751763"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4" y="0"/>
                </a:moveTo>
                <a:lnTo>
                  <a:pt x="34" y="94"/>
                </a:lnTo>
                <a:lnTo>
                  <a:pt x="34"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47" name="Freeform 5397"/>
          <p:cNvSpPr>
            <a:spLocks noEditPoints="1"/>
          </p:cNvSpPr>
          <p:nvPr/>
        </p:nvSpPr>
        <p:spPr bwMode="auto">
          <a:xfrm>
            <a:off x="7751763"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48" name="Freeform 5398"/>
          <p:cNvSpPr>
            <a:spLocks noEditPoints="1"/>
          </p:cNvSpPr>
          <p:nvPr/>
        </p:nvSpPr>
        <p:spPr bwMode="auto">
          <a:xfrm>
            <a:off x="7951788" y="21542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49" name="Freeform 5399"/>
          <p:cNvSpPr>
            <a:spLocks noEditPoints="1"/>
          </p:cNvSpPr>
          <p:nvPr/>
        </p:nvSpPr>
        <p:spPr bwMode="auto">
          <a:xfrm>
            <a:off x="7951788" y="21542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50" name="Freeform 5400"/>
          <p:cNvSpPr>
            <a:spLocks noEditPoints="1"/>
          </p:cNvSpPr>
          <p:nvPr/>
        </p:nvSpPr>
        <p:spPr bwMode="auto">
          <a:xfrm>
            <a:off x="7947025" y="22225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51" name="Freeform 5401"/>
          <p:cNvSpPr>
            <a:spLocks noEditPoints="1"/>
          </p:cNvSpPr>
          <p:nvPr/>
        </p:nvSpPr>
        <p:spPr bwMode="auto">
          <a:xfrm>
            <a:off x="7947025" y="22225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52" name="Freeform 5402"/>
          <p:cNvSpPr>
            <a:spLocks noEditPoints="1"/>
          </p:cNvSpPr>
          <p:nvPr/>
        </p:nvSpPr>
        <p:spPr bwMode="auto">
          <a:xfrm>
            <a:off x="7383463" y="2593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4" y="0"/>
                </a:moveTo>
                <a:lnTo>
                  <a:pt x="34" y="94"/>
                </a:lnTo>
                <a:lnTo>
                  <a:pt x="34"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53" name="Freeform 5403"/>
          <p:cNvSpPr>
            <a:spLocks noEditPoints="1"/>
          </p:cNvSpPr>
          <p:nvPr/>
        </p:nvSpPr>
        <p:spPr bwMode="auto">
          <a:xfrm>
            <a:off x="7383463" y="2593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54" name="Freeform 5404"/>
          <p:cNvSpPr>
            <a:spLocks noEditPoints="1"/>
          </p:cNvSpPr>
          <p:nvPr/>
        </p:nvSpPr>
        <p:spPr bwMode="auto">
          <a:xfrm>
            <a:off x="7600950"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55" name="Freeform 5405"/>
          <p:cNvSpPr>
            <a:spLocks noEditPoints="1"/>
          </p:cNvSpPr>
          <p:nvPr/>
        </p:nvSpPr>
        <p:spPr bwMode="auto">
          <a:xfrm>
            <a:off x="7600950"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56" name="Freeform 5406"/>
          <p:cNvSpPr>
            <a:spLocks noEditPoints="1"/>
          </p:cNvSpPr>
          <p:nvPr/>
        </p:nvSpPr>
        <p:spPr bwMode="auto">
          <a:xfrm>
            <a:off x="7959725" y="263366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57" name="Freeform 5407"/>
          <p:cNvSpPr>
            <a:spLocks noEditPoints="1"/>
          </p:cNvSpPr>
          <p:nvPr/>
        </p:nvSpPr>
        <p:spPr bwMode="auto">
          <a:xfrm>
            <a:off x="7959725" y="263366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58" name="Freeform 5408"/>
          <p:cNvSpPr>
            <a:spLocks noEditPoints="1"/>
          </p:cNvSpPr>
          <p:nvPr/>
        </p:nvSpPr>
        <p:spPr bwMode="auto">
          <a:xfrm>
            <a:off x="7646988" y="26050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59" name="Freeform 5409"/>
          <p:cNvSpPr>
            <a:spLocks noEditPoints="1"/>
          </p:cNvSpPr>
          <p:nvPr/>
        </p:nvSpPr>
        <p:spPr bwMode="auto">
          <a:xfrm>
            <a:off x="7646988" y="26050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60" name="Freeform 5410"/>
          <p:cNvSpPr>
            <a:spLocks noEditPoints="1"/>
          </p:cNvSpPr>
          <p:nvPr/>
        </p:nvSpPr>
        <p:spPr bwMode="auto">
          <a:xfrm>
            <a:off x="7527925" y="22336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61" name="Freeform 5411"/>
          <p:cNvSpPr>
            <a:spLocks noEditPoints="1"/>
          </p:cNvSpPr>
          <p:nvPr/>
        </p:nvSpPr>
        <p:spPr bwMode="auto">
          <a:xfrm>
            <a:off x="7527925" y="22336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562" name="Freeform 5412"/>
          <p:cNvSpPr>
            <a:spLocks noEditPoints="1"/>
          </p:cNvSpPr>
          <p:nvPr/>
        </p:nvSpPr>
        <p:spPr bwMode="auto">
          <a:xfrm>
            <a:off x="7862888" y="2271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63" name="Freeform 5413"/>
          <p:cNvSpPr>
            <a:spLocks noEditPoints="1"/>
          </p:cNvSpPr>
          <p:nvPr/>
        </p:nvSpPr>
        <p:spPr bwMode="auto">
          <a:xfrm>
            <a:off x="7862888" y="2271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64" name="Freeform 5414"/>
          <p:cNvSpPr>
            <a:spLocks noEditPoints="1"/>
          </p:cNvSpPr>
          <p:nvPr/>
        </p:nvSpPr>
        <p:spPr bwMode="auto">
          <a:xfrm>
            <a:off x="7875588" y="21161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65" name="Freeform 5415"/>
          <p:cNvSpPr>
            <a:spLocks noEditPoints="1"/>
          </p:cNvSpPr>
          <p:nvPr/>
        </p:nvSpPr>
        <p:spPr bwMode="auto">
          <a:xfrm>
            <a:off x="7875588" y="21161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66" name="Freeform 5416"/>
          <p:cNvSpPr>
            <a:spLocks noEditPoints="1"/>
          </p:cNvSpPr>
          <p:nvPr/>
        </p:nvSpPr>
        <p:spPr bwMode="auto">
          <a:xfrm>
            <a:off x="7908925" y="26717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67" name="Freeform 5417"/>
          <p:cNvSpPr>
            <a:spLocks noEditPoints="1"/>
          </p:cNvSpPr>
          <p:nvPr/>
        </p:nvSpPr>
        <p:spPr bwMode="auto">
          <a:xfrm>
            <a:off x="7908925" y="26717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68" name="Freeform 5418"/>
          <p:cNvSpPr>
            <a:spLocks noEditPoints="1"/>
          </p:cNvSpPr>
          <p:nvPr/>
        </p:nvSpPr>
        <p:spPr bwMode="auto">
          <a:xfrm>
            <a:off x="6507163" y="2852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69" name="Freeform 5419"/>
          <p:cNvSpPr>
            <a:spLocks noEditPoints="1"/>
          </p:cNvSpPr>
          <p:nvPr/>
        </p:nvSpPr>
        <p:spPr bwMode="auto">
          <a:xfrm>
            <a:off x="6507163" y="2852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70" name="Freeform 5420"/>
          <p:cNvSpPr>
            <a:spLocks noEditPoints="1"/>
          </p:cNvSpPr>
          <p:nvPr/>
        </p:nvSpPr>
        <p:spPr bwMode="auto">
          <a:xfrm>
            <a:off x="7923213" y="219075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71" name="Freeform 5421"/>
          <p:cNvSpPr>
            <a:spLocks noEditPoints="1"/>
          </p:cNvSpPr>
          <p:nvPr/>
        </p:nvSpPr>
        <p:spPr bwMode="auto">
          <a:xfrm>
            <a:off x="7923213" y="219075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72" name="Freeform 5422"/>
          <p:cNvSpPr>
            <a:spLocks noEditPoints="1"/>
          </p:cNvSpPr>
          <p:nvPr/>
        </p:nvSpPr>
        <p:spPr bwMode="auto">
          <a:xfrm>
            <a:off x="7207250"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73" name="Freeform 5423"/>
          <p:cNvSpPr>
            <a:spLocks noEditPoints="1"/>
          </p:cNvSpPr>
          <p:nvPr/>
        </p:nvSpPr>
        <p:spPr bwMode="auto">
          <a:xfrm>
            <a:off x="7207250"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74" name="Freeform 5424"/>
          <p:cNvSpPr>
            <a:spLocks noEditPoints="1"/>
          </p:cNvSpPr>
          <p:nvPr/>
        </p:nvSpPr>
        <p:spPr bwMode="auto">
          <a:xfrm>
            <a:off x="6919913" y="2459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75" name="Freeform 5425"/>
          <p:cNvSpPr>
            <a:spLocks noEditPoints="1"/>
          </p:cNvSpPr>
          <p:nvPr/>
        </p:nvSpPr>
        <p:spPr bwMode="auto">
          <a:xfrm>
            <a:off x="6919913" y="2459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76" name="Freeform 5426"/>
          <p:cNvSpPr>
            <a:spLocks noEditPoints="1"/>
          </p:cNvSpPr>
          <p:nvPr/>
        </p:nvSpPr>
        <p:spPr bwMode="auto">
          <a:xfrm>
            <a:off x="7956550" y="20939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77" name="Freeform 5427"/>
          <p:cNvSpPr>
            <a:spLocks noEditPoints="1"/>
          </p:cNvSpPr>
          <p:nvPr/>
        </p:nvSpPr>
        <p:spPr bwMode="auto">
          <a:xfrm>
            <a:off x="7956550" y="20939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78" name="Freeform 5428"/>
          <p:cNvSpPr>
            <a:spLocks noEditPoints="1"/>
          </p:cNvSpPr>
          <p:nvPr/>
        </p:nvSpPr>
        <p:spPr bwMode="auto">
          <a:xfrm>
            <a:off x="7785100" y="2633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79" name="Freeform 5429"/>
          <p:cNvSpPr>
            <a:spLocks noEditPoints="1"/>
          </p:cNvSpPr>
          <p:nvPr/>
        </p:nvSpPr>
        <p:spPr bwMode="auto">
          <a:xfrm>
            <a:off x="7785100" y="2633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80" name="Freeform 5430"/>
          <p:cNvSpPr>
            <a:spLocks noEditPoints="1"/>
          </p:cNvSpPr>
          <p:nvPr/>
        </p:nvSpPr>
        <p:spPr bwMode="auto">
          <a:xfrm>
            <a:off x="7912100" y="1814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81" name="Freeform 5431"/>
          <p:cNvSpPr>
            <a:spLocks noEditPoints="1"/>
          </p:cNvSpPr>
          <p:nvPr/>
        </p:nvSpPr>
        <p:spPr bwMode="auto">
          <a:xfrm>
            <a:off x="7912100" y="1814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82" name="Freeform 5432"/>
          <p:cNvSpPr>
            <a:spLocks noEditPoints="1"/>
          </p:cNvSpPr>
          <p:nvPr/>
        </p:nvSpPr>
        <p:spPr bwMode="auto">
          <a:xfrm>
            <a:off x="7691438" y="2459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83" name="Freeform 5433"/>
          <p:cNvSpPr>
            <a:spLocks noEditPoints="1"/>
          </p:cNvSpPr>
          <p:nvPr/>
        </p:nvSpPr>
        <p:spPr bwMode="auto">
          <a:xfrm>
            <a:off x="7691438" y="2459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84" name="Freeform 5434"/>
          <p:cNvSpPr>
            <a:spLocks noEditPoints="1"/>
          </p:cNvSpPr>
          <p:nvPr/>
        </p:nvSpPr>
        <p:spPr bwMode="auto">
          <a:xfrm>
            <a:off x="7959725" y="22685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85" name="Freeform 5435"/>
          <p:cNvSpPr>
            <a:spLocks noEditPoints="1"/>
          </p:cNvSpPr>
          <p:nvPr/>
        </p:nvSpPr>
        <p:spPr bwMode="auto">
          <a:xfrm>
            <a:off x="7959725" y="22685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86" name="Freeform 5436"/>
          <p:cNvSpPr>
            <a:spLocks noEditPoints="1"/>
          </p:cNvSpPr>
          <p:nvPr/>
        </p:nvSpPr>
        <p:spPr bwMode="auto">
          <a:xfrm>
            <a:off x="7847013" y="27257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87" name="Freeform 5437"/>
          <p:cNvSpPr>
            <a:spLocks noEditPoints="1"/>
          </p:cNvSpPr>
          <p:nvPr/>
        </p:nvSpPr>
        <p:spPr bwMode="auto">
          <a:xfrm>
            <a:off x="7847013" y="27257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88" name="Freeform 5438"/>
          <p:cNvSpPr>
            <a:spLocks noEditPoints="1"/>
          </p:cNvSpPr>
          <p:nvPr/>
        </p:nvSpPr>
        <p:spPr bwMode="auto">
          <a:xfrm>
            <a:off x="7739063" y="22891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89" name="Freeform 5439"/>
          <p:cNvSpPr>
            <a:spLocks noEditPoints="1"/>
          </p:cNvSpPr>
          <p:nvPr/>
        </p:nvSpPr>
        <p:spPr bwMode="auto">
          <a:xfrm>
            <a:off x="7739063" y="22891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90" name="Freeform 5440"/>
          <p:cNvSpPr>
            <a:spLocks noEditPoints="1"/>
          </p:cNvSpPr>
          <p:nvPr/>
        </p:nvSpPr>
        <p:spPr bwMode="auto">
          <a:xfrm>
            <a:off x="7832725" y="2700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91" name="Freeform 5441"/>
          <p:cNvSpPr>
            <a:spLocks noEditPoints="1"/>
          </p:cNvSpPr>
          <p:nvPr/>
        </p:nvSpPr>
        <p:spPr bwMode="auto">
          <a:xfrm>
            <a:off x="7832725" y="2700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92" name="Freeform 5442"/>
          <p:cNvSpPr>
            <a:spLocks noEditPoints="1"/>
          </p:cNvSpPr>
          <p:nvPr/>
        </p:nvSpPr>
        <p:spPr bwMode="auto">
          <a:xfrm>
            <a:off x="7824788" y="2852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93" name="Freeform 5443"/>
          <p:cNvSpPr>
            <a:spLocks noEditPoints="1"/>
          </p:cNvSpPr>
          <p:nvPr/>
        </p:nvSpPr>
        <p:spPr bwMode="auto">
          <a:xfrm>
            <a:off x="7824788" y="2852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94" name="Freeform 5444"/>
          <p:cNvSpPr>
            <a:spLocks noEditPoints="1"/>
          </p:cNvSpPr>
          <p:nvPr/>
        </p:nvSpPr>
        <p:spPr bwMode="auto">
          <a:xfrm>
            <a:off x="7831138" y="25273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595" name="Freeform 5445"/>
          <p:cNvSpPr>
            <a:spLocks noEditPoints="1"/>
          </p:cNvSpPr>
          <p:nvPr/>
        </p:nvSpPr>
        <p:spPr bwMode="auto">
          <a:xfrm>
            <a:off x="7831138" y="25273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96" name="Freeform 5446"/>
          <p:cNvSpPr>
            <a:spLocks noEditPoints="1"/>
          </p:cNvSpPr>
          <p:nvPr/>
        </p:nvSpPr>
        <p:spPr bwMode="auto">
          <a:xfrm>
            <a:off x="7940675" y="22002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97" name="Freeform 5447"/>
          <p:cNvSpPr>
            <a:spLocks noEditPoints="1"/>
          </p:cNvSpPr>
          <p:nvPr/>
        </p:nvSpPr>
        <p:spPr bwMode="auto">
          <a:xfrm>
            <a:off x="7940675" y="22002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598" name="Freeform 5448"/>
          <p:cNvSpPr>
            <a:spLocks noEditPoints="1"/>
          </p:cNvSpPr>
          <p:nvPr/>
        </p:nvSpPr>
        <p:spPr bwMode="auto">
          <a:xfrm>
            <a:off x="7927975"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599" name="Freeform 5449"/>
          <p:cNvSpPr>
            <a:spLocks noEditPoints="1"/>
          </p:cNvSpPr>
          <p:nvPr/>
        </p:nvSpPr>
        <p:spPr bwMode="auto">
          <a:xfrm>
            <a:off x="7927975"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00" name="Freeform 5450"/>
          <p:cNvSpPr>
            <a:spLocks noEditPoints="1"/>
          </p:cNvSpPr>
          <p:nvPr/>
        </p:nvSpPr>
        <p:spPr bwMode="auto">
          <a:xfrm>
            <a:off x="7899400" y="24415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01" name="Freeform 5451"/>
          <p:cNvSpPr>
            <a:spLocks noEditPoints="1"/>
          </p:cNvSpPr>
          <p:nvPr/>
        </p:nvSpPr>
        <p:spPr bwMode="auto">
          <a:xfrm>
            <a:off x="7899400" y="24415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02" name="Freeform 5452"/>
          <p:cNvSpPr>
            <a:spLocks noEditPoints="1"/>
          </p:cNvSpPr>
          <p:nvPr/>
        </p:nvSpPr>
        <p:spPr bwMode="auto">
          <a:xfrm>
            <a:off x="7977188"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03" name="Freeform 5453"/>
          <p:cNvSpPr>
            <a:spLocks noEditPoints="1"/>
          </p:cNvSpPr>
          <p:nvPr/>
        </p:nvSpPr>
        <p:spPr bwMode="auto">
          <a:xfrm>
            <a:off x="7977188"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04" name="Freeform 5454"/>
          <p:cNvSpPr>
            <a:spLocks noEditPoints="1"/>
          </p:cNvSpPr>
          <p:nvPr/>
        </p:nvSpPr>
        <p:spPr bwMode="auto">
          <a:xfrm>
            <a:off x="7515225" y="23749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05" name="Freeform 5455"/>
          <p:cNvSpPr>
            <a:spLocks noEditPoints="1"/>
          </p:cNvSpPr>
          <p:nvPr/>
        </p:nvSpPr>
        <p:spPr bwMode="auto">
          <a:xfrm>
            <a:off x="7515225" y="23749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06" name="Freeform 5456"/>
          <p:cNvSpPr>
            <a:spLocks noEditPoints="1"/>
          </p:cNvSpPr>
          <p:nvPr/>
        </p:nvSpPr>
        <p:spPr bwMode="auto">
          <a:xfrm>
            <a:off x="7767638" y="25161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07" name="Freeform 5457"/>
          <p:cNvSpPr>
            <a:spLocks noEditPoints="1"/>
          </p:cNvSpPr>
          <p:nvPr/>
        </p:nvSpPr>
        <p:spPr bwMode="auto">
          <a:xfrm>
            <a:off x="7767638" y="25161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08" name="Freeform 5458"/>
          <p:cNvSpPr>
            <a:spLocks noEditPoints="1"/>
          </p:cNvSpPr>
          <p:nvPr/>
        </p:nvSpPr>
        <p:spPr bwMode="auto">
          <a:xfrm>
            <a:off x="7331075" y="28035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09" name="Freeform 5459"/>
          <p:cNvSpPr>
            <a:spLocks noEditPoints="1"/>
          </p:cNvSpPr>
          <p:nvPr/>
        </p:nvSpPr>
        <p:spPr bwMode="auto">
          <a:xfrm>
            <a:off x="7331075" y="28035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10" name="Freeform 5460"/>
          <p:cNvSpPr>
            <a:spLocks noEditPoints="1"/>
          </p:cNvSpPr>
          <p:nvPr/>
        </p:nvSpPr>
        <p:spPr bwMode="auto">
          <a:xfrm>
            <a:off x="7435850" y="25273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11" name="Freeform 5461"/>
          <p:cNvSpPr>
            <a:spLocks noEditPoints="1"/>
          </p:cNvSpPr>
          <p:nvPr/>
        </p:nvSpPr>
        <p:spPr bwMode="auto">
          <a:xfrm>
            <a:off x="7435850" y="25273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12" name="Freeform 5462"/>
          <p:cNvSpPr>
            <a:spLocks noEditPoints="1"/>
          </p:cNvSpPr>
          <p:nvPr/>
        </p:nvSpPr>
        <p:spPr bwMode="auto">
          <a:xfrm>
            <a:off x="7943850" y="21907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13" name="Freeform 5463"/>
          <p:cNvSpPr>
            <a:spLocks noEditPoints="1"/>
          </p:cNvSpPr>
          <p:nvPr/>
        </p:nvSpPr>
        <p:spPr bwMode="auto">
          <a:xfrm>
            <a:off x="7943850" y="21907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14" name="Freeform 5464"/>
          <p:cNvSpPr>
            <a:spLocks noEditPoints="1"/>
          </p:cNvSpPr>
          <p:nvPr/>
        </p:nvSpPr>
        <p:spPr bwMode="auto">
          <a:xfrm>
            <a:off x="7670800" y="20272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15" name="Freeform 5465"/>
          <p:cNvSpPr>
            <a:spLocks noEditPoints="1"/>
          </p:cNvSpPr>
          <p:nvPr/>
        </p:nvSpPr>
        <p:spPr bwMode="auto">
          <a:xfrm>
            <a:off x="7670800" y="20272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16" name="Freeform 5466"/>
          <p:cNvSpPr>
            <a:spLocks noEditPoints="1"/>
          </p:cNvSpPr>
          <p:nvPr/>
        </p:nvSpPr>
        <p:spPr bwMode="auto">
          <a:xfrm>
            <a:off x="7859713" y="20097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17" name="Freeform 5467"/>
          <p:cNvSpPr>
            <a:spLocks noEditPoints="1"/>
          </p:cNvSpPr>
          <p:nvPr/>
        </p:nvSpPr>
        <p:spPr bwMode="auto">
          <a:xfrm>
            <a:off x="7859713" y="20097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18" name="Freeform 5468"/>
          <p:cNvSpPr>
            <a:spLocks noEditPoints="1"/>
          </p:cNvSpPr>
          <p:nvPr/>
        </p:nvSpPr>
        <p:spPr bwMode="auto">
          <a:xfrm>
            <a:off x="7875588" y="19002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19" name="Freeform 5469"/>
          <p:cNvSpPr>
            <a:spLocks noEditPoints="1"/>
          </p:cNvSpPr>
          <p:nvPr/>
        </p:nvSpPr>
        <p:spPr bwMode="auto">
          <a:xfrm>
            <a:off x="7875588" y="19002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20" name="Freeform 5470"/>
          <p:cNvSpPr>
            <a:spLocks noEditPoints="1"/>
          </p:cNvSpPr>
          <p:nvPr/>
        </p:nvSpPr>
        <p:spPr bwMode="auto">
          <a:xfrm>
            <a:off x="778510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21" name="Freeform 5471"/>
          <p:cNvSpPr>
            <a:spLocks noEditPoints="1"/>
          </p:cNvSpPr>
          <p:nvPr/>
        </p:nvSpPr>
        <p:spPr bwMode="auto">
          <a:xfrm>
            <a:off x="778510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22" name="Freeform 5472"/>
          <p:cNvSpPr>
            <a:spLocks noEditPoints="1"/>
          </p:cNvSpPr>
          <p:nvPr/>
        </p:nvSpPr>
        <p:spPr bwMode="auto">
          <a:xfrm>
            <a:off x="7880350" y="2417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23" name="Freeform 5473"/>
          <p:cNvSpPr>
            <a:spLocks noEditPoints="1"/>
          </p:cNvSpPr>
          <p:nvPr/>
        </p:nvSpPr>
        <p:spPr bwMode="auto">
          <a:xfrm>
            <a:off x="7880350" y="2417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24" name="Freeform 5474"/>
          <p:cNvSpPr>
            <a:spLocks noEditPoints="1"/>
          </p:cNvSpPr>
          <p:nvPr/>
        </p:nvSpPr>
        <p:spPr bwMode="auto">
          <a:xfrm>
            <a:off x="7977188"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25" name="Freeform 5475"/>
          <p:cNvSpPr>
            <a:spLocks noEditPoints="1"/>
          </p:cNvSpPr>
          <p:nvPr/>
        </p:nvSpPr>
        <p:spPr bwMode="auto">
          <a:xfrm>
            <a:off x="7977188"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26" name="Freeform 5476"/>
          <p:cNvSpPr>
            <a:spLocks noEditPoints="1"/>
          </p:cNvSpPr>
          <p:nvPr/>
        </p:nvSpPr>
        <p:spPr bwMode="auto">
          <a:xfrm>
            <a:off x="7912100" y="2378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27" name="Freeform 5477"/>
          <p:cNvSpPr>
            <a:spLocks noEditPoints="1"/>
          </p:cNvSpPr>
          <p:nvPr/>
        </p:nvSpPr>
        <p:spPr bwMode="auto">
          <a:xfrm>
            <a:off x="7912100" y="2378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28" name="Freeform 5478"/>
          <p:cNvSpPr>
            <a:spLocks noEditPoints="1"/>
          </p:cNvSpPr>
          <p:nvPr/>
        </p:nvSpPr>
        <p:spPr bwMode="auto">
          <a:xfrm>
            <a:off x="7112000" y="2657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29" name="Freeform 5479"/>
          <p:cNvSpPr>
            <a:spLocks noEditPoints="1"/>
          </p:cNvSpPr>
          <p:nvPr/>
        </p:nvSpPr>
        <p:spPr bwMode="auto">
          <a:xfrm>
            <a:off x="7112000" y="2657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30" name="Freeform 5480"/>
          <p:cNvSpPr>
            <a:spLocks noEditPoints="1"/>
          </p:cNvSpPr>
          <p:nvPr/>
        </p:nvSpPr>
        <p:spPr bwMode="auto">
          <a:xfrm>
            <a:off x="7704138"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31" name="Freeform 5481"/>
          <p:cNvSpPr>
            <a:spLocks noEditPoints="1"/>
          </p:cNvSpPr>
          <p:nvPr/>
        </p:nvSpPr>
        <p:spPr bwMode="auto">
          <a:xfrm>
            <a:off x="7704138"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32" name="Freeform 5482"/>
          <p:cNvSpPr>
            <a:spLocks noEditPoints="1"/>
          </p:cNvSpPr>
          <p:nvPr/>
        </p:nvSpPr>
        <p:spPr bwMode="auto">
          <a:xfrm>
            <a:off x="7908925"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33" name="Freeform 5483"/>
          <p:cNvSpPr>
            <a:spLocks noEditPoints="1"/>
          </p:cNvSpPr>
          <p:nvPr/>
        </p:nvSpPr>
        <p:spPr bwMode="auto">
          <a:xfrm>
            <a:off x="7908925"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34" name="Freeform 5484"/>
          <p:cNvSpPr>
            <a:spLocks noEditPoints="1"/>
          </p:cNvSpPr>
          <p:nvPr/>
        </p:nvSpPr>
        <p:spPr bwMode="auto">
          <a:xfrm>
            <a:off x="7932738" y="23749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35" name="Freeform 5485"/>
          <p:cNvSpPr>
            <a:spLocks noEditPoints="1"/>
          </p:cNvSpPr>
          <p:nvPr/>
        </p:nvSpPr>
        <p:spPr bwMode="auto">
          <a:xfrm>
            <a:off x="7932738" y="23749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36" name="Freeform 5486"/>
          <p:cNvSpPr>
            <a:spLocks noEditPoints="1"/>
          </p:cNvSpPr>
          <p:nvPr/>
        </p:nvSpPr>
        <p:spPr bwMode="auto">
          <a:xfrm>
            <a:off x="7664450"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37" name="Freeform 5487"/>
          <p:cNvSpPr>
            <a:spLocks noEditPoints="1"/>
          </p:cNvSpPr>
          <p:nvPr/>
        </p:nvSpPr>
        <p:spPr bwMode="auto">
          <a:xfrm>
            <a:off x="7664450"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38" name="Freeform 5488"/>
          <p:cNvSpPr>
            <a:spLocks noEditPoints="1"/>
          </p:cNvSpPr>
          <p:nvPr/>
        </p:nvSpPr>
        <p:spPr bwMode="auto">
          <a:xfrm>
            <a:off x="7639050" y="22653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39" name="Freeform 5489"/>
          <p:cNvSpPr>
            <a:spLocks noEditPoints="1"/>
          </p:cNvSpPr>
          <p:nvPr/>
        </p:nvSpPr>
        <p:spPr bwMode="auto">
          <a:xfrm>
            <a:off x="7639050" y="22653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40" name="Freeform 5490"/>
          <p:cNvSpPr>
            <a:spLocks noEditPoints="1"/>
          </p:cNvSpPr>
          <p:nvPr/>
        </p:nvSpPr>
        <p:spPr bwMode="auto">
          <a:xfrm>
            <a:off x="7648575" y="25701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41" name="Freeform 5491"/>
          <p:cNvSpPr>
            <a:spLocks noEditPoints="1"/>
          </p:cNvSpPr>
          <p:nvPr/>
        </p:nvSpPr>
        <p:spPr bwMode="auto">
          <a:xfrm>
            <a:off x="7648575" y="25701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42" name="Freeform 5492"/>
          <p:cNvSpPr>
            <a:spLocks noEditPoints="1"/>
          </p:cNvSpPr>
          <p:nvPr/>
        </p:nvSpPr>
        <p:spPr bwMode="auto">
          <a:xfrm>
            <a:off x="7491413" y="26019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43" name="Freeform 5493"/>
          <p:cNvSpPr>
            <a:spLocks noEditPoints="1"/>
          </p:cNvSpPr>
          <p:nvPr/>
        </p:nvSpPr>
        <p:spPr bwMode="auto">
          <a:xfrm>
            <a:off x="7491413" y="26019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44" name="Freeform 5494"/>
          <p:cNvSpPr>
            <a:spLocks noEditPoints="1"/>
          </p:cNvSpPr>
          <p:nvPr/>
        </p:nvSpPr>
        <p:spPr bwMode="auto">
          <a:xfrm>
            <a:off x="7070725" y="22828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45" name="Freeform 5495"/>
          <p:cNvSpPr>
            <a:spLocks noEditPoints="1"/>
          </p:cNvSpPr>
          <p:nvPr/>
        </p:nvSpPr>
        <p:spPr bwMode="auto">
          <a:xfrm>
            <a:off x="7070725" y="22828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46" name="Freeform 5496"/>
          <p:cNvSpPr>
            <a:spLocks noEditPoints="1"/>
          </p:cNvSpPr>
          <p:nvPr/>
        </p:nvSpPr>
        <p:spPr bwMode="auto">
          <a:xfrm>
            <a:off x="7770813" y="20939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47" name="Freeform 5497"/>
          <p:cNvSpPr>
            <a:spLocks noEditPoints="1"/>
          </p:cNvSpPr>
          <p:nvPr/>
        </p:nvSpPr>
        <p:spPr bwMode="auto">
          <a:xfrm>
            <a:off x="7770813" y="20939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48" name="Freeform 5498"/>
          <p:cNvSpPr>
            <a:spLocks noEditPoints="1"/>
          </p:cNvSpPr>
          <p:nvPr/>
        </p:nvSpPr>
        <p:spPr bwMode="auto">
          <a:xfrm>
            <a:off x="7883525" y="19240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49" name="Freeform 5499"/>
          <p:cNvSpPr>
            <a:spLocks noEditPoints="1"/>
          </p:cNvSpPr>
          <p:nvPr/>
        </p:nvSpPr>
        <p:spPr bwMode="auto">
          <a:xfrm>
            <a:off x="7883525" y="19240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50" name="Freeform 5500"/>
          <p:cNvSpPr>
            <a:spLocks noEditPoints="1"/>
          </p:cNvSpPr>
          <p:nvPr/>
        </p:nvSpPr>
        <p:spPr bwMode="auto">
          <a:xfrm>
            <a:off x="7396163" y="2763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51" name="Freeform 5501"/>
          <p:cNvSpPr>
            <a:spLocks noEditPoints="1"/>
          </p:cNvSpPr>
          <p:nvPr/>
        </p:nvSpPr>
        <p:spPr bwMode="auto">
          <a:xfrm>
            <a:off x="7396163" y="2763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52" name="Freeform 5502"/>
          <p:cNvSpPr>
            <a:spLocks noEditPoints="1"/>
          </p:cNvSpPr>
          <p:nvPr/>
        </p:nvSpPr>
        <p:spPr bwMode="auto">
          <a:xfrm>
            <a:off x="7907338" y="183515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53" name="Freeform 5503"/>
          <p:cNvSpPr>
            <a:spLocks noEditPoints="1"/>
          </p:cNvSpPr>
          <p:nvPr/>
        </p:nvSpPr>
        <p:spPr bwMode="auto">
          <a:xfrm>
            <a:off x="7907338" y="183515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54" name="Freeform 5504"/>
          <p:cNvSpPr>
            <a:spLocks noEditPoints="1"/>
          </p:cNvSpPr>
          <p:nvPr/>
        </p:nvSpPr>
        <p:spPr bwMode="auto">
          <a:xfrm>
            <a:off x="7977188"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55" name="Freeform 5505"/>
          <p:cNvSpPr>
            <a:spLocks noEditPoints="1"/>
          </p:cNvSpPr>
          <p:nvPr/>
        </p:nvSpPr>
        <p:spPr bwMode="auto">
          <a:xfrm>
            <a:off x="7977188"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56" name="Freeform 5506"/>
          <p:cNvSpPr>
            <a:spLocks noEditPoints="1"/>
          </p:cNvSpPr>
          <p:nvPr/>
        </p:nvSpPr>
        <p:spPr bwMode="auto">
          <a:xfrm>
            <a:off x="7959725" y="20701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57" name="Freeform 5507"/>
          <p:cNvSpPr>
            <a:spLocks noEditPoints="1"/>
          </p:cNvSpPr>
          <p:nvPr/>
        </p:nvSpPr>
        <p:spPr bwMode="auto">
          <a:xfrm>
            <a:off x="7959725" y="20701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58" name="Freeform 5508"/>
          <p:cNvSpPr>
            <a:spLocks noEditPoints="1"/>
          </p:cNvSpPr>
          <p:nvPr/>
        </p:nvSpPr>
        <p:spPr bwMode="auto">
          <a:xfrm>
            <a:off x="7400925" y="2863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59" name="Freeform 5509"/>
          <p:cNvSpPr>
            <a:spLocks noEditPoints="1"/>
          </p:cNvSpPr>
          <p:nvPr/>
        </p:nvSpPr>
        <p:spPr bwMode="auto">
          <a:xfrm>
            <a:off x="7400925" y="2863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60" name="Freeform 5510"/>
          <p:cNvSpPr>
            <a:spLocks noEditPoints="1"/>
          </p:cNvSpPr>
          <p:nvPr/>
        </p:nvSpPr>
        <p:spPr bwMode="auto">
          <a:xfrm>
            <a:off x="7704138" y="21399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61" name="Freeform 5511"/>
          <p:cNvSpPr>
            <a:spLocks noEditPoints="1"/>
          </p:cNvSpPr>
          <p:nvPr/>
        </p:nvSpPr>
        <p:spPr bwMode="auto">
          <a:xfrm>
            <a:off x="7704138" y="21399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62" name="Freeform 5512"/>
          <p:cNvSpPr>
            <a:spLocks noEditPoints="1"/>
          </p:cNvSpPr>
          <p:nvPr/>
        </p:nvSpPr>
        <p:spPr bwMode="auto">
          <a:xfrm>
            <a:off x="7648575" y="23637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63" name="Freeform 5513"/>
          <p:cNvSpPr>
            <a:spLocks noEditPoints="1"/>
          </p:cNvSpPr>
          <p:nvPr/>
        </p:nvSpPr>
        <p:spPr bwMode="auto">
          <a:xfrm>
            <a:off x="7648575" y="23637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64" name="Freeform 5514"/>
          <p:cNvSpPr>
            <a:spLocks noEditPoints="1"/>
          </p:cNvSpPr>
          <p:nvPr/>
        </p:nvSpPr>
        <p:spPr bwMode="auto">
          <a:xfrm>
            <a:off x="7412038" y="2820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65" name="Freeform 5515"/>
          <p:cNvSpPr>
            <a:spLocks noEditPoints="1"/>
          </p:cNvSpPr>
          <p:nvPr/>
        </p:nvSpPr>
        <p:spPr bwMode="auto">
          <a:xfrm>
            <a:off x="7412038" y="2820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66" name="Freeform 5516"/>
          <p:cNvSpPr>
            <a:spLocks noEditPoints="1"/>
          </p:cNvSpPr>
          <p:nvPr/>
        </p:nvSpPr>
        <p:spPr bwMode="auto">
          <a:xfrm>
            <a:off x="7019925" y="2547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67" name="Freeform 5517"/>
          <p:cNvSpPr>
            <a:spLocks noEditPoints="1"/>
          </p:cNvSpPr>
          <p:nvPr/>
        </p:nvSpPr>
        <p:spPr bwMode="auto">
          <a:xfrm>
            <a:off x="7019925" y="2547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68" name="Freeform 5518"/>
          <p:cNvSpPr>
            <a:spLocks noEditPoints="1"/>
          </p:cNvSpPr>
          <p:nvPr/>
        </p:nvSpPr>
        <p:spPr bwMode="auto">
          <a:xfrm>
            <a:off x="7927975" y="22653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69" name="Freeform 5519"/>
          <p:cNvSpPr>
            <a:spLocks noEditPoints="1"/>
          </p:cNvSpPr>
          <p:nvPr/>
        </p:nvSpPr>
        <p:spPr bwMode="auto">
          <a:xfrm>
            <a:off x="7927975" y="22653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70" name="Freeform 5520"/>
          <p:cNvSpPr>
            <a:spLocks noEditPoints="1"/>
          </p:cNvSpPr>
          <p:nvPr/>
        </p:nvSpPr>
        <p:spPr bwMode="auto">
          <a:xfrm>
            <a:off x="7751763" y="23955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4" y="0"/>
                </a:moveTo>
                <a:lnTo>
                  <a:pt x="34" y="94"/>
                </a:lnTo>
                <a:lnTo>
                  <a:pt x="34"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71" name="Freeform 5521"/>
          <p:cNvSpPr>
            <a:spLocks noEditPoints="1"/>
          </p:cNvSpPr>
          <p:nvPr/>
        </p:nvSpPr>
        <p:spPr bwMode="auto">
          <a:xfrm>
            <a:off x="7751763" y="23955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72" name="Freeform 5522"/>
          <p:cNvSpPr>
            <a:spLocks noEditPoints="1"/>
          </p:cNvSpPr>
          <p:nvPr/>
        </p:nvSpPr>
        <p:spPr bwMode="auto">
          <a:xfrm>
            <a:off x="7967663" y="19002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73" name="Freeform 5523"/>
          <p:cNvSpPr>
            <a:spLocks noEditPoints="1"/>
          </p:cNvSpPr>
          <p:nvPr/>
        </p:nvSpPr>
        <p:spPr bwMode="auto">
          <a:xfrm>
            <a:off x="7967663" y="19002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74" name="Freeform 5524"/>
          <p:cNvSpPr>
            <a:spLocks noEditPoints="1"/>
          </p:cNvSpPr>
          <p:nvPr/>
        </p:nvSpPr>
        <p:spPr bwMode="auto">
          <a:xfrm>
            <a:off x="7762875" y="25050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75" name="Freeform 5525"/>
          <p:cNvSpPr>
            <a:spLocks noEditPoints="1"/>
          </p:cNvSpPr>
          <p:nvPr/>
        </p:nvSpPr>
        <p:spPr bwMode="auto">
          <a:xfrm>
            <a:off x="7762875" y="25050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76" name="Freeform 5526"/>
          <p:cNvSpPr>
            <a:spLocks noEditPoints="1"/>
          </p:cNvSpPr>
          <p:nvPr/>
        </p:nvSpPr>
        <p:spPr bwMode="auto">
          <a:xfrm>
            <a:off x="7488238" y="23526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77" name="Freeform 5527"/>
          <p:cNvSpPr>
            <a:spLocks noEditPoints="1"/>
          </p:cNvSpPr>
          <p:nvPr/>
        </p:nvSpPr>
        <p:spPr bwMode="auto">
          <a:xfrm>
            <a:off x="7488238" y="23526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78" name="Freeform 5528"/>
          <p:cNvSpPr>
            <a:spLocks noEditPoints="1"/>
          </p:cNvSpPr>
          <p:nvPr/>
        </p:nvSpPr>
        <p:spPr bwMode="auto">
          <a:xfrm>
            <a:off x="7696200" y="22891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79" name="Freeform 5529"/>
          <p:cNvSpPr>
            <a:spLocks noEditPoints="1"/>
          </p:cNvSpPr>
          <p:nvPr/>
        </p:nvSpPr>
        <p:spPr bwMode="auto">
          <a:xfrm>
            <a:off x="7696200" y="22891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80" name="Freeform 5530"/>
          <p:cNvSpPr>
            <a:spLocks noEditPoints="1"/>
          </p:cNvSpPr>
          <p:nvPr/>
        </p:nvSpPr>
        <p:spPr bwMode="auto">
          <a:xfrm>
            <a:off x="7893050" y="2090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81" name="Freeform 5531"/>
          <p:cNvSpPr>
            <a:spLocks noEditPoints="1"/>
          </p:cNvSpPr>
          <p:nvPr/>
        </p:nvSpPr>
        <p:spPr bwMode="auto">
          <a:xfrm>
            <a:off x="7893050" y="2090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82" name="Freeform 5532"/>
          <p:cNvSpPr>
            <a:spLocks noEditPoints="1"/>
          </p:cNvSpPr>
          <p:nvPr/>
        </p:nvSpPr>
        <p:spPr bwMode="auto">
          <a:xfrm>
            <a:off x="7685088" y="2101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83" name="Freeform 5533"/>
          <p:cNvSpPr>
            <a:spLocks noEditPoints="1"/>
          </p:cNvSpPr>
          <p:nvPr/>
        </p:nvSpPr>
        <p:spPr bwMode="auto">
          <a:xfrm>
            <a:off x="7685088" y="2101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84" name="Freeform 5534"/>
          <p:cNvSpPr>
            <a:spLocks noEditPoints="1"/>
          </p:cNvSpPr>
          <p:nvPr/>
        </p:nvSpPr>
        <p:spPr bwMode="auto">
          <a:xfrm>
            <a:off x="7791450" y="2573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85" name="Freeform 5535"/>
          <p:cNvSpPr>
            <a:spLocks noEditPoints="1"/>
          </p:cNvSpPr>
          <p:nvPr/>
        </p:nvSpPr>
        <p:spPr bwMode="auto">
          <a:xfrm>
            <a:off x="7791450" y="2573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86" name="Freeform 5536"/>
          <p:cNvSpPr>
            <a:spLocks noEditPoints="1"/>
          </p:cNvSpPr>
          <p:nvPr/>
        </p:nvSpPr>
        <p:spPr bwMode="auto">
          <a:xfrm>
            <a:off x="7915275" y="2593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87" name="Freeform 5537"/>
          <p:cNvSpPr>
            <a:spLocks noEditPoints="1"/>
          </p:cNvSpPr>
          <p:nvPr/>
        </p:nvSpPr>
        <p:spPr bwMode="auto">
          <a:xfrm>
            <a:off x="7915275" y="2593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88" name="Freeform 5538"/>
          <p:cNvSpPr>
            <a:spLocks noEditPoints="1"/>
          </p:cNvSpPr>
          <p:nvPr/>
        </p:nvSpPr>
        <p:spPr bwMode="auto">
          <a:xfrm>
            <a:off x="7708900" y="27146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89" name="Freeform 5539"/>
          <p:cNvSpPr>
            <a:spLocks noEditPoints="1"/>
          </p:cNvSpPr>
          <p:nvPr/>
        </p:nvSpPr>
        <p:spPr bwMode="auto">
          <a:xfrm>
            <a:off x="7708900" y="27146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90" name="Freeform 5540"/>
          <p:cNvSpPr>
            <a:spLocks noEditPoints="1"/>
          </p:cNvSpPr>
          <p:nvPr/>
        </p:nvSpPr>
        <p:spPr bwMode="auto">
          <a:xfrm>
            <a:off x="7707313" y="22431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91" name="Freeform 5541"/>
          <p:cNvSpPr>
            <a:spLocks noEditPoints="1"/>
          </p:cNvSpPr>
          <p:nvPr/>
        </p:nvSpPr>
        <p:spPr bwMode="auto">
          <a:xfrm>
            <a:off x="7707313" y="22431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92" name="Freeform 5542"/>
          <p:cNvSpPr>
            <a:spLocks noEditPoints="1"/>
          </p:cNvSpPr>
          <p:nvPr/>
        </p:nvSpPr>
        <p:spPr bwMode="auto">
          <a:xfrm>
            <a:off x="7943850" y="25050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93" name="Freeform 5543"/>
          <p:cNvSpPr>
            <a:spLocks noEditPoints="1"/>
          </p:cNvSpPr>
          <p:nvPr/>
        </p:nvSpPr>
        <p:spPr bwMode="auto">
          <a:xfrm>
            <a:off x="7943850" y="25050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94" name="Freeform 5544"/>
          <p:cNvSpPr>
            <a:spLocks noEditPoints="1"/>
          </p:cNvSpPr>
          <p:nvPr/>
        </p:nvSpPr>
        <p:spPr bwMode="auto">
          <a:xfrm>
            <a:off x="7959725" y="21161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95" name="Freeform 5545"/>
          <p:cNvSpPr>
            <a:spLocks noEditPoints="1"/>
          </p:cNvSpPr>
          <p:nvPr/>
        </p:nvSpPr>
        <p:spPr bwMode="auto">
          <a:xfrm>
            <a:off x="7959725" y="21161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96" name="Freeform 5546"/>
          <p:cNvSpPr>
            <a:spLocks noEditPoints="1"/>
          </p:cNvSpPr>
          <p:nvPr/>
        </p:nvSpPr>
        <p:spPr bwMode="auto">
          <a:xfrm>
            <a:off x="7531100" y="26114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697" name="Freeform 5547"/>
          <p:cNvSpPr>
            <a:spLocks noEditPoints="1"/>
          </p:cNvSpPr>
          <p:nvPr/>
        </p:nvSpPr>
        <p:spPr bwMode="auto">
          <a:xfrm>
            <a:off x="7531100" y="26114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698" name="Freeform 5548"/>
          <p:cNvSpPr>
            <a:spLocks noEditPoints="1"/>
          </p:cNvSpPr>
          <p:nvPr/>
        </p:nvSpPr>
        <p:spPr bwMode="auto">
          <a:xfrm>
            <a:off x="7912100"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699" name="Freeform 5549"/>
          <p:cNvSpPr>
            <a:spLocks noEditPoints="1"/>
          </p:cNvSpPr>
          <p:nvPr/>
        </p:nvSpPr>
        <p:spPr bwMode="auto">
          <a:xfrm>
            <a:off x="7912100"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00" name="Freeform 5550"/>
          <p:cNvSpPr>
            <a:spLocks noEditPoints="1"/>
          </p:cNvSpPr>
          <p:nvPr/>
        </p:nvSpPr>
        <p:spPr bwMode="auto">
          <a:xfrm>
            <a:off x="7932738" y="2547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01" name="Freeform 5551"/>
          <p:cNvSpPr>
            <a:spLocks noEditPoints="1"/>
          </p:cNvSpPr>
          <p:nvPr/>
        </p:nvSpPr>
        <p:spPr bwMode="auto">
          <a:xfrm>
            <a:off x="7932738" y="2547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02" name="Freeform 5552"/>
          <p:cNvSpPr>
            <a:spLocks noEditPoints="1"/>
          </p:cNvSpPr>
          <p:nvPr/>
        </p:nvSpPr>
        <p:spPr bwMode="auto">
          <a:xfrm>
            <a:off x="7915275" y="2098675"/>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03" name="Freeform 5553"/>
          <p:cNvSpPr>
            <a:spLocks noEditPoints="1"/>
          </p:cNvSpPr>
          <p:nvPr/>
        </p:nvSpPr>
        <p:spPr bwMode="auto">
          <a:xfrm>
            <a:off x="7915275" y="2098675"/>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04" name="Freeform 5554"/>
          <p:cNvSpPr>
            <a:spLocks noEditPoints="1"/>
          </p:cNvSpPr>
          <p:nvPr/>
        </p:nvSpPr>
        <p:spPr bwMode="auto">
          <a:xfrm>
            <a:off x="7007225" y="237172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05" name="Freeform 5555"/>
          <p:cNvSpPr>
            <a:spLocks noEditPoints="1"/>
          </p:cNvSpPr>
          <p:nvPr/>
        </p:nvSpPr>
        <p:spPr bwMode="auto">
          <a:xfrm>
            <a:off x="7007225" y="237172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39" y="0"/>
                </a:moveTo>
                <a:lnTo>
                  <a:pt x="39" y="93"/>
                </a:lnTo>
                <a:lnTo>
                  <a:pt x="30" y="93"/>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06" name="Freeform 5556"/>
          <p:cNvSpPr>
            <a:spLocks noEditPoints="1"/>
          </p:cNvSpPr>
          <p:nvPr/>
        </p:nvSpPr>
        <p:spPr bwMode="auto">
          <a:xfrm>
            <a:off x="7908925" y="19986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07" name="Freeform 5557"/>
          <p:cNvSpPr>
            <a:spLocks noEditPoints="1"/>
          </p:cNvSpPr>
          <p:nvPr/>
        </p:nvSpPr>
        <p:spPr bwMode="auto">
          <a:xfrm>
            <a:off x="7908925" y="19986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08" name="Freeform 5558"/>
          <p:cNvSpPr>
            <a:spLocks noEditPoints="1"/>
          </p:cNvSpPr>
          <p:nvPr/>
        </p:nvSpPr>
        <p:spPr bwMode="auto">
          <a:xfrm>
            <a:off x="7531100" y="22225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09" name="Freeform 5559"/>
          <p:cNvSpPr>
            <a:spLocks noEditPoints="1"/>
          </p:cNvSpPr>
          <p:nvPr/>
        </p:nvSpPr>
        <p:spPr bwMode="auto">
          <a:xfrm>
            <a:off x="7531100" y="22225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10" name="Freeform 5560"/>
          <p:cNvSpPr>
            <a:spLocks noEditPoints="1"/>
          </p:cNvSpPr>
          <p:nvPr/>
        </p:nvSpPr>
        <p:spPr bwMode="auto">
          <a:xfrm>
            <a:off x="7951788" y="243522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11" name="Freeform 5561"/>
          <p:cNvSpPr>
            <a:spLocks noEditPoints="1"/>
          </p:cNvSpPr>
          <p:nvPr/>
        </p:nvSpPr>
        <p:spPr bwMode="auto">
          <a:xfrm>
            <a:off x="7951788" y="243522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12" name="Freeform 5562"/>
          <p:cNvSpPr>
            <a:spLocks noEditPoints="1"/>
          </p:cNvSpPr>
          <p:nvPr/>
        </p:nvSpPr>
        <p:spPr bwMode="auto">
          <a:xfrm>
            <a:off x="7980363" y="22113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13" name="Freeform 5563"/>
          <p:cNvSpPr>
            <a:spLocks noEditPoints="1"/>
          </p:cNvSpPr>
          <p:nvPr/>
        </p:nvSpPr>
        <p:spPr bwMode="auto">
          <a:xfrm>
            <a:off x="7980363" y="22113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14" name="Freeform 5564"/>
          <p:cNvSpPr>
            <a:spLocks noEditPoints="1"/>
          </p:cNvSpPr>
          <p:nvPr/>
        </p:nvSpPr>
        <p:spPr bwMode="auto">
          <a:xfrm>
            <a:off x="7951788" y="21447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15" name="Freeform 5565"/>
          <p:cNvSpPr>
            <a:spLocks noEditPoints="1"/>
          </p:cNvSpPr>
          <p:nvPr/>
        </p:nvSpPr>
        <p:spPr bwMode="auto">
          <a:xfrm>
            <a:off x="7951788" y="21447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16" name="Freeform 5566"/>
          <p:cNvSpPr>
            <a:spLocks noEditPoints="1"/>
          </p:cNvSpPr>
          <p:nvPr/>
        </p:nvSpPr>
        <p:spPr bwMode="auto">
          <a:xfrm>
            <a:off x="7893050" y="21082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17" name="Freeform 5567"/>
          <p:cNvSpPr>
            <a:spLocks noEditPoints="1"/>
          </p:cNvSpPr>
          <p:nvPr/>
        </p:nvSpPr>
        <p:spPr bwMode="auto">
          <a:xfrm>
            <a:off x="7893050" y="21082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18" name="Freeform 5568"/>
          <p:cNvSpPr>
            <a:spLocks noEditPoints="1"/>
          </p:cNvSpPr>
          <p:nvPr/>
        </p:nvSpPr>
        <p:spPr bwMode="auto">
          <a:xfrm>
            <a:off x="7954963" y="22653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19" name="Freeform 5569"/>
          <p:cNvSpPr>
            <a:spLocks noEditPoints="1"/>
          </p:cNvSpPr>
          <p:nvPr/>
        </p:nvSpPr>
        <p:spPr bwMode="auto">
          <a:xfrm>
            <a:off x="7954963" y="22653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20" name="Freeform 5570"/>
          <p:cNvSpPr>
            <a:spLocks noEditPoints="1"/>
          </p:cNvSpPr>
          <p:nvPr/>
        </p:nvSpPr>
        <p:spPr bwMode="auto">
          <a:xfrm>
            <a:off x="7570788" y="27225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21" name="Freeform 5571"/>
          <p:cNvSpPr>
            <a:spLocks noEditPoints="1"/>
          </p:cNvSpPr>
          <p:nvPr/>
        </p:nvSpPr>
        <p:spPr bwMode="auto">
          <a:xfrm>
            <a:off x="7570788" y="27225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22" name="Freeform 5572"/>
          <p:cNvSpPr>
            <a:spLocks noEditPoints="1"/>
          </p:cNvSpPr>
          <p:nvPr/>
        </p:nvSpPr>
        <p:spPr bwMode="auto">
          <a:xfrm>
            <a:off x="7980363"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23" name="Freeform 5573"/>
          <p:cNvSpPr>
            <a:spLocks noEditPoints="1"/>
          </p:cNvSpPr>
          <p:nvPr/>
        </p:nvSpPr>
        <p:spPr bwMode="auto">
          <a:xfrm>
            <a:off x="7980363"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24" name="Freeform 5574"/>
          <p:cNvSpPr>
            <a:spLocks noEditPoints="1"/>
          </p:cNvSpPr>
          <p:nvPr/>
        </p:nvSpPr>
        <p:spPr bwMode="auto">
          <a:xfrm>
            <a:off x="7893050"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25" name="Freeform 5575"/>
          <p:cNvSpPr>
            <a:spLocks noEditPoints="1"/>
          </p:cNvSpPr>
          <p:nvPr/>
        </p:nvSpPr>
        <p:spPr bwMode="auto">
          <a:xfrm>
            <a:off x="7893050"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26" name="Freeform 5576"/>
          <p:cNvSpPr>
            <a:spLocks noEditPoints="1"/>
          </p:cNvSpPr>
          <p:nvPr/>
        </p:nvSpPr>
        <p:spPr bwMode="auto">
          <a:xfrm>
            <a:off x="7980363"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27" name="Freeform 5577"/>
          <p:cNvSpPr>
            <a:spLocks noEditPoints="1"/>
          </p:cNvSpPr>
          <p:nvPr/>
        </p:nvSpPr>
        <p:spPr bwMode="auto">
          <a:xfrm>
            <a:off x="7980363"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28" name="Freeform 5578"/>
          <p:cNvSpPr>
            <a:spLocks noEditPoints="1"/>
          </p:cNvSpPr>
          <p:nvPr/>
        </p:nvSpPr>
        <p:spPr bwMode="auto">
          <a:xfrm>
            <a:off x="7816850"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29" name="Freeform 5580"/>
          <p:cNvSpPr>
            <a:spLocks noEditPoints="1"/>
          </p:cNvSpPr>
          <p:nvPr/>
        </p:nvSpPr>
        <p:spPr bwMode="auto">
          <a:xfrm>
            <a:off x="7816850"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30" name="Freeform 5581"/>
          <p:cNvSpPr>
            <a:spLocks noEditPoints="1"/>
          </p:cNvSpPr>
          <p:nvPr/>
        </p:nvSpPr>
        <p:spPr bwMode="auto">
          <a:xfrm>
            <a:off x="7972425"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31" name="Freeform 5582"/>
          <p:cNvSpPr>
            <a:spLocks noEditPoints="1"/>
          </p:cNvSpPr>
          <p:nvPr/>
        </p:nvSpPr>
        <p:spPr bwMode="auto">
          <a:xfrm>
            <a:off x="7972425"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32" name="Freeform 5583"/>
          <p:cNvSpPr>
            <a:spLocks noEditPoints="1"/>
          </p:cNvSpPr>
          <p:nvPr/>
        </p:nvSpPr>
        <p:spPr bwMode="auto">
          <a:xfrm>
            <a:off x="791527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33" name="Freeform 5584"/>
          <p:cNvSpPr>
            <a:spLocks noEditPoints="1"/>
          </p:cNvSpPr>
          <p:nvPr/>
        </p:nvSpPr>
        <p:spPr bwMode="auto">
          <a:xfrm>
            <a:off x="791527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34" name="Freeform 5585"/>
          <p:cNvSpPr>
            <a:spLocks noEditPoints="1"/>
          </p:cNvSpPr>
          <p:nvPr/>
        </p:nvSpPr>
        <p:spPr bwMode="auto">
          <a:xfrm>
            <a:off x="7869238" y="22002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35" name="Freeform 5586"/>
          <p:cNvSpPr>
            <a:spLocks noEditPoints="1"/>
          </p:cNvSpPr>
          <p:nvPr/>
        </p:nvSpPr>
        <p:spPr bwMode="auto">
          <a:xfrm>
            <a:off x="7869238" y="22002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36" name="Freeform 5587"/>
          <p:cNvSpPr>
            <a:spLocks noEditPoints="1"/>
          </p:cNvSpPr>
          <p:nvPr/>
        </p:nvSpPr>
        <p:spPr bwMode="auto">
          <a:xfrm>
            <a:off x="7793038" y="19097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37" name="Freeform 5588"/>
          <p:cNvSpPr>
            <a:spLocks noEditPoints="1"/>
          </p:cNvSpPr>
          <p:nvPr/>
        </p:nvSpPr>
        <p:spPr bwMode="auto">
          <a:xfrm>
            <a:off x="7793038" y="19097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38" name="Freeform 5589"/>
          <p:cNvSpPr>
            <a:spLocks noEditPoints="1"/>
          </p:cNvSpPr>
          <p:nvPr/>
        </p:nvSpPr>
        <p:spPr bwMode="auto">
          <a:xfrm>
            <a:off x="7915275" y="19923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39" name="Freeform 5590"/>
          <p:cNvSpPr>
            <a:spLocks noEditPoints="1"/>
          </p:cNvSpPr>
          <p:nvPr/>
        </p:nvSpPr>
        <p:spPr bwMode="auto">
          <a:xfrm>
            <a:off x="7915275" y="19923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40" name="Freeform 5591"/>
          <p:cNvSpPr>
            <a:spLocks noEditPoints="1"/>
          </p:cNvSpPr>
          <p:nvPr/>
        </p:nvSpPr>
        <p:spPr bwMode="auto">
          <a:xfrm>
            <a:off x="7416800" y="2417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41" name="Freeform 5592"/>
          <p:cNvSpPr>
            <a:spLocks noEditPoints="1"/>
          </p:cNvSpPr>
          <p:nvPr/>
        </p:nvSpPr>
        <p:spPr bwMode="auto">
          <a:xfrm>
            <a:off x="7416800" y="2417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42" name="Freeform 5593"/>
          <p:cNvSpPr>
            <a:spLocks noEditPoints="1"/>
          </p:cNvSpPr>
          <p:nvPr/>
        </p:nvSpPr>
        <p:spPr bwMode="auto">
          <a:xfrm>
            <a:off x="7840663"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43" name="Freeform 5594"/>
          <p:cNvSpPr>
            <a:spLocks noEditPoints="1"/>
          </p:cNvSpPr>
          <p:nvPr/>
        </p:nvSpPr>
        <p:spPr bwMode="auto">
          <a:xfrm>
            <a:off x="7840663"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44" name="Freeform 5595"/>
          <p:cNvSpPr>
            <a:spLocks noEditPoints="1"/>
          </p:cNvSpPr>
          <p:nvPr/>
        </p:nvSpPr>
        <p:spPr bwMode="auto">
          <a:xfrm>
            <a:off x="7339013" y="26574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45" name="Freeform 5596"/>
          <p:cNvSpPr>
            <a:spLocks noEditPoints="1"/>
          </p:cNvSpPr>
          <p:nvPr/>
        </p:nvSpPr>
        <p:spPr bwMode="auto">
          <a:xfrm>
            <a:off x="7339013" y="26574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46" name="Freeform 5597"/>
          <p:cNvSpPr>
            <a:spLocks noEditPoints="1"/>
          </p:cNvSpPr>
          <p:nvPr/>
        </p:nvSpPr>
        <p:spPr bwMode="auto">
          <a:xfrm>
            <a:off x="8001000" y="1941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47" name="Freeform 5598"/>
          <p:cNvSpPr>
            <a:spLocks noEditPoints="1"/>
          </p:cNvSpPr>
          <p:nvPr/>
        </p:nvSpPr>
        <p:spPr bwMode="auto">
          <a:xfrm>
            <a:off x="8001000" y="1941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48" name="Freeform 5599"/>
          <p:cNvSpPr>
            <a:spLocks noEditPoints="1"/>
          </p:cNvSpPr>
          <p:nvPr/>
        </p:nvSpPr>
        <p:spPr bwMode="auto">
          <a:xfrm>
            <a:off x="7662863" y="25273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49" name="Freeform 5600"/>
          <p:cNvSpPr>
            <a:spLocks noEditPoints="1"/>
          </p:cNvSpPr>
          <p:nvPr/>
        </p:nvSpPr>
        <p:spPr bwMode="auto">
          <a:xfrm>
            <a:off x="7662863" y="25273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50" name="Freeform 5601"/>
          <p:cNvSpPr>
            <a:spLocks noEditPoints="1"/>
          </p:cNvSpPr>
          <p:nvPr/>
        </p:nvSpPr>
        <p:spPr bwMode="auto">
          <a:xfrm>
            <a:off x="7864475"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51" name="Freeform 5602"/>
          <p:cNvSpPr>
            <a:spLocks noEditPoints="1"/>
          </p:cNvSpPr>
          <p:nvPr/>
        </p:nvSpPr>
        <p:spPr bwMode="auto">
          <a:xfrm>
            <a:off x="7864475"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52" name="Freeform 5603"/>
          <p:cNvSpPr>
            <a:spLocks noEditPoints="1"/>
          </p:cNvSpPr>
          <p:nvPr/>
        </p:nvSpPr>
        <p:spPr bwMode="auto">
          <a:xfrm>
            <a:off x="7891463" y="17891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53" name="Freeform 5604"/>
          <p:cNvSpPr>
            <a:spLocks noEditPoints="1"/>
          </p:cNvSpPr>
          <p:nvPr/>
        </p:nvSpPr>
        <p:spPr bwMode="auto">
          <a:xfrm>
            <a:off x="7891463" y="17891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54" name="Freeform 5605"/>
          <p:cNvSpPr>
            <a:spLocks noEditPoints="1"/>
          </p:cNvSpPr>
          <p:nvPr/>
        </p:nvSpPr>
        <p:spPr bwMode="auto">
          <a:xfrm>
            <a:off x="7643813" y="2274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55" name="Freeform 5606"/>
          <p:cNvSpPr>
            <a:spLocks noEditPoints="1"/>
          </p:cNvSpPr>
          <p:nvPr/>
        </p:nvSpPr>
        <p:spPr bwMode="auto">
          <a:xfrm>
            <a:off x="7643813" y="2274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56" name="Freeform 5607"/>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57" name="Freeform 5608"/>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58" name="Freeform 5609"/>
          <p:cNvSpPr>
            <a:spLocks noEditPoints="1"/>
          </p:cNvSpPr>
          <p:nvPr/>
        </p:nvSpPr>
        <p:spPr bwMode="auto">
          <a:xfrm>
            <a:off x="7904163" y="20066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59" name="Freeform 5610"/>
          <p:cNvSpPr>
            <a:spLocks noEditPoints="1"/>
          </p:cNvSpPr>
          <p:nvPr/>
        </p:nvSpPr>
        <p:spPr bwMode="auto">
          <a:xfrm>
            <a:off x="7904163" y="20066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60" name="Freeform 5611"/>
          <p:cNvSpPr>
            <a:spLocks noEditPoints="1"/>
          </p:cNvSpPr>
          <p:nvPr/>
        </p:nvSpPr>
        <p:spPr bwMode="auto">
          <a:xfrm>
            <a:off x="7307263" y="2459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61" name="Freeform 5612"/>
          <p:cNvSpPr>
            <a:spLocks noEditPoints="1"/>
          </p:cNvSpPr>
          <p:nvPr/>
        </p:nvSpPr>
        <p:spPr bwMode="auto">
          <a:xfrm>
            <a:off x="7307263" y="2459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62" name="Freeform 5613"/>
          <p:cNvSpPr>
            <a:spLocks noEditPoints="1"/>
          </p:cNvSpPr>
          <p:nvPr/>
        </p:nvSpPr>
        <p:spPr bwMode="auto">
          <a:xfrm>
            <a:off x="7735888"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63" name="Freeform 5614"/>
          <p:cNvSpPr>
            <a:spLocks noEditPoints="1"/>
          </p:cNvSpPr>
          <p:nvPr/>
        </p:nvSpPr>
        <p:spPr bwMode="auto">
          <a:xfrm>
            <a:off x="7735888"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64" name="Freeform 5615"/>
          <p:cNvSpPr>
            <a:spLocks noEditPoints="1"/>
          </p:cNvSpPr>
          <p:nvPr/>
        </p:nvSpPr>
        <p:spPr bwMode="auto">
          <a:xfrm>
            <a:off x="7785100"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65" name="Freeform 5616"/>
          <p:cNvSpPr>
            <a:spLocks noEditPoints="1"/>
          </p:cNvSpPr>
          <p:nvPr/>
        </p:nvSpPr>
        <p:spPr bwMode="auto">
          <a:xfrm>
            <a:off x="7785100"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66" name="Freeform 5617"/>
          <p:cNvSpPr>
            <a:spLocks noEditPoints="1"/>
          </p:cNvSpPr>
          <p:nvPr/>
        </p:nvSpPr>
        <p:spPr bwMode="auto">
          <a:xfrm>
            <a:off x="7612063"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67" name="Freeform 5618"/>
          <p:cNvSpPr>
            <a:spLocks noEditPoints="1"/>
          </p:cNvSpPr>
          <p:nvPr/>
        </p:nvSpPr>
        <p:spPr bwMode="auto">
          <a:xfrm>
            <a:off x="7612063"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68" name="Freeform 5619"/>
          <p:cNvSpPr>
            <a:spLocks noEditPoints="1"/>
          </p:cNvSpPr>
          <p:nvPr/>
        </p:nvSpPr>
        <p:spPr bwMode="auto">
          <a:xfrm>
            <a:off x="7772400"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69" name="Freeform 5620"/>
          <p:cNvSpPr>
            <a:spLocks noEditPoints="1"/>
          </p:cNvSpPr>
          <p:nvPr/>
        </p:nvSpPr>
        <p:spPr bwMode="auto">
          <a:xfrm>
            <a:off x="7772400"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70" name="Freeform 5621"/>
          <p:cNvSpPr>
            <a:spLocks noEditPoints="1"/>
          </p:cNvSpPr>
          <p:nvPr/>
        </p:nvSpPr>
        <p:spPr bwMode="auto">
          <a:xfrm>
            <a:off x="8024813"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71" name="Freeform 5622"/>
          <p:cNvSpPr>
            <a:spLocks noEditPoints="1"/>
          </p:cNvSpPr>
          <p:nvPr/>
        </p:nvSpPr>
        <p:spPr bwMode="auto">
          <a:xfrm>
            <a:off x="8024813"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72" name="Freeform 5623"/>
          <p:cNvSpPr>
            <a:spLocks noEditPoints="1"/>
          </p:cNvSpPr>
          <p:nvPr/>
        </p:nvSpPr>
        <p:spPr bwMode="auto">
          <a:xfrm>
            <a:off x="7888288"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73" name="Freeform 5624"/>
          <p:cNvSpPr>
            <a:spLocks noEditPoints="1"/>
          </p:cNvSpPr>
          <p:nvPr/>
        </p:nvSpPr>
        <p:spPr bwMode="auto">
          <a:xfrm>
            <a:off x="7888288"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74" name="Freeform 5625"/>
          <p:cNvSpPr>
            <a:spLocks noEditPoints="1"/>
          </p:cNvSpPr>
          <p:nvPr/>
        </p:nvSpPr>
        <p:spPr bwMode="auto">
          <a:xfrm>
            <a:off x="7900988"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75" name="Freeform 5626"/>
          <p:cNvSpPr>
            <a:spLocks noEditPoints="1"/>
          </p:cNvSpPr>
          <p:nvPr/>
        </p:nvSpPr>
        <p:spPr bwMode="auto">
          <a:xfrm>
            <a:off x="7900988"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76" name="Freeform 5627"/>
          <p:cNvSpPr>
            <a:spLocks noEditPoints="1"/>
          </p:cNvSpPr>
          <p:nvPr/>
        </p:nvSpPr>
        <p:spPr bwMode="auto">
          <a:xfrm>
            <a:off x="7646988" y="1831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77" name="Freeform 5628"/>
          <p:cNvSpPr>
            <a:spLocks noEditPoints="1"/>
          </p:cNvSpPr>
          <p:nvPr/>
        </p:nvSpPr>
        <p:spPr bwMode="auto">
          <a:xfrm>
            <a:off x="7646988" y="1831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78" name="Freeform 5629"/>
          <p:cNvSpPr>
            <a:spLocks noEditPoints="1"/>
          </p:cNvSpPr>
          <p:nvPr/>
        </p:nvSpPr>
        <p:spPr bwMode="auto">
          <a:xfrm>
            <a:off x="7575550" y="21367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79" name="Freeform 5630"/>
          <p:cNvSpPr>
            <a:spLocks noEditPoints="1"/>
          </p:cNvSpPr>
          <p:nvPr/>
        </p:nvSpPr>
        <p:spPr bwMode="auto">
          <a:xfrm>
            <a:off x="7575550" y="21367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80" name="Freeform 5631"/>
          <p:cNvSpPr>
            <a:spLocks noEditPoints="1"/>
          </p:cNvSpPr>
          <p:nvPr/>
        </p:nvSpPr>
        <p:spPr bwMode="auto">
          <a:xfrm>
            <a:off x="7231063" y="223678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81" name="Freeform 5632"/>
          <p:cNvSpPr>
            <a:spLocks noEditPoints="1"/>
          </p:cNvSpPr>
          <p:nvPr/>
        </p:nvSpPr>
        <p:spPr bwMode="auto">
          <a:xfrm>
            <a:off x="7231063" y="223678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82" name="Freeform 5633"/>
          <p:cNvSpPr>
            <a:spLocks noEditPoints="1"/>
          </p:cNvSpPr>
          <p:nvPr/>
        </p:nvSpPr>
        <p:spPr bwMode="auto">
          <a:xfrm>
            <a:off x="7859713" y="23526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83" name="Freeform 5634"/>
          <p:cNvSpPr>
            <a:spLocks noEditPoints="1"/>
          </p:cNvSpPr>
          <p:nvPr/>
        </p:nvSpPr>
        <p:spPr bwMode="auto">
          <a:xfrm>
            <a:off x="7859713" y="23526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84" name="Freeform 5635"/>
          <p:cNvSpPr>
            <a:spLocks noEditPoints="1"/>
          </p:cNvSpPr>
          <p:nvPr/>
        </p:nvSpPr>
        <p:spPr bwMode="auto">
          <a:xfrm>
            <a:off x="7996238"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85" name="Freeform 5636"/>
          <p:cNvSpPr>
            <a:spLocks noEditPoints="1"/>
          </p:cNvSpPr>
          <p:nvPr/>
        </p:nvSpPr>
        <p:spPr bwMode="auto">
          <a:xfrm>
            <a:off x="7996238"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86" name="Freeform 5637"/>
          <p:cNvSpPr>
            <a:spLocks noEditPoints="1"/>
          </p:cNvSpPr>
          <p:nvPr/>
        </p:nvSpPr>
        <p:spPr bwMode="auto">
          <a:xfrm>
            <a:off x="7431088" y="226536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87" name="Freeform 5638"/>
          <p:cNvSpPr>
            <a:spLocks noEditPoints="1"/>
          </p:cNvSpPr>
          <p:nvPr/>
        </p:nvSpPr>
        <p:spPr bwMode="auto">
          <a:xfrm>
            <a:off x="7431088" y="226536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88" name="Freeform 5639"/>
          <p:cNvSpPr>
            <a:spLocks noEditPoints="1"/>
          </p:cNvSpPr>
          <p:nvPr/>
        </p:nvSpPr>
        <p:spPr bwMode="auto">
          <a:xfrm>
            <a:off x="7967663" y="18542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89" name="Freeform 5640"/>
          <p:cNvSpPr>
            <a:spLocks noEditPoints="1"/>
          </p:cNvSpPr>
          <p:nvPr/>
        </p:nvSpPr>
        <p:spPr bwMode="auto">
          <a:xfrm>
            <a:off x="7967663" y="18542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90" name="Freeform 5641"/>
          <p:cNvSpPr>
            <a:spLocks noEditPoints="1"/>
          </p:cNvSpPr>
          <p:nvPr/>
        </p:nvSpPr>
        <p:spPr bwMode="auto">
          <a:xfrm>
            <a:off x="7796213"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91" name="Freeform 5642"/>
          <p:cNvSpPr>
            <a:spLocks noEditPoints="1"/>
          </p:cNvSpPr>
          <p:nvPr/>
        </p:nvSpPr>
        <p:spPr bwMode="auto">
          <a:xfrm>
            <a:off x="7796213"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92" name="Freeform 5643"/>
          <p:cNvSpPr>
            <a:spLocks noEditPoints="1"/>
          </p:cNvSpPr>
          <p:nvPr/>
        </p:nvSpPr>
        <p:spPr bwMode="auto">
          <a:xfrm>
            <a:off x="7959725" y="18542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93" name="Freeform 5644"/>
          <p:cNvSpPr>
            <a:spLocks noEditPoints="1"/>
          </p:cNvSpPr>
          <p:nvPr/>
        </p:nvSpPr>
        <p:spPr bwMode="auto">
          <a:xfrm>
            <a:off x="7959725" y="18542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94" name="Freeform 5645"/>
          <p:cNvSpPr>
            <a:spLocks noEditPoints="1"/>
          </p:cNvSpPr>
          <p:nvPr/>
        </p:nvSpPr>
        <p:spPr bwMode="auto">
          <a:xfrm>
            <a:off x="7848600" y="19875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795" name="Freeform 5646"/>
          <p:cNvSpPr>
            <a:spLocks noEditPoints="1"/>
          </p:cNvSpPr>
          <p:nvPr/>
        </p:nvSpPr>
        <p:spPr bwMode="auto">
          <a:xfrm>
            <a:off x="7848600" y="19875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96" name="Freeform 5647"/>
          <p:cNvSpPr>
            <a:spLocks noEditPoints="1"/>
          </p:cNvSpPr>
          <p:nvPr/>
        </p:nvSpPr>
        <p:spPr bwMode="auto">
          <a:xfrm>
            <a:off x="7854950" y="20701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97" name="Freeform 5648"/>
          <p:cNvSpPr>
            <a:spLocks noEditPoints="1"/>
          </p:cNvSpPr>
          <p:nvPr/>
        </p:nvSpPr>
        <p:spPr bwMode="auto">
          <a:xfrm>
            <a:off x="7854950" y="20701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798" name="Freeform 5649"/>
          <p:cNvSpPr>
            <a:spLocks noEditPoints="1"/>
          </p:cNvSpPr>
          <p:nvPr/>
        </p:nvSpPr>
        <p:spPr bwMode="auto">
          <a:xfrm>
            <a:off x="7867650" y="1811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799" name="Freeform 5650"/>
          <p:cNvSpPr>
            <a:spLocks noEditPoints="1"/>
          </p:cNvSpPr>
          <p:nvPr/>
        </p:nvSpPr>
        <p:spPr bwMode="auto">
          <a:xfrm>
            <a:off x="7867650" y="1811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00" name="Freeform 5651"/>
          <p:cNvSpPr>
            <a:spLocks noEditPoints="1"/>
          </p:cNvSpPr>
          <p:nvPr/>
        </p:nvSpPr>
        <p:spPr bwMode="auto">
          <a:xfrm>
            <a:off x="7747000" y="2417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01" name="Freeform 5652"/>
          <p:cNvSpPr>
            <a:spLocks noEditPoints="1"/>
          </p:cNvSpPr>
          <p:nvPr/>
        </p:nvSpPr>
        <p:spPr bwMode="auto">
          <a:xfrm>
            <a:off x="7747000" y="2417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02" name="Freeform 5653"/>
          <p:cNvSpPr>
            <a:spLocks noEditPoints="1"/>
          </p:cNvSpPr>
          <p:nvPr/>
        </p:nvSpPr>
        <p:spPr bwMode="auto">
          <a:xfrm>
            <a:off x="80010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03" name="Freeform 5654"/>
          <p:cNvSpPr>
            <a:spLocks noEditPoints="1"/>
          </p:cNvSpPr>
          <p:nvPr/>
        </p:nvSpPr>
        <p:spPr bwMode="auto">
          <a:xfrm>
            <a:off x="80010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04" name="Freeform 5655"/>
          <p:cNvSpPr>
            <a:spLocks noEditPoints="1"/>
          </p:cNvSpPr>
          <p:nvPr/>
        </p:nvSpPr>
        <p:spPr bwMode="auto">
          <a:xfrm>
            <a:off x="7980363" y="25701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05" name="Freeform 5656"/>
          <p:cNvSpPr>
            <a:spLocks noEditPoints="1"/>
          </p:cNvSpPr>
          <p:nvPr/>
        </p:nvSpPr>
        <p:spPr bwMode="auto">
          <a:xfrm>
            <a:off x="7980363" y="25701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06" name="Freeform 5657"/>
          <p:cNvSpPr>
            <a:spLocks noEditPoints="1"/>
          </p:cNvSpPr>
          <p:nvPr/>
        </p:nvSpPr>
        <p:spPr bwMode="auto">
          <a:xfrm>
            <a:off x="7915275" y="23955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07" name="Freeform 5658"/>
          <p:cNvSpPr>
            <a:spLocks noEditPoints="1"/>
          </p:cNvSpPr>
          <p:nvPr/>
        </p:nvSpPr>
        <p:spPr bwMode="auto">
          <a:xfrm>
            <a:off x="7915275" y="23955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08" name="Freeform 5659"/>
          <p:cNvSpPr>
            <a:spLocks noEditPoints="1"/>
          </p:cNvSpPr>
          <p:nvPr/>
        </p:nvSpPr>
        <p:spPr bwMode="auto">
          <a:xfrm>
            <a:off x="7980363" y="22002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09" name="Freeform 5660"/>
          <p:cNvSpPr>
            <a:spLocks noEditPoints="1"/>
          </p:cNvSpPr>
          <p:nvPr/>
        </p:nvSpPr>
        <p:spPr bwMode="auto">
          <a:xfrm>
            <a:off x="7980363" y="22002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10" name="Freeform 5661"/>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11" name="Freeform 5662"/>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12" name="Freeform 5663"/>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13" name="Freeform 5664"/>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14" name="Freeform 5665"/>
          <p:cNvSpPr>
            <a:spLocks noEditPoints="1"/>
          </p:cNvSpPr>
          <p:nvPr/>
        </p:nvSpPr>
        <p:spPr bwMode="auto">
          <a:xfrm>
            <a:off x="7915275" y="19002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15" name="Freeform 5666"/>
          <p:cNvSpPr>
            <a:spLocks noEditPoints="1"/>
          </p:cNvSpPr>
          <p:nvPr/>
        </p:nvSpPr>
        <p:spPr bwMode="auto">
          <a:xfrm>
            <a:off x="7915275" y="19002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16" name="Freeform 5667"/>
          <p:cNvSpPr>
            <a:spLocks noEditPoints="1"/>
          </p:cNvSpPr>
          <p:nvPr/>
        </p:nvSpPr>
        <p:spPr bwMode="auto">
          <a:xfrm>
            <a:off x="7748588" y="2179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17" name="Freeform 5668"/>
          <p:cNvSpPr>
            <a:spLocks noEditPoints="1"/>
          </p:cNvSpPr>
          <p:nvPr/>
        </p:nvSpPr>
        <p:spPr bwMode="auto">
          <a:xfrm>
            <a:off x="7748588" y="2179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18" name="Freeform 5669"/>
          <p:cNvSpPr>
            <a:spLocks noEditPoints="1"/>
          </p:cNvSpPr>
          <p:nvPr/>
        </p:nvSpPr>
        <p:spPr bwMode="auto">
          <a:xfrm>
            <a:off x="7708900" y="23749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19" name="Freeform 5670"/>
          <p:cNvSpPr>
            <a:spLocks noEditPoints="1"/>
          </p:cNvSpPr>
          <p:nvPr/>
        </p:nvSpPr>
        <p:spPr bwMode="auto">
          <a:xfrm>
            <a:off x="7708900" y="23749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20" name="Freeform 5671"/>
          <p:cNvSpPr>
            <a:spLocks noEditPoints="1"/>
          </p:cNvSpPr>
          <p:nvPr/>
        </p:nvSpPr>
        <p:spPr bwMode="auto">
          <a:xfrm>
            <a:off x="7700963" y="27225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21" name="Freeform 5672"/>
          <p:cNvSpPr>
            <a:spLocks noEditPoints="1"/>
          </p:cNvSpPr>
          <p:nvPr/>
        </p:nvSpPr>
        <p:spPr bwMode="auto">
          <a:xfrm>
            <a:off x="7700963" y="27225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22" name="Freeform 5673"/>
          <p:cNvSpPr>
            <a:spLocks noEditPoints="1"/>
          </p:cNvSpPr>
          <p:nvPr/>
        </p:nvSpPr>
        <p:spPr bwMode="auto">
          <a:xfrm>
            <a:off x="7959725" y="20939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23" name="Freeform 5674"/>
          <p:cNvSpPr>
            <a:spLocks noEditPoints="1"/>
          </p:cNvSpPr>
          <p:nvPr/>
        </p:nvSpPr>
        <p:spPr bwMode="auto">
          <a:xfrm>
            <a:off x="7959725" y="20939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24" name="Freeform 5675"/>
          <p:cNvSpPr>
            <a:spLocks noEditPoints="1"/>
          </p:cNvSpPr>
          <p:nvPr/>
        </p:nvSpPr>
        <p:spPr bwMode="auto">
          <a:xfrm>
            <a:off x="7896225"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25" name="Freeform 5676"/>
          <p:cNvSpPr>
            <a:spLocks noEditPoints="1"/>
          </p:cNvSpPr>
          <p:nvPr/>
        </p:nvSpPr>
        <p:spPr bwMode="auto">
          <a:xfrm>
            <a:off x="7896225"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26" name="Freeform 5677"/>
          <p:cNvSpPr>
            <a:spLocks noEditPoints="1"/>
          </p:cNvSpPr>
          <p:nvPr/>
        </p:nvSpPr>
        <p:spPr bwMode="auto">
          <a:xfrm>
            <a:off x="7627938" y="23431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27" name="Freeform 5678"/>
          <p:cNvSpPr>
            <a:spLocks noEditPoints="1"/>
          </p:cNvSpPr>
          <p:nvPr/>
        </p:nvSpPr>
        <p:spPr bwMode="auto">
          <a:xfrm>
            <a:off x="7627938" y="23431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28" name="Freeform 5679"/>
          <p:cNvSpPr>
            <a:spLocks noEditPoints="1"/>
          </p:cNvSpPr>
          <p:nvPr/>
        </p:nvSpPr>
        <p:spPr bwMode="auto">
          <a:xfrm>
            <a:off x="7785100"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29" name="Freeform 5680"/>
          <p:cNvSpPr>
            <a:spLocks noEditPoints="1"/>
          </p:cNvSpPr>
          <p:nvPr/>
        </p:nvSpPr>
        <p:spPr bwMode="auto">
          <a:xfrm>
            <a:off x="7785100"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30" name="Freeform 5681"/>
          <p:cNvSpPr>
            <a:spLocks noEditPoints="1"/>
          </p:cNvSpPr>
          <p:nvPr/>
        </p:nvSpPr>
        <p:spPr bwMode="auto">
          <a:xfrm>
            <a:off x="7354888" y="25098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31" name="Freeform 5682"/>
          <p:cNvSpPr>
            <a:spLocks noEditPoints="1"/>
          </p:cNvSpPr>
          <p:nvPr/>
        </p:nvSpPr>
        <p:spPr bwMode="auto">
          <a:xfrm>
            <a:off x="7354888" y="25098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32" name="Freeform 5683"/>
          <p:cNvSpPr>
            <a:spLocks noEditPoints="1"/>
          </p:cNvSpPr>
          <p:nvPr/>
        </p:nvSpPr>
        <p:spPr bwMode="auto">
          <a:xfrm>
            <a:off x="7964488" y="241776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33" name="Freeform 5684"/>
          <p:cNvSpPr>
            <a:spLocks noEditPoints="1"/>
          </p:cNvSpPr>
          <p:nvPr/>
        </p:nvSpPr>
        <p:spPr bwMode="auto">
          <a:xfrm>
            <a:off x="7964488" y="241776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34" name="Freeform 5685"/>
          <p:cNvSpPr>
            <a:spLocks noEditPoints="1"/>
          </p:cNvSpPr>
          <p:nvPr/>
        </p:nvSpPr>
        <p:spPr bwMode="auto">
          <a:xfrm>
            <a:off x="7972425" y="21685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35" name="Freeform 5686"/>
          <p:cNvSpPr>
            <a:spLocks noEditPoints="1"/>
          </p:cNvSpPr>
          <p:nvPr/>
        </p:nvSpPr>
        <p:spPr bwMode="auto">
          <a:xfrm>
            <a:off x="7972425" y="21685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36" name="Freeform 5687"/>
          <p:cNvSpPr>
            <a:spLocks noEditPoints="1"/>
          </p:cNvSpPr>
          <p:nvPr/>
        </p:nvSpPr>
        <p:spPr bwMode="auto">
          <a:xfrm>
            <a:off x="7954963" y="23526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37" name="Freeform 5688"/>
          <p:cNvSpPr>
            <a:spLocks noEditPoints="1"/>
          </p:cNvSpPr>
          <p:nvPr/>
        </p:nvSpPr>
        <p:spPr bwMode="auto">
          <a:xfrm>
            <a:off x="7954963" y="23526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38" name="Freeform 5689"/>
          <p:cNvSpPr>
            <a:spLocks noEditPoints="1"/>
          </p:cNvSpPr>
          <p:nvPr/>
        </p:nvSpPr>
        <p:spPr bwMode="auto">
          <a:xfrm>
            <a:off x="7488238" y="21193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39" name="Freeform 5690"/>
          <p:cNvSpPr>
            <a:spLocks noEditPoints="1"/>
          </p:cNvSpPr>
          <p:nvPr/>
        </p:nvSpPr>
        <p:spPr bwMode="auto">
          <a:xfrm>
            <a:off x="7488238" y="21193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40" name="Freeform 5691"/>
          <p:cNvSpPr>
            <a:spLocks noEditPoints="1"/>
          </p:cNvSpPr>
          <p:nvPr/>
        </p:nvSpPr>
        <p:spPr bwMode="auto">
          <a:xfrm>
            <a:off x="7788275" y="2047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41" name="Freeform 5692"/>
          <p:cNvSpPr>
            <a:spLocks noEditPoints="1"/>
          </p:cNvSpPr>
          <p:nvPr/>
        </p:nvSpPr>
        <p:spPr bwMode="auto">
          <a:xfrm>
            <a:off x="7788275" y="2047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42" name="Freeform 5693"/>
          <p:cNvSpPr>
            <a:spLocks noEditPoints="1"/>
          </p:cNvSpPr>
          <p:nvPr/>
        </p:nvSpPr>
        <p:spPr bwMode="auto">
          <a:xfrm>
            <a:off x="7980363"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43" name="Freeform 5694"/>
          <p:cNvSpPr>
            <a:spLocks noEditPoints="1"/>
          </p:cNvSpPr>
          <p:nvPr/>
        </p:nvSpPr>
        <p:spPr bwMode="auto">
          <a:xfrm>
            <a:off x="7980363"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44" name="Freeform 5695"/>
          <p:cNvSpPr>
            <a:spLocks noEditPoints="1"/>
          </p:cNvSpPr>
          <p:nvPr/>
        </p:nvSpPr>
        <p:spPr bwMode="auto">
          <a:xfrm>
            <a:off x="7956550" y="227965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45" name="Freeform 5696"/>
          <p:cNvSpPr>
            <a:spLocks noEditPoints="1"/>
          </p:cNvSpPr>
          <p:nvPr/>
        </p:nvSpPr>
        <p:spPr bwMode="auto">
          <a:xfrm>
            <a:off x="7956550" y="227965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846" name="Freeform 5697"/>
          <p:cNvSpPr>
            <a:spLocks noEditPoints="1"/>
          </p:cNvSpPr>
          <p:nvPr/>
        </p:nvSpPr>
        <p:spPr bwMode="auto">
          <a:xfrm>
            <a:off x="7980363"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47" name="Freeform 5698"/>
          <p:cNvSpPr>
            <a:spLocks noEditPoints="1"/>
          </p:cNvSpPr>
          <p:nvPr/>
        </p:nvSpPr>
        <p:spPr bwMode="auto">
          <a:xfrm>
            <a:off x="7980363"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48" name="Freeform 5699"/>
          <p:cNvSpPr>
            <a:spLocks noEditPoints="1"/>
          </p:cNvSpPr>
          <p:nvPr/>
        </p:nvSpPr>
        <p:spPr bwMode="auto">
          <a:xfrm>
            <a:off x="7424738"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49" name="Freeform 5700"/>
          <p:cNvSpPr>
            <a:spLocks noEditPoints="1"/>
          </p:cNvSpPr>
          <p:nvPr/>
        </p:nvSpPr>
        <p:spPr bwMode="auto">
          <a:xfrm>
            <a:off x="7424738"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50" name="Freeform 5701"/>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51" name="Freeform 570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52" name="Freeform 5703"/>
          <p:cNvSpPr>
            <a:spLocks noEditPoints="1"/>
          </p:cNvSpPr>
          <p:nvPr/>
        </p:nvSpPr>
        <p:spPr bwMode="auto">
          <a:xfrm>
            <a:off x="8023225" y="1814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53" name="Freeform 5704"/>
          <p:cNvSpPr>
            <a:spLocks noEditPoints="1"/>
          </p:cNvSpPr>
          <p:nvPr/>
        </p:nvSpPr>
        <p:spPr bwMode="auto">
          <a:xfrm>
            <a:off x="8023225" y="1814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54" name="Freeform 5705"/>
          <p:cNvSpPr>
            <a:spLocks noEditPoints="1"/>
          </p:cNvSpPr>
          <p:nvPr/>
        </p:nvSpPr>
        <p:spPr bwMode="auto">
          <a:xfrm>
            <a:off x="7459663" y="26797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55" name="Freeform 5706"/>
          <p:cNvSpPr>
            <a:spLocks noEditPoints="1"/>
          </p:cNvSpPr>
          <p:nvPr/>
        </p:nvSpPr>
        <p:spPr bwMode="auto">
          <a:xfrm>
            <a:off x="7459663" y="26797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56" name="Freeform 5707"/>
          <p:cNvSpPr>
            <a:spLocks noEditPoints="1"/>
          </p:cNvSpPr>
          <p:nvPr/>
        </p:nvSpPr>
        <p:spPr bwMode="auto">
          <a:xfrm>
            <a:off x="7816850"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57" name="Freeform 5708"/>
          <p:cNvSpPr>
            <a:spLocks noEditPoints="1"/>
          </p:cNvSpPr>
          <p:nvPr/>
        </p:nvSpPr>
        <p:spPr bwMode="auto">
          <a:xfrm>
            <a:off x="7816850"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58" name="Freeform 5709"/>
          <p:cNvSpPr>
            <a:spLocks noEditPoints="1"/>
          </p:cNvSpPr>
          <p:nvPr/>
        </p:nvSpPr>
        <p:spPr bwMode="auto">
          <a:xfrm>
            <a:off x="7893050" y="23114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59" name="Freeform 5710"/>
          <p:cNvSpPr>
            <a:spLocks noEditPoints="1"/>
          </p:cNvSpPr>
          <p:nvPr/>
        </p:nvSpPr>
        <p:spPr bwMode="auto">
          <a:xfrm>
            <a:off x="7893050" y="23114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60" name="Freeform 5711"/>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61" name="Freeform 5712"/>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62" name="Freeform 5713"/>
          <p:cNvSpPr>
            <a:spLocks noEditPoints="1"/>
          </p:cNvSpPr>
          <p:nvPr/>
        </p:nvSpPr>
        <p:spPr bwMode="auto">
          <a:xfrm>
            <a:off x="7893050"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63" name="Freeform 5714"/>
          <p:cNvSpPr>
            <a:spLocks noEditPoints="1"/>
          </p:cNvSpPr>
          <p:nvPr/>
        </p:nvSpPr>
        <p:spPr bwMode="auto">
          <a:xfrm>
            <a:off x="7893050"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64" name="Freeform 5715"/>
          <p:cNvSpPr>
            <a:spLocks noEditPoints="1"/>
          </p:cNvSpPr>
          <p:nvPr/>
        </p:nvSpPr>
        <p:spPr bwMode="auto">
          <a:xfrm>
            <a:off x="7875588" y="230346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65" name="Freeform 5716"/>
          <p:cNvSpPr>
            <a:spLocks noEditPoints="1"/>
          </p:cNvSpPr>
          <p:nvPr/>
        </p:nvSpPr>
        <p:spPr bwMode="auto">
          <a:xfrm>
            <a:off x="7875588" y="230346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66" name="Freeform 5717"/>
          <p:cNvSpPr>
            <a:spLocks noEditPoints="1"/>
          </p:cNvSpPr>
          <p:nvPr/>
        </p:nvSpPr>
        <p:spPr bwMode="auto">
          <a:xfrm>
            <a:off x="7877175" y="24844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67" name="Freeform 5718"/>
          <p:cNvSpPr>
            <a:spLocks noEditPoints="1"/>
          </p:cNvSpPr>
          <p:nvPr/>
        </p:nvSpPr>
        <p:spPr bwMode="auto">
          <a:xfrm>
            <a:off x="7877175" y="24844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68" name="Freeform 5719"/>
          <p:cNvSpPr>
            <a:spLocks noEditPoints="1"/>
          </p:cNvSpPr>
          <p:nvPr/>
        </p:nvSpPr>
        <p:spPr bwMode="auto">
          <a:xfrm>
            <a:off x="7980363" y="19462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69" name="Freeform 5720"/>
          <p:cNvSpPr>
            <a:spLocks noEditPoints="1"/>
          </p:cNvSpPr>
          <p:nvPr/>
        </p:nvSpPr>
        <p:spPr bwMode="auto">
          <a:xfrm>
            <a:off x="7980363" y="19462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70" name="Freeform 5721"/>
          <p:cNvSpPr>
            <a:spLocks noEditPoints="1"/>
          </p:cNvSpPr>
          <p:nvPr/>
        </p:nvSpPr>
        <p:spPr bwMode="auto">
          <a:xfrm>
            <a:off x="7980363"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71" name="Freeform 5722"/>
          <p:cNvSpPr>
            <a:spLocks noEditPoints="1"/>
          </p:cNvSpPr>
          <p:nvPr/>
        </p:nvSpPr>
        <p:spPr bwMode="auto">
          <a:xfrm>
            <a:off x="7980363"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72" name="Freeform 5723"/>
          <p:cNvSpPr>
            <a:spLocks noEditPoints="1"/>
          </p:cNvSpPr>
          <p:nvPr/>
        </p:nvSpPr>
        <p:spPr bwMode="auto">
          <a:xfrm>
            <a:off x="7915275" y="20129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73" name="Freeform 5724"/>
          <p:cNvSpPr>
            <a:spLocks noEditPoints="1"/>
          </p:cNvSpPr>
          <p:nvPr/>
        </p:nvSpPr>
        <p:spPr bwMode="auto">
          <a:xfrm>
            <a:off x="7915275" y="20129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74" name="Freeform 5725"/>
          <p:cNvSpPr>
            <a:spLocks noEditPoints="1"/>
          </p:cNvSpPr>
          <p:nvPr/>
        </p:nvSpPr>
        <p:spPr bwMode="auto">
          <a:xfrm>
            <a:off x="7893050" y="22288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75" name="Freeform 5726"/>
          <p:cNvSpPr>
            <a:spLocks noEditPoints="1"/>
          </p:cNvSpPr>
          <p:nvPr/>
        </p:nvSpPr>
        <p:spPr bwMode="auto">
          <a:xfrm>
            <a:off x="7893050" y="22288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76" name="Freeform 5727"/>
          <p:cNvSpPr>
            <a:spLocks noEditPoints="1"/>
          </p:cNvSpPr>
          <p:nvPr/>
        </p:nvSpPr>
        <p:spPr bwMode="auto">
          <a:xfrm>
            <a:off x="7948613" y="25876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77" name="Freeform 5728"/>
          <p:cNvSpPr>
            <a:spLocks noEditPoints="1"/>
          </p:cNvSpPr>
          <p:nvPr/>
        </p:nvSpPr>
        <p:spPr bwMode="auto">
          <a:xfrm>
            <a:off x="7948613" y="25876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78" name="Freeform 5729"/>
          <p:cNvSpPr>
            <a:spLocks noEditPoints="1"/>
          </p:cNvSpPr>
          <p:nvPr/>
        </p:nvSpPr>
        <p:spPr bwMode="auto">
          <a:xfrm>
            <a:off x="7723188" y="2339975"/>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79" name="Freeform 5730"/>
          <p:cNvSpPr>
            <a:spLocks noEditPoints="1"/>
          </p:cNvSpPr>
          <p:nvPr/>
        </p:nvSpPr>
        <p:spPr bwMode="auto">
          <a:xfrm>
            <a:off x="7723188" y="2339975"/>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880" name="Freeform 5731"/>
          <p:cNvSpPr>
            <a:spLocks noEditPoints="1"/>
          </p:cNvSpPr>
          <p:nvPr/>
        </p:nvSpPr>
        <p:spPr bwMode="auto">
          <a:xfrm>
            <a:off x="8001000" y="2009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81" name="Freeform 5732"/>
          <p:cNvSpPr>
            <a:spLocks noEditPoints="1"/>
          </p:cNvSpPr>
          <p:nvPr/>
        </p:nvSpPr>
        <p:spPr bwMode="auto">
          <a:xfrm>
            <a:off x="8001000" y="2009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82" name="Freeform 5733"/>
          <p:cNvSpPr>
            <a:spLocks noEditPoints="1"/>
          </p:cNvSpPr>
          <p:nvPr/>
        </p:nvSpPr>
        <p:spPr bwMode="auto">
          <a:xfrm>
            <a:off x="7931150" y="29591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83" name="Freeform 5734"/>
          <p:cNvSpPr>
            <a:spLocks noEditPoints="1"/>
          </p:cNvSpPr>
          <p:nvPr/>
        </p:nvSpPr>
        <p:spPr bwMode="auto">
          <a:xfrm>
            <a:off x="7931150" y="29591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84" name="Freeform 5735"/>
          <p:cNvSpPr>
            <a:spLocks noEditPoints="1"/>
          </p:cNvSpPr>
          <p:nvPr/>
        </p:nvSpPr>
        <p:spPr bwMode="auto">
          <a:xfrm>
            <a:off x="8085138"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85" name="Freeform 5736"/>
          <p:cNvSpPr>
            <a:spLocks noEditPoints="1"/>
          </p:cNvSpPr>
          <p:nvPr/>
        </p:nvSpPr>
        <p:spPr bwMode="auto">
          <a:xfrm>
            <a:off x="8085138"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86" name="Freeform 5737"/>
          <p:cNvSpPr>
            <a:spLocks noEditPoints="1"/>
          </p:cNvSpPr>
          <p:nvPr/>
        </p:nvSpPr>
        <p:spPr bwMode="auto">
          <a:xfrm>
            <a:off x="7959725" y="20066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87" name="Freeform 5738"/>
          <p:cNvSpPr>
            <a:spLocks noEditPoints="1"/>
          </p:cNvSpPr>
          <p:nvPr/>
        </p:nvSpPr>
        <p:spPr bwMode="auto">
          <a:xfrm>
            <a:off x="7959725" y="20066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88" name="Freeform 5739"/>
          <p:cNvSpPr>
            <a:spLocks noEditPoints="1"/>
          </p:cNvSpPr>
          <p:nvPr/>
        </p:nvSpPr>
        <p:spPr bwMode="auto">
          <a:xfrm>
            <a:off x="8023225" y="20272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89" name="Freeform 5740"/>
          <p:cNvSpPr>
            <a:spLocks noEditPoints="1"/>
          </p:cNvSpPr>
          <p:nvPr/>
        </p:nvSpPr>
        <p:spPr bwMode="auto">
          <a:xfrm>
            <a:off x="8023225" y="20272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90" name="Freeform 5741"/>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91" name="Freeform 5742"/>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92" name="Freeform 5743"/>
          <p:cNvSpPr>
            <a:spLocks noEditPoints="1"/>
          </p:cNvSpPr>
          <p:nvPr/>
        </p:nvSpPr>
        <p:spPr bwMode="auto">
          <a:xfrm>
            <a:off x="8020050" y="21304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93" name="Freeform 5744"/>
          <p:cNvSpPr>
            <a:spLocks noEditPoints="1"/>
          </p:cNvSpPr>
          <p:nvPr/>
        </p:nvSpPr>
        <p:spPr bwMode="auto">
          <a:xfrm>
            <a:off x="8020050" y="21304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94" name="Freeform 5745"/>
          <p:cNvSpPr>
            <a:spLocks noEditPoints="1"/>
          </p:cNvSpPr>
          <p:nvPr/>
        </p:nvSpPr>
        <p:spPr bwMode="auto">
          <a:xfrm>
            <a:off x="796925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895" name="Freeform 5746"/>
          <p:cNvSpPr>
            <a:spLocks noEditPoints="1"/>
          </p:cNvSpPr>
          <p:nvPr/>
        </p:nvSpPr>
        <p:spPr bwMode="auto">
          <a:xfrm>
            <a:off x="796925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96" name="Freeform 5747"/>
          <p:cNvSpPr>
            <a:spLocks noEditPoints="1"/>
          </p:cNvSpPr>
          <p:nvPr/>
        </p:nvSpPr>
        <p:spPr bwMode="auto">
          <a:xfrm>
            <a:off x="7980363"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97" name="Freeform 5748"/>
          <p:cNvSpPr>
            <a:spLocks noEditPoints="1"/>
          </p:cNvSpPr>
          <p:nvPr/>
        </p:nvSpPr>
        <p:spPr bwMode="auto">
          <a:xfrm>
            <a:off x="7980363"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898" name="Freeform 5749"/>
          <p:cNvSpPr>
            <a:spLocks noEditPoints="1"/>
          </p:cNvSpPr>
          <p:nvPr/>
        </p:nvSpPr>
        <p:spPr bwMode="auto">
          <a:xfrm>
            <a:off x="7832725" y="25273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899" name="Freeform 5750"/>
          <p:cNvSpPr>
            <a:spLocks noEditPoints="1"/>
          </p:cNvSpPr>
          <p:nvPr/>
        </p:nvSpPr>
        <p:spPr bwMode="auto">
          <a:xfrm>
            <a:off x="7832725" y="25273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00" name="Freeform 5751"/>
          <p:cNvSpPr>
            <a:spLocks noEditPoints="1"/>
          </p:cNvSpPr>
          <p:nvPr/>
        </p:nvSpPr>
        <p:spPr bwMode="auto">
          <a:xfrm>
            <a:off x="78406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01" name="Freeform 5752"/>
          <p:cNvSpPr>
            <a:spLocks noEditPoints="1"/>
          </p:cNvSpPr>
          <p:nvPr/>
        </p:nvSpPr>
        <p:spPr bwMode="auto">
          <a:xfrm>
            <a:off x="78406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02" name="Freeform 5753"/>
          <p:cNvSpPr>
            <a:spLocks noEditPoints="1"/>
          </p:cNvSpPr>
          <p:nvPr/>
        </p:nvSpPr>
        <p:spPr bwMode="auto">
          <a:xfrm>
            <a:off x="7980363"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03" name="Freeform 5754"/>
          <p:cNvSpPr>
            <a:spLocks noEditPoints="1"/>
          </p:cNvSpPr>
          <p:nvPr/>
        </p:nvSpPr>
        <p:spPr bwMode="auto">
          <a:xfrm>
            <a:off x="7980363"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04" name="Freeform 5755"/>
          <p:cNvSpPr>
            <a:spLocks noEditPoints="1"/>
          </p:cNvSpPr>
          <p:nvPr/>
        </p:nvSpPr>
        <p:spPr bwMode="auto">
          <a:xfrm>
            <a:off x="802322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05" name="Freeform 5756"/>
          <p:cNvSpPr>
            <a:spLocks noEditPoints="1"/>
          </p:cNvSpPr>
          <p:nvPr/>
        </p:nvSpPr>
        <p:spPr bwMode="auto">
          <a:xfrm>
            <a:off x="802322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06" name="Freeform 5757"/>
          <p:cNvSpPr>
            <a:spLocks noEditPoints="1"/>
          </p:cNvSpPr>
          <p:nvPr/>
        </p:nvSpPr>
        <p:spPr bwMode="auto">
          <a:xfrm>
            <a:off x="7785100"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07" name="Freeform 5758"/>
          <p:cNvSpPr>
            <a:spLocks noEditPoints="1"/>
          </p:cNvSpPr>
          <p:nvPr/>
        </p:nvSpPr>
        <p:spPr bwMode="auto">
          <a:xfrm>
            <a:off x="7785100"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08" name="Freeform 5759"/>
          <p:cNvSpPr>
            <a:spLocks noEditPoints="1"/>
          </p:cNvSpPr>
          <p:nvPr/>
        </p:nvSpPr>
        <p:spPr bwMode="auto">
          <a:xfrm>
            <a:off x="8023225" y="1920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09" name="Freeform 5760"/>
          <p:cNvSpPr>
            <a:spLocks noEditPoints="1"/>
          </p:cNvSpPr>
          <p:nvPr/>
        </p:nvSpPr>
        <p:spPr bwMode="auto">
          <a:xfrm>
            <a:off x="8023225" y="1920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10" name="Freeform 5761"/>
          <p:cNvSpPr>
            <a:spLocks noEditPoints="1"/>
          </p:cNvSpPr>
          <p:nvPr/>
        </p:nvSpPr>
        <p:spPr bwMode="auto">
          <a:xfrm>
            <a:off x="7956550"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11" name="Freeform 5762"/>
          <p:cNvSpPr>
            <a:spLocks noEditPoints="1"/>
          </p:cNvSpPr>
          <p:nvPr/>
        </p:nvSpPr>
        <p:spPr bwMode="auto">
          <a:xfrm>
            <a:off x="7956550"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12" name="Freeform 5763"/>
          <p:cNvSpPr>
            <a:spLocks noEditPoints="1"/>
          </p:cNvSpPr>
          <p:nvPr/>
        </p:nvSpPr>
        <p:spPr bwMode="auto">
          <a:xfrm>
            <a:off x="7996238"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13" name="Freeform 5764"/>
          <p:cNvSpPr>
            <a:spLocks noEditPoints="1"/>
          </p:cNvSpPr>
          <p:nvPr/>
        </p:nvSpPr>
        <p:spPr bwMode="auto">
          <a:xfrm>
            <a:off x="7996238"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14" name="Freeform 5765"/>
          <p:cNvSpPr>
            <a:spLocks noEditPoints="1"/>
          </p:cNvSpPr>
          <p:nvPr/>
        </p:nvSpPr>
        <p:spPr bwMode="auto">
          <a:xfrm>
            <a:off x="7915275" y="23320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15" name="Freeform 5766"/>
          <p:cNvSpPr>
            <a:spLocks noEditPoints="1"/>
          </p:cNvSpPr>
          <p:nvPr/>
        </p:nvSpPr>
        <p:spPr bwMode="auto">
          <a:xfrm>
            <a:off x="7915275" y="23320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16" name="Freeform 5767"/>
          <p:cNvSpPr>
            <a:spLocks noEditPoints="1"/>
          </p:cNvSpPr>
          <p:nvPr/>
        </p:nvSpPr>
        <p:spPr bwMode="auto">
          <a:xfrm>
            <a:off x="8001000"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17" name="Freeform 5768"/>
          <p:cNvSpPr>
            <a:spLocks noEditPoints="1"/>
          </p:cNvSpPr>
          <p:nvPr/>
        </p:nvSpPr>
        <p:spPr bwMode="auto">
          <a:xfrm>
            <a:off x="8001000"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18" name="Freeform 5769"/>
          <p:cNvSpPr>
            <a:spLocks noEditPoints="1"/>
          </p:cNvSpPr>
          <p:nvPr/>
        </p:nvSpPr>
        <p:spPr bwMode="auto">
          <a:xfrm>
            <a:off x="7969250" y="16827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19" name="Freeform 5770"/>
          <p:cNvSpPr>
            <a:spLocks noEditPoints="1"/>
          </p:cNvSpPr>
          <p:nvPr/>
        </p:nvSpPr>
        <p:spPr bwMode="auto">
          <a:xfrm>
            <a:off x="7969250" y="16827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20" name="Freeform 5771"/>
          <p:cNvSpPr>
            <a:spLocks noEditPoints="1"/>
          </p:cNvSpPr>
          <p:nvPr/>
        </p:nvSpPr>
        <p:spPr bwMode="auto">
          <a:xfrm>
            <a:off x="7683500" y="23352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21" name="Freeform 5772"/>
          <p:cNvSpPr>
            <a:spLocks noEditPoints="1"/>
          </p:cNvSpPr>
          <p:nvPr/>
        </p:nvSpPr>
        <p:spPr bwMode="auto">
          <a:xfrm>
            <a:off x="7683500" y="23352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22" name="Freeform 5773"/>
          <p:cNvSpPr>
            <a:spLocks noEditPoints="1"/>
          </p:cNvSpPr>
          <p:nvPr/>
        </p:nvSpPr>
        <p:spPr bwMode="auto">
          <a:xfrm>
            <a:off x="8020050"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23" name="Freeform 5774"/>
          <p:cNvSpPr>
            <a:spLocks noEditPoints="1"/>
          </p:cNvSpPr>
          <p:nvPr/>
        </p:nvSpPr>
        <p:spPr bwMode="auto">
          <a:xfrm>
            <a:off x="8020050"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24" name="Freeform 5775"/>
          <p:cNvSpPr>
            <a:spLocks noEditPoints="1"/>
          </p:cNvSpPr>
          <p:nvPr/>
        </p:nvSpPr>
        <p:spPr bwMode="auto">
          <a:xfrm>
            <a:off x="7975600" y="19002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25" name="Freeform 5776"/>
          <p:cNvSpPr>
            <a:spLocks noEditPoints="1"/>
          </p:cNvSpPr>
          <p:nvPr/>
        </p:nvSpPr>
        <p:spPr bwMode="auto">
          <a:xfrm>
            <a:off x="7975600" y="19002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26" name="Freeform 5777"/>
          <p:cNvSpPr>
            <a:spLocks noEditPoints="1"/>
          </p:cNvSpPr>
          <p:nvPr/>
        </p:nvSpPr>
        <p:spPr bwMode="auto">
          <a:xfrm>
            <a:off x="8035925" y="17764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27" name="Freeform 5778"/>
          <p:cNvSpPr>
            <a:spLocks noEditPoints="1"/>
          </p:cNvSpPr>
          <p:nvPr/>
        </p:nvSpPr>
        <p:spPr bwMode="auto">
          <a:xfrm>
            <a:off x="8035925" y="17764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928" name="Freeform 5779"/>
          <p:cNvSpPr>
            <a:spLocks noEditPoints="1"/>
          </p:cNvSpPr>
          <p:nvPr/>
        </p:nvSpPr>
        <p:spPr bwMode="auto">
          <a:xfrm>
            <a:off x="7977188"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29" name="Freeform 5781"/>
          <p:cNvSpPr>
            <a:spLocks noEditPoints="1"/>
          </p:cNvSpPr>
          <p:nvPr/>
        </p:nvSpPr>
        <p:spPr bwMode="auto">
          <a:xfrm>
            <a:off x="7977188"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30" name="Freeform 5782"/>
          <p:cNvSpPr>
            <a:spLocks noEditPoints="1"/>
          </p:cNvSpPr>
          <p:nvPr/>
        </p:nvSpPr>
        <p:spPr bwMode="auto">
          <a:xfrm>
            <a:off x="7388225" y="2644775"/>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31" name="Freeform 5783"/>
          <p:cNvSpPr>
            <a:spLocks noEditPoints="1"/>
          </p:cNvSpPr>
          <p:nvPr/>
        </p:nvSpPr>
        <p:spPr bwMode="auto">
          <a:xfrm>
            <a:off x="7388225" y="2644775"/>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39"/>
                </a:moveTo>
                <a:lnTo>
                  <a:pt x="70" y="39"/>
                </a:lnTo>
                <a:lnTo>
                  <a:pt x="70"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932" name="Freeform 5784"/>
          <p:cNvSpPr>
            <a:spLocks noEditPoints="1"/>
          </p:cNvSpPr>
          <p:nvPr/>
        </p:nvSpPr>
        <p:spPr bwMode="auto">
          <a:xfrm>
            <a:off x="7843838"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33" name="Freeform 5785"/>
          <p:cNvSpPr>
            <a:spLocks noEditPoints="1"/>
          </p:cNvSpPr>
          <p:nvPr/>
        </p:nvSpPr>
        <p:spPr bwMode="auto">
          <a:xfrm>
            <a:off x="7843838"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34" name="Freeform 5786"/>
          <p:cNvSpPr>
            <a:spLocks noEditPoints="1"/>
          </p:cNvSpPr>
          <p:nvPr/>
        </p:nvSpPr>
        <p:spPr bwMode="auto">
          <a:xfrm>
            <a:off x="7904163" y="18351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35" name="Freeform 5787"/>
          <p:cNvSpPr>
            <a:spLocks noEditPoints="1"/>
          </p:cNvSpPr>
          <p:nvPr/>
        </p:nvSpPr>
        <p:spPr bwMode="auto">
          <a:xfrm>
            <a:off x="7904163" y="18351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36" name="Freeform 5788"/>
          <p:cNvSpPr>
            <a:spLocks noEditPoints="1"/>
          </p:cNvSpPr>
          <p:nvPr/>
        </p:nvSpPr>
        <p:spPr bwMode="auto">
          <a:xfrm>
            <a:off x="7867650" y="218598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37" name="Freeform 5789"/>
          <p:cNvSpPr>
            <a:spLocks noEditPoints="1"/>
          </p:cNvSpPr>
          <p:nvPr/>
        </p:nvSpPr>
        <p:spPr bwMode="auto">
          <a:xfrm>
            <a:off x="7867650" y="218598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38" name="Freeform 5790"/>
          <p:cNvSpPr>
            <a:spLocks noEditPoints="1"/>
          </p:cNvSpPr>
          <p:nvPr/>
        </p:nvSpPr>
        <p:spPr bwMode="auto">
          <a:xfrm>
            <a:off x="7915275" y="20272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39" name="Freeform 5791"/>
          <p:cNvSpPr>
            <a:spLocks noEditPoints="1"/>
          </p:cNvSpPr>
          <p:nvPr/>
        </p:nvSpPr>
        <p:spPr bwMode="auto">
          <a:xfrm>
            <a:off x="7915275" y="20272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40" name="Freeform 5792"/>
          <p:cNvSpPr>
            <a:spLocks noEditPoints="1"/>
          </p:cNvSpPr>
          <p:nvPr/>
        </p:nvSpPr>
        <p:spPr bwMode="auto">
          <a:xfrm>
            <a:off x="7915275" y="202088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41" name="Freeform 5793"/>
          <p:cNvSpPr>
            <a:spLocks noEditPoints="1"/>
          </p:cNvSpPr>
          <p:nvPr/>
        </p:nvSpPr>
        <p:spPr bwMode="auto">
          <a:xfrm>
            <a:off x="7915275" y="202088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39"/>
                </a:moveTo>
                <a:lnTo>
                  <a:pt x="69" y="39"/>
                </a:lnTo>
                <a:lnTo>
                  <a:pt x="69" y="53"/>
                </a:lnTo>
                <a:lnTo>
                  <a:pt x="0" y="53"/>
                </a:lnTo>
                <a:lnTo>
                  <a:pt x="0" y="39"/>
                </a:lnTo>
                <a:close/>
              </a:path>
            </a:pathLst>
          </a:custGeom>
          <a:solidFill>
            <a:srgbClr val="92D050"/>
          </a:solidFill>
          <a:ln w="0" cap="flat">
            <a:solidFill>
              <a:srgbClr val="92D050"/>
            </a:solidFill>
            <a:prstDash val="solid"/>
            <a:round/>
            <a:headEnd/>
            <a:tailEnd/>
          </a:ln>
        </p:spPr>
        <p:txBody>
          <a:bodyPr/>
          <a:lstStyle/>
          <a:p>
            <a:endParaRPr lang="fr-FR"/>
          </a:p>
        </p:txBody>
      </p:sp>
      <p:sp>
        <p:nvSpPr>
          <p:cNvPr id="75942" name="Freeform 5794"/>
          <p:cNvSpPr>
            <a:spLocks noEditPoints="1"/>
          </p:cNvSpPr>
          <p:nvPr/>
        </p:nvSpPr>
        <p:spPr bwMode="auto">
          <a:xfrm>
            <a:off x="7927975" y="2243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43" name="Freeform 5795"/>
          <p:cNvSpPr>
            <a:spLocks noEditPoints="1"/>
          </p:cNvSpPr>
          <p:nvPr/>
        </p:nvSpPr>
        <p:spPr bwMode="auto">
          <a:xfrm>
            <a:off x="7927975" y="2243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44" name="Freeform 5796"/>
          <p:cNvSpPr>
            <a:spLocks noEditPoints="1"/>
          </p:cNvSpPr>
          <p:nvPr/>
        </p:nvSpPr>
        <p:spPr bwMode="auto">
          <a:xfrm>
            <a:off x="8001000" y="1839913"/>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45" name="Freeform 5797"/>
          <p:cNvSpPr>
            <a:spLocks noEditPoints="1"/>
          </p:cNvSpPr>
          <p:nvPr/>
        </p:nvSpPr>
        <p:spPr bwMode="auto">
          <a:xfrm>
            <a:off x="8001000" y="1839913"/>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46" name="Freeform 5798"/>
          <p:cNvSpPr>
            <a:spLocks noEditPoints="1"/>
          </p:cNvSpPr>
          <p:nvPr/>
        </p:nvSpPr>
        <p:spPr bwMode="auto">
          <a:xfrm>
            <a:off x="795972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47" name="Freeform 5799"/>
          <p:cNvSpPr>
            <a:spLocks noEditPoints="1"/>
          </p:cNvSpPr>
          <p:nvPr/>
        </p:nvSpPr>
        <p:spPr bwMode="auto">
          <a:xfrm>
            <a:off x="795972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48" name="Freeform 5800"/>
          <p:cNvSpPr>
            <a:spLocks noEditPoints="1"/>
          </p:cNvSpPr>
          <p:nvPr/>
        </p:nvSpPr>
        <p:spPr bwMode="auto">
          <a:xfrm>
            <a:off x="7864475"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49" name="Freeform 5801"/>
          <p:cNvSpPr>
            <a:spLocks noEditPoints="1"/>
          </p:cNvSpPr>
          <p:nvPr/>
        </p:nvSpPr>
        <p:spPr bwMode="auto">
          <a:xfrm>
            <a:off x="7864475"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50" name="Freeform 5802"/>
          <p:cNvSpPr>
            <a:spLocks noEditPoints="1"/>
          </p:cNvSpPr>
          <p:nvPr/>
        </p:nvSpPr>
        <p:spPr bwMode="auto">
          <a:xfrm>
            <a:off x="7900988" y="19637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51" name="Freeform 5803"/>
          <p:cNvSpPr>
            <a:spLocks noEditPoints="1"/>
          </p:cNvSpPr>
          <p:nvPr/>
        </p:nvSpPr>
        <p:spPr bwMode="auto">
          <a:xfrm>
            <a:off x="7900988" y="19637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52" name="Freeform 5804"/>
          <p:cNvSpPr>
            <a:spLocks noEditPoints="1"/>
          </p:cNvSpPr>
          <p:nvPr/>
        </p:nvSpPr>
        <p:spPr bwMode="auto">
          <a:xfrm>
            <a:off x="7980363"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53" name="Freeform 5805"/>
          <p:cNvSpPr>
            <a:spLocks noEditPoints="1"/>
          </p:cNvSpPr>
          <p:nvPr/>
        </p:nvSpPr>
        <p:spPr bwMode="auto">
          <a:xfrm>
            <a:off x="7980363"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54" name="Freeform 5806"/>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55" name="Freeform 5807"/>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56" name="Freeform 5808"/>
          <p:cNvSpPr>
            <a:spLocks noEditPoints="1"/>
          </p:cNvSpPr>
          <p:nvPr/>
        </p:nvSpPr>
        <p:spPr bwMode="auto">
          <a:xfrm>
            <a:off x="7939088" y="19002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57" name="Freeform 5809"/>
          <p:cNvSpPr>
            <a:spLocks noEditPoints="1"/>
          </p:cNvSpPr>
          <p:nvPr/>
        </p:nvSpPr>
        <p:spPr bwMode="auto">
          <a:xfrm>
            <a:off x="7939088" y="19002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58" name="Freeform 5810"/>
          <p:cNvSpPr>
            <a:spLocks noEditPoints="1"/>
          </p:cNvSpPr>
          <p:nvPr/>
        </p:nvSpPr>
        <p:spPr bwMode="auto">
          <a:xfrm>
            <a:off x="7639050" y="23526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59" name="Freeform 5811"/>
          <p:cNvSpPr>
            <a:spLocks noEditPoints="1"/>
          </p:cNvSpPr>
          <p:nvPr/>
        </p:nvSpPr>
        <p:spPr bwMode="auto">
          <a:xfrm>
            <a:off x="7639050" y="23526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60" name="Freeform 5812"/>
          <p:cNvSpPr>
            <a:spLocks noEditPoints="1"/>
          </p:cNvSpPr>
          <p:nvPr/>
        </p:nvSpPr>
        <p:spPr bwMode="auto">
          <a:xfrm>
            <a:off x="7923213" y="1704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61" name="Freeform 5813"/>
          <p:cNvSpPr>
            <a:spLocks noEditPoints="1"/>
          </p:cNvSpPr>
          <p:nvPr/>
        </p:nvSpPr>
        <p:spPr bwMode="auto">
          <a:xfrm>
            <a:off x="7923213" y="1704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62" name="Freeform 5814"/>
          <p:cNvSpPr>
            <a:spLocks noEditPoints="1"/>
          </p:cNvSpPr>
          <p:nvPr/>
        </p:nvSpPr>
        <p:spPr bwMode="auto">
          <a:xfrm>
            <a:off x="7956550"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63" name="Freeform 5815"/>
          <p:cNvSpPr>
            <a:spLocks noEditPoints="1"/>
          </p:cNvSpPr>
          <p:nvPr/>
        </p:nvSpPr>
        <p:spPr bwMode="auto">
          <a:xfrm>
            <a:off x="7956550"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64" name="Freeform 5816"/>
          <p:cNvSpPr>
            <a:spLocks noEditPoints="1"/>
          </p:cNvSpPr>
          <p:nvPr/>
        </p:nvSpPr>
        <p:spPr bwMode="auto">
          <a:xfrm>
            <a:off x="7915275" y="197802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65" name="Freeform 5817"/>
          <p:cNvSpPr>
            <a:spLocks noEditPoints="1"/>
          </p:cNvSpPr>
          <p:nvPr/>
        </p:nvSpPr>
        <p:spPr bwMode="auto">
          <a:xfrm>
            <a:off x="7915275" y="197802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66" name="Freeform 5818"/>
          <p:cNvSpPr>
            <a:spLocks noEditPoints="1"/>
          </p:cNvSpPr>
          <p:nvPr/>
        </p:nvSpPr>
        <p:spPr bwMode="auto">
          <a:xfrm>
            <a:off x="7951788" y="20701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67" name="Freeform 5819"/>
          <p:cNvSpPr>
            <a:spLocks noEditPoints="1"/>
          </p:cNvSpPr>
          <p:nvPr/>
        </p:nvSpPr>
        <p:spPr bwMode="auto">
          <a:xfrm>
            <a:off x="7951788" y="20701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68" name="Freeform 5820"/>
          <p:cNvSpPr>
            <a:spLocks noEditPoints="1"/>
          </p:cNvSpPr>
          <p:nvPr/>
        </p:nvSpPr>
        <p:spPr bwMode="auto">
          <a:xfrm>
            <a:off x="7286625" y="19637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69" name="Freeform 5821"/>
          <p:cNvSpPr>
            <a:spLocks noEditPoints="1"/>
          </p:cNvSpPr>
          <p:nvPr/>
        </p:nvSpPr>
        <p:spPr bwMode="auto">
          <a:xfrm>
            <a:off x="7286625" y="19637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70" name="Freeform 5822"/>
          <p:cNvSpPr>
            <a:spLocks noEditPoints="1"/>
          </p:cNvSpPr>
          <p:nvPr/>
        </p:nvSpPr>
        <p:spPr bwMode="auto">
          <a:xfrm>
            <a:off x="789305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71" name="Freeform 5823"/>
          <p:cNvSpPr>
            <a:spLocks noEditPoints="1"/>
          </p:cNvSpPr>
          <p:nvPr/>
        </p:nvSpPr>
        <p:spPr bwMode="auto">
          <a:xfrm>
            <a:off x="789305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72" name="Freeform 5824"/>
          <p:cNvSpPr>
            <a:spLocks noEditPoints="1"/>
          </p:cNvSpPr>
          <p:nvPr/>
        </p:nvSpPr>
        <p:spPr bwMode="auto">
          <a:xfrm>
            <a:off x="7888288"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73" name="Freeform 5825"/>
          <p:cNvSpPr>
            <a:spLocks noEditPoints="1"/>
          </p:cNvSpPr>
          <p:nvPr/>
        </p:nvSpPr>
        <p:spPr bwMode="auto">
          <a:xfrm>
            <a:off x="7888288"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74" name="Freeform 5826"/>
          <p:cNvSpPr>
            <a:spLocks noEditPoints="1"/>
          </p:cNvSpPr>
          <p:nvPr/>
        </p:nvSpPr>
        <p:spPr bwMode="auto">
          <a:xfrm>
            <a:off x="799147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75" name="Freeform 5827"/>
          <p:cNvSpPr>
            <a:spLocks noEditPoints="1"/>
          </p:cNvSpPr>
          <p:nvPr/>
        </p:nvSpPr>
        <p:spPr bwMode="auto">
          <a:xfrm>
            <a:off x="799147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76" name="Freeform 5828"/>
          <p:cNvSpPr>
            <a:spLocks noEditPoints="1"/>
          </p:cNvSpPr>
          <p:nvPr/>
        </p:nvSpPr>
        <p:spPr bwMode="auto">
          <a:xfrm>
            <a:off x="7975600" y="20526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77" name="Freeform 5829"/>
          <p:cNvSpPr>
            <a:spLocks noEditPoints="1"/>
          </p:cNvSpPr>
          <p:nvPr/>
        </p:nvSpPr>
        <p:spPr bwMode="auto">
          <a:xfrm>
            <a:off x="7975600" y="20526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78" name="Freeform 5830"/>
          <p:cNvSpPr>
            <a:spLocks noEditPoints="1"/>
          </p:cNvSpPr>
          <p:nvPr/>
        </p:nvSpPr>
        <p:spPr bwMode="auto">
          <a:xfrm>
            <a:off x="7983538" y="20939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79" name="Freeform 5831"/>
          <p:cNvSpPr>
            <a:spLocks noEditPoints="1"/>
          </p:cNvSpPr>
          <p:nvPr/>
        </p:nvSpPr>
        <p:spPr bwMode="auto">
          <a:xfrm>
            <a:off x="7983538" y="20939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80" name="Freeform 5832"/>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81" name="Freeform 5833"/>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82" name="Freeform 5834"/>
          <p:cNvSpPr>
            <a:spLocks noEditPoints="1"/>
          </p:cNvSpPr>
          <p:nvPr/>
        </p:nvSpPr>
        <p:spPr bwMode="auto">
          <a:xfrm>
            <a:off x="7959725" y="22891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83" name="Freeform 5835"/>
          <p:cNvSpPr>
            <a:spLocks noEditPoints="1"/>
          </p:cNvSpPr>
          <p:nvPr/>
        </p:nvSpPr>
        <p:spPr bwMode="auto">
          <a:xfrm>
            <a:off x="7959725" y="22891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84" name="Freeform 5836"/>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85" name="Freeform 5837"/>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86" name="Freeform 5838"/>
          <p:cNvSpPr>
            <a:spLocks noEditPoints="1"/>
          </p:cNvSpPr>
          <p:nvPr/>
        </p:nvSpPr>
        <p:spPr bwMode="auto">
          <a:xfrm>
            <a:off x="7980363" y="17113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87" name="Freeform 5839"/>
          <p:cNvSpPr>
            <a:spLocks noEditPoints="1"/>
          </p:cNvSpPr>
          <p:nvPr/>
        </p:nvSpPr>
        <p:spPr bwMode="auto">
          <a:xfrm>
            <a:off x="7980363" y="17113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88" name="Freeform 5840"/>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89" name="Freeform 5841"/>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90" name="Freeform 5842"/>
          <p:cNvSpPr>
            <a:spLocks noEditPoints="1"/>
          </p:cNvSpPr>
          <p:nvPr/>
        </p:nvSpPr>
        <p:spPr bwMode="auto">
          <a:xfrm>
            <a:off x="7977188"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91" name="Freeform 5843"/>
          <p:cNvSpPr>
            <a:spLocks noEditPoints="1"/>
          </p:cNvSpPr>
          <p:nvPr/>
        </p:nvSpPr>
        <p:spPr bwMode="auto">
          <a:xfrm>
            <a:off x="7977188"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92" name="Freeform 5844"/>
          <p:cNvSpPr>
            <a:spLocks noEditPoints="1"/>
          </p:cNvSpPr>
          <p:nvPr/>
        </p:nvSpPr>
        <p:spPr bwMode="auto">
          <a:xfrm>
            <a:off x="7496175"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5993" name="Freeform 5845"/>
          <p:cNvSpPr>
            <a:spLocks noEditPoints="1"/>
          </p:cNvSpPr>
          <p:nvPr/>
        </p:nvSpPr>
        <p:spPr bwMode="auto">
          <a:xfrm>
            <a:off x="7496175"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94" name="Freeform 5846"/>
          <p:cNvSpPr>
            <a:spLocks noEditPoints="1"/>
          </p:cNvSpPr>
          <p:nvPr/>
        </p:nvSpPr>
        <p:spPr bwMode="auto">
          <a:xfrm>
            <a:off x="7935913" y="180022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95" name="Freeform 5847"/>
          <p:cNvSpPr>
            <a:spLocks noEditPoints="1"/>
          </p:cNvSpPr>
          <p:nvPr/>
        </p:nvSpPr>
        <p:spPr bwMode="auto">
          <a:xfrm>
            <a:off x="7935913" y="180022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39" y="0"/>
                </a:moveTo>
                <a:lnTo>
                  <a:pt x="39" y="94"/>
                </a:lnTo>
                <a:lnTo>
                  <a:pt x="30" y="94"/>
                </a:lnTo>
                <a:lnTo>
                  <a:pt x="30" y="0"/>
                </a:lnTo>
                <a:lnTo>
                  <a:pt x="39"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96" name="Freeform 5848"/>
          <p:cNvSpPr>
            <a:spLocks noEditPoints="1"/>
          </p:cNvSpPr>
          <p:nvPr/>
        </p:nvSpPr>
        <p:spPr bwMode="auto">
          <a:xfrm>
            <a:off x="7777163"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97" name="Freeform 5849"/>
          <p:cNvSpPr>
            <a:spLocks noEditPoints="1"/>
          </p:cNvSpPr>
          <p:nvPr/>
        </p:nvSpPr>
        <p:spPr bwMode="auto">
          <a:xfrm>
            <a:off x="7777163"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5998" name="Freeform 5850"/>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5999" name="Freeform 5851"/>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00" name="Freeform 5852"/>
          <p:cNvSpPr>
            <a:spLocks noEditPoints="1"/>
          </p:cNvSpPr>
          <p:nvPr/>
        </p:nvSpPr>
        <p:spPr bwMode="auto">
          <a:xfrm>
            <a:off x="7980363"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01" name="Freeform 5853"/>
          <p:cNvSpPr>
            <a:spLocks noEditPoints="1"/>
          </p:cNvSpPr>
          <p:nvPr/>
        </p:nvSpPr>
        <p:spPr bwMode="auto">
          <a:xfrm>
            <a:off x="7980363"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02" name="Freeform 5854"/>
          <p:cNvSpPr>
            <a:spLocks noEditPoints="1"/>
          </p:cNvSpPr>
          <p:nvPr/>
        </p:nvSpPr>
        <p:spPr bwMode="auto">
          <a:xfrm>
            <a:off x="7943850" y="1704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03" name="Freeform 5855"/>
          <p:cNvSpPr>
            <a:spLocks noEditPoints="1"/>
          </p:cNvSpPr>
          <p:nvPr/>
        </p:nvSpPr>
        <p:spPr bwMode="auto">
          <a:xfrm>
            <a:off x="7943850" y="1704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04" name="Freeform 5856"/>
          <p:cNvSpPr>
            <a:spLocks noEditPoints="1"/>
          </p:cNvSpPr>
          <p:nvPr/>
        </p:nvSpPr>
        <p:spPr bwMode="auto">
          <a:xfrm>
            <a:off x="7508875" y="2260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05" name="Freeform 5857"/>
          <p:cNvSpPr>
            <a:spLocks noEditPoints="1"/>
          </p:cNvSpPr>
          <p:nvPr/>
        </p:nvSpPr>
        <p:spPr bwMode="auto">
          <a:xfrm>
            <a:off x="7508875" y="2260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06" name="Freeform 5858"/>
          <p:cNvSpPr>
            <a:spLocks noEditPoints="1"/>
          </p:cNvSpPr>
          <p:nvPr/>
        </p:nvSpPr>
        <p:spPr bwMode="auto">
          <a:xfrm>
            <a:off x="8024813"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07" name="Freeform 5859"/>
          <p:cNvSpPr>
            <a:spLocks noEditPoints="1"/>
          </p:cNvSpPr>
          <p:nvPr/>
        </p:nvSpPr>
        <p:spPr bwMode="auto">
          <a:xfrm>
            <a:off x="8024813"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08" name="Freeform 5860"/>
          <p:cNvSpPr>
            <a:spLocks noEditPoints="1"/>
          </p:cNvSpPr>
          <p:nvPr/>
        </p:nvSpPr>
        <p:spPr bwMode="auto">
          <a:xfrm>
            <a:off x="7996238"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09" name="Freeform 5861"/>
          <p:cNvSpPr>
            <a:spLocks noEditPoints="1"/>
          </p:cNvSpPr>
          <p:nvPr/>
        </p:nvSpPr>
        <p:spPr bwMode="auto">
          <a:xfrm>
            <a:off x="7996238"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10" name="Freeform 5862"/>
          <p:cNvSpPr>
            <a:spLocks noEditPoints="1"/>
          </p:cNvSpPr>
          <p:nvPr/>
        </p:nvSpPr>
        <p:spPr bwMode="auto">
          <a:xfrm>
            <a:off x="7920038" y="203835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11" name="Freeform 5863"/>
          <p:cNvSpPr>
            <a:spLocks noEditPoints="1"/>
          </p:cNvSpPr>
          <p:nvPr/>
        </p:nvSpPr>
        <p:spPr bwMode="auto">
          <a:xfrm>
            <a:off x="7920038" y="203835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12" name="Freeform 5864"/>
          <p:cNvSpPr>
            <a:spLocks noEditPoints="1"/>
          </p:cNvSpPr>
          <p:nvPr/>
        </p:nvSpPr>
        <p:spPr bwMode="auto">
          <a:xfrm>
            <a:off x="7939088" y="21367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13" name="Freeform 5865"/>
          <p:cNvSpPr>
            <a:spLocks noEditPoints="1"/>
          </p:cNvSpPr>
          <p:nvPr/>
        </p:nvSpPr>
        <p:spPr bwMode="auto">
          <a:xfrm>
            <a:off x="7939088" y="21367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14" name="Freeform 5866"/>
          <p:cNvSpPr>
            <a:spLocks noEditPoints="1"/>
          </p:cNvSpPr>
          <p:nvPr/>
        </p:nvSpPr>
        <p:spPr bwMode="auto">
          <a:xfrm>
            <a:off x="7980363"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15" name="Freeform 5867"/>
          <p:cNvSpPr>
            <a:spLocks noEditPoints="1"/>
          </p:cNvSpPr>
          <p:nvPr/>
        </p:nvSpPr>
        <p:spPr bwMode="auto">
          <a:xfrm>
            <a:off x="7980363"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16" name="Freeform 5868"/>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17" name="Freeform 5869"/>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18" name="Freeform 5870"/>
          <p:cNvSpPr>
            <a:spLocks noEditPoints="1"/>
          </p:cNvSpPr>
          <p:nvPr/>
        </p:nvSpPr>
        <p:spPr bwMode="auto">
          <a:xfrm>
            <a:off x="7980363" y="1941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19" name="Freeform 5871"/>
          <p:cNvSpPr>
            <a:spLocks noEditPoints="1"/>
          </p:cNvSpPr>
          <p:nvPr/>
        </p:nvSpPr>
        <p:spPr bwMode="auto">
          <a:xfrm>
            <a:off x="7980363" y="1941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20" name="Freeform 5872"/>
          <p:cNvSpPr>
            <a:spLocks noEditPoints="1"/>
          </p:cNvSpPr>
          <p:nvPr/>
        </p:nvSpPr>
        <p:spPr bwMode="auto">
          <a:xfrm>
            <a:off x="7146925" y="241776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21" name="Freeform 5873"/>
          <p:cNvSpPr>
            <a:spLocks noEditPoints="1"/>
          </p:cNvSpPr>
          <p:nvPr/>
        </p:nvSpPr>
        <p:spPr bwMode="auto">
          <a:xfrm>
            <a:off x="7146925" y="241776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22" name="Freeform 5874"/>
          <p:cNvSpPr>
            <a:spLocks noEditPoints="1"/>
          </p:cNvSpPr>
          <p:nvPr/>
        </p:nvSpPr>
        <p:spPr bwMode="auto">
          <a:xfrm>
            <a:off x="7954963" y="18542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23" name="Freeform 5875"/>
          <p:cNvSpPr>
            <a:spLocks noEditPoints="1"/>
          </p:cNvSpPr>
          <p:nvPr/>
        </p:nvSpPr>
        <p:spPr bwMode="auto">
          <a:xfrm>
            <a:off x="7954963" y="18542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24" name="Freeform 5876"/>
          <p:cNvSpPr>
            <a:spLocks noEditPoints="1"/>
          </p:cNvSpPr>
          <p:nvPr/>
        </p:nvSpPr>
        <p:spPr bwMode="auto">
          <a:xfrm>
            <a:off x="7923213" y="2144713"/>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25" name="Freeform 5877"/>
          <p:cNvSpPr>
            <a:spLocks noEditPoints="1"/>
          </p:cNvSpPr>
          <p:nvPr/>
        </p:nvSpPr>
        <p:spPr bwMode="auto">
          <a:xfrm>
            <a:off x="7923213" y="2144713"/>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26" name="Freeform 5878"/>
          <p:cNvSpPr>
            <a:spLocks noEditPoints="1"/>
          </p:cNvSpPr>
          <p:nvPr/>
        </p:nvSpPr>
        <p:spPr bwMode="auto">
          <a:xfrm>
            <a:off x="7931150" y="22431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27" name="Freeform 5879"/>
          <p:cNvSpPr>
            <a:spLocks noEditPoints="1"/>
          </p:cNvSpPr>
          <p:nvPr/>
        </p:nvSpPr>
        <p:spPr bwMode="auto">
          <a:xfrm>
            <a:off x="7931150" y="22431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28" name="Freeform 5880"/>
          <p:cNvSpPr>
            <a:spLocks noEditPoints="1"/>
          </p:cNvSpPr>
          <p:nvPr/>
        </p:nvSpPr>
        <p:spPr bwMode="auto">
          <a:xfrm>
            <a:off x="7951788" y="20478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29" name="Freeform 5881"/>
          <p:cNvSpPr>
            <a:spLocks noEditPoints="1"/>
          </p:cNvSpPr>
          <p:nvPr/>
        </p:nvSpPr>
        <p:spPr bwMode="auto">
          <a:xfrm>
            <a:off x="7951788" y="20478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30" name="Freeform 5882"/>
          <p:cNvSpPr>
            <a:spLocks noEditPoints="1"/>
          </p:cNvSpPr>
          <p:nvPr/>
        </p:nvSpPr>
        <p:spPr bwMode="auto">
          <a:xfrm>
            <a:off x="791527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31" name="Freeform 5883"/>
          <p:cNvSpPr>
            <a:spLocks noEditPoints="1"/>
          </p:cNvSpPr>
          <p:nvPr/>
        </p:nvSpPr>
        <p:spPr bwMode="auto">
          <a:xfrm>
            <a:off x="791527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32" name="Freeform 5884"/>
          <p:cNvSpPr>
            <a:spLocks noEditPoints="1"/>
          </p:cNvSpPr>
          <p:nvPr/>
        </p:nvSpPr>
        <p:spPr bwMode="auto">
          <a:xfrm>
            <a:off x="7915275" y="1920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33" name="Freeform 5885"/>
          <p:cNvSpPr>
            <a:spLocks noEditPoints="1"/>
          </p:cNvSpPr>
          <p:nvPr/>
        </p:nvSpPr>
        <p:spPr bwMode="auto">
          <a:xfrm>
            <a:off x="7915275" y="1920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34" name="Freeform 5886"/>
          <p:cNvSpPr>
            <a:spLocks noEditPoints="1"/>
          </p:cNvSpPr>
          <p:nvPr/>
        </p:nvSpPr>
        <p:spPr bwMode="auto">
          <a:xfrm>
            <a:off x="7723188" y="20701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35" name="Freeform 5887"/>
          <p:cNvSpPr>
            <a:spLocks noEditPoints="1"/>
          </p:cNvSpPr>
          <p:nvPr/>
        </p:nvSpPr>
        <p:spPr bwMode="auto">
          <a:xfrm>
            <a:off x="7723188" y="20701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36" name="Freeform 5888"/>
          <p:cNvSpPr>
            <a:spLocks noEditPoints="1"/>
          </p:cNvSpPr>
          <p:nvPr/>
        </p:nvSpPr>
        <p:spPr bwMode="auto">
          <a:xfrm>
            <a:off x="7980363"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37" name="Freeform 5889"/>
          <p:cNvSpPr>
            <a:spLocks noEditPoints="1"/>
          </p:cNvSpPr>
          <p:nvPr/>
        </p:nvSpPr>
        <p:spPr bwMode="auto">
          <a:xfrm>
            <a:off x="7980363"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38" name="Freeform 5890"/>
          <p:cNvSpPr>
            <a:spLocks noEditPoints="1"/>
          </p:cNvSpPr>
          <p:nvPr/>
        </p:nvSpPr>
        <p:spPr bwMode="auto">
          <a:xfrm>
            <a:off x="7899400" y="1941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39" name="Freeform 5891"/>
          <p:cNvSpPr>
            <a:spLocks noEditPoints="1"/>
          </p:cNvSpPr>
          <p:nvPr/>
        </p:nvSpPr>
        <p:spPr bwMode="auto">
          <a:xfrm>
            <a:off x="7899400" y="1941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40" name="Freeform 5892"/>
          <p:cNvSpPr>
            <a:spLocks noEditPoints="1"/>
          </p:cNvSpPr>
          <p:nvPr/>
        </p:nvSpPr>
        <p:spPr bwMode="auto">
          <a:xfrm>
            <a:off x="7977188"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41" name="Freeform 5893"/>
          <p:cNvSpPr>
            <a:spLocks noEditPoints="1"/>
          </p:cNvSpPr>
          <p:nvPr/>
        </p:nvSpPr>
        <p:spPr bwMode="auto">
          <a:xfrm>
            <a:off x="7977188"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42" name="Freeform 5894"/>
          <p:cNvSpPr>
            <a:spLocks noEditPoints="1"/>
          </p:cNvSpPr>
          <p:nvPr/>
        </p:nvSpPr>
        <p:spPr bwMode="auto">
          <a:xfrm>
            <a:off x="7959725" y="1831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43" name="Freeform 5895"/>
          <p:cNvSpPr>
            <a:spLocks noEditPoints="1"/>
          </p:cNvSpPr>
          <p:nvPr/>
        </p:nvSpPr>
        <p:spPr bwMode="auto">
          <a:xfrm>
            <a:off x="7959725" y="1831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44" name="Freeform 5896"/>
          <p:cNvSpPr>
            <a:spLocks noEditPoints="1"/>
          </p:cNvSpPr>
          <p:nvPr/>
        </p:nvSpPr>
        <p:spPr bwMode="auto">
          <a:xfrm>
            <a:off x="7977188"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45" name="Freeform 5897"/>
          <p:cNvSpPr>
            <a:spLocks noEditPoints="1"/>
          </p:cNvSpPr>
          <p:nvPr/>
        </p:nvSpPr>
        <p:spPr bwMode="auto">
          <a:xfrm>
            <a:off x="7977188"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46" name="Freeform 5898"/>
          <p:cNvSpPr>
            <a:spLocks noEditPoints="1"/>
          </p:cNvSpPr>
          <p:nvPr/>
        </p:nvSpPr>
        <p:spPr bwMode="auto">
          <a:xfrm>
            <a:off x="7996238" y="21859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47" name="Freeform 5899"/>
          <p:cNvSpPr>
            <a:spLocks noEditPoints="1"/>
          </p:cNvSpPr>
          <p:nvPr/>
        </p:nvSpPr>
        <p:spPr bwMode="auto">
          <a:xfrm>
            <a:off x="7996238" y="21859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48" name="Freeform 5900"/>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49" name="Freeform 5901"/>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50" name="Freeform 5902"/>
          <p:cNvSpPr>
            <a:spLocks noEditPoints="1"/>
          </p:cNvSpPr>
          <p:nvPr/>
        </p:nvSpPr>
        <p:spPr bwMode="auto">
          <a:xfrm>
            <a:off x="7800975" y="18780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51" name="Freeform 5903"/>
          <p:cNvSpPr>
            <a:spLocks noEditPoints="1"/>
          </p:cNvSpPr>
          <p:nvPr/>
        </p:nvSpPr>
        <p:spPr bwMode="auto">
          <a:xfrm>
            <a:off x="7800975" y="18780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52" name="Freeform 5904"/>
          <p:cNvSpPr>
            <a:spLocks noEditPoints="1"/>
          </p:cNvSpPr>
          <p:nvPr/>
        </p:nvSpPr>
        <p:spPr bwMode="auto">
          <a:xfrm>
            <a:off x="7915275" y="21590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53" name="Freeform 5905"/>
          <p:cNvSpPr>
            <a:spLocks noEditPoints="1"/>
          </p:cNvSpPr>
          <p:nvPr/>
        </p:nvSpPr>
        <p:spPr bwMode="auto">
          <a:xfrm>
            <a:off x="7915275" y="21590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54" name="Freeform 5906"/>
          <p:cNvSpPr>
            <a:spLocks noEditPoints="1"/>
          </p:cNvSpPr>
          <p:nvPr/>
        </p:nvSpPr>
        <p:spPr bwMode="auto">
          <a:xfrm>
            <a:off x="7785100"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55" name="Freeform 5907"/>
          <p:cNvSpPr>
            <a:spLocks noEditPoints="1"/>
          </p:cNvSpPr>
          <p:nvPr/>
        </p:nvSpPr>
        <p:spPr bwMode="auto">
          <a:xfrm>
            <a:off x="7785100"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56" name="Freeform 5908"/>
          <p:cNvSpPr>
            <a:spLocks noEditPoints="1"/>
          </p:cNvSpPr>
          <p:nvPr/>
        </p:nvSpPr>
        <p:spPr bwMode="auto">
          <a:xfrm>
            <a:off x="789305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57" name="Freeform 5909"/>
          <p:cNvSpPr>
            <a:spLocks noEditPoints="1"/>
          </p:cNvSpPr>
          <p:nvPr/>
        </p:nvSpPr>
        <p:spPr bwMode="auto">
          <a:xfrm>
            <a:off x="789305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58" name="Freeform 5910"/>
          <p:cNvSpPr>
            <a:spLocks noEditPoints="1"/>
          </p:cNvSpPr>
          <p:nvPr/>
        </p:nvSpPr>
        <p:spPr bwMode="auto">
          <a:xfrm>
            <a:off x="791527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59" name="Freeform 5911"/>
          <p:cNvSpPr>
            <a:spLocks noEditPoints="1"/>
          </p:cNvSpPr>
          <p:nvPr/>
        </p:nvSpPr>
        <p:spPr bwMode="auto">
          <a:xfrm>
            <a:off x="791527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60" name="Freeform 5912"/>
          <p:cNvSpPr>
            <a:spLocks noEditPoints="1"/>
          </p:cNvSpPr>
          <p:nvPr/>
        </p:nvSpPr>
        <p:spPr bwMode="auto">
          <a:xfrm>
            <a:off x="7875588" y="18748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61" name="Freeform 5913"/>
          <p:cNvSpPr>
            <a:spLocks noEditPoints="1"/>
          </p:cNvSpPr>
          <p:nvPr/>
        </p:nvSpPr>
        <p:spPr bwMode="auto">
          <a:xfrm>
            <a:off x="7875588" y="18748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62" name="Freeform 5914"/>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63" name="Freeform 5915"/>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64" name="Freeform 5916"/>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65" name="Freeform 5917"/>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66" name="Freeform 5918"/>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67" name="Freeform 5919"/>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68" name="Freeform 5920"/>
          <p:cNvSpPr>
            <a:spLocks noEditPoints="1"/>
          </p:cNvSpPr>
          <p:nvPr/>
        </p:nvSpPr>
        <p:spPr bwMode="auto">
          <a:xfrm>
            <a:off x="7827963" y="24272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69" name="Freeform 5921"/>
          <p:cNvSpPr>
            <a:spLocks noEditPoints="1"/>
          </p:cNvSpPr>
          <p:nvPr/>
        </p:nvSpPr>
        <p:spPr bwMode="auto">
          <a:xfrm>
            <a:off x="7827963" y="24272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70" name="Freeform 5922"/>
          <p:cNvSpPr>
            <a:spLocks noEditPoints="1"/>
          </p:cNvSpPr>
          <p:nvPr/>
        </p:nvSpPr>
        <p:spPr bwMode="auto">
          <a:xfrm>
            <a:off x="7999413" y="17478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71" name="Freeform 5923"/>
          <p:cNvSpPr>
            <a:spLocks noEditPoints="1"/>
          </p:cNvSpPr>
          <p:nvPr/>
        </p:nvSpPr>
        <p:spPr bwMode="auto">
          <a:xfrm>
            <a:off x="7999413" y="17478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72" name="Freeform 5924"/>
          <p:cNvSpPr>
            <a:spLocks noEditPoints="1"/>
          </p:cNvSpPr>
          <p:nvPr/>
        </p:nvSpPr>
        <p:spPr bwMode="auto">
          <a:xfrm>
            <a:off x="7893050" y="21590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73" name="Freeform 5925"/>
          <p:cNvSpPr>
            <a:spLocks noEditPoints="1"/>
          </p:cNvSpPr>
          <p:nvPr/>
        </p:nvSpPr>
        <p:spPr bwMode="auto">
          <a:xfrm>
            <a:off x="7893050" y="21590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74" name="Freeform 5926"/>
          <p:cNvSpPr>
            <a:spLocks noEditPoints="1"/>
          </p:cNvSpPr>
          <p:nvPr/>
        </p:nvSpPr>
        <p:spPr bwMode="auto">
          <a:xfrm>
            <a:off x="8001000"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75" name="Freeform 5927"/>
          <p:cNvSpPr>
            <a:spLocks noEditPoints="1"/>
          </p:cNvSpPr>
          <p:nvPr/>
        </p:nvSpPr>
        <p:spPr bwMode="auto">
          <a:xfrm>
            <a:off x="8001000"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76" name="Freeform 5928"/>
          <p:cNvSpPr>
            <a:spLocks noEditPoints="1"/>
          </p:cNvSpPr>
          <p:nvPr/>
        </p:nvSpPr>
        <p:spPr bwMode="auto">
          <a:xfrm>
            <a:off x="7920038"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77" name="Freeform 5929"/>
          <p:cNvSpPr>
            <a:spLocks noEditPoints="1"/>
          </p:cNvSpPr>
          <p:nvPr/>
        </p:nvSpPr>
        <p:spPr bwMode="auto">
          <a:xfrm>
            <a:off x="7920038"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78" name="Freeform 5930"/>
          <p:cNvSpPr>
            <a:spLocks noEditPoints="1"/>
          </p:cNvSpPr>
          <p:nvPr/>
        </p:nvSpPr>
        <p:spPr bwMode="auto">
          <a:xfrm>
            <a:off x="7939088" y="17891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79" name="Freeform 5931"/>
          <p:cNvSpPr>
            <a:spLocks noEditPoints="1"/>
          </p:cNvSpPr>
          <p:nvPr/>
        </p:nvSpPr>
        <p:spPr bwMode="auto">
          <a:xfrm>
            <a:off x="7939088" y="17891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80" name="Freeform 5932"/>
          <p:cNvSpPr>
            <a:spLocks noEditPoints="1"/>
          </p:cNvSpPr>
          <p:nvPr/>
        </p:nvSpPr>
        <p:spPr bwMode="auto">
          <a:xfrm>
            <a:off x="8001000" y="1941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81" name="Freeform 5933"/>
          <p:cNvSpPr>
            <a:spLocks noEditPoints="1"/>
          </p:cNvSpPr>
          <p:nvPr/>
        </p:nvSpPr>
        <p:spPr bwMode="auto">
          <a:xfrm>
            <a:off x="8001000" y="1941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82" name="Freeform 5934"/>
          <p:cNvSpPr>
            <a:spLocks noEditPoints="1"/>
          </p:cNvSpPr>
          <p:nvPr/>
        </p:nvSpPr>
        <p:spPr bwMode="auto">
          <a:xfrm>
            <a:off x="7959725" y="2144713"/>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83" name="Freeform 5935"/>
          <p:cNvSpPr>
            <a:spLocks noEditPoints="1"/>
          </p:cNvSpPr>
          <p:nvPr/>
        </p:nvSpPr>
        <p:spPr bwMode="auto">
          <a:xfrm>
            <a:off x="7959725" y="2144713"/>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84" name="Freeform 5936"/>
          <p:cNvSpPr>
            <a:spLocks noEditPoints="1"/>
          </p:cNvSpPr>
          <p:nvPr/>
        </p:nvSpPr>
        <p:spPr bwMode="auto">
          <a:xfrm>
            <a:off x="7959725" y="20701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85" name="Freeform 5937"/>
          <p:cNvSpPr>
            <a:spLocks noEditPoints="1"/>
          </p:cNvSpPr>
          <p:nvPr/>
        </p:nvSpPr>
        <p:spPr bwMode="auto">
          <a:xfrm>
            <a:off x="7959725" y="20701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86" name="Freeform 5938"/>
          <p:cNvSpPr>
            <a:spLocks noEditPoints="1"/>
          </p:cNvSpPr>
          <p:nvPr/>
        </p:nvSpPr>
        <p:spPr bwMode="auto">
          <a:xfrm>
            <a:off x="7980363"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87" name="Freeform 5939"/>
          <p:cNvSpPr>
            <a:spLocks noEditPoints="1"/>
          </p:cNvSpPr>
          <p:nvPr/>
        </p:nvSpPr>
        <p:spPr bwMode="auto">
          <a:xfrm>
            <a:off x="7980363"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88" name="Freeform 5940"/>
          <p:cNvSpPr>
            <a:spLocks noEditPoints="1"/>
          </p:cNvSpPr>
          <p:nvPr/>
        </p:nvSpPr>
        <p:spPr bwMode="auto">
          <a:xfrm>
            <a:off x="7939088" y="1704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89" name="Freeform 5941"/>
          <p:cNvSpPr>
            <a:spLocks noEditPoints="1"/>
          </p:cNvSpPr>
          <p:nvPr/>
        </p:nvSpPr>
        <p:spPr bwMode="auto">
          <a:xfrm>
            <a:off x="7939088" y="1704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90" name="Freeform 5942"/>
          <p:cNvSpPr>
            <a:spLocks noEditPoints="1"/>
          </p:cNvSpPr>
          <p:nvPr/>
        </p:nvSpPr>
        <p:spPr bwMode="auto">
          <a:xfrm>
            <a:off x="7800975"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91" name="Freeform 5943"/>
          <p:cNvSpPr>
            <a:spLocks noEditPoints="1"/>
          </p:cNvSpPr>
          <p:nvPr/>
        </p:nvSpPr>
        <p:spPr bwMode="auto">
          <a:xfrm>
            <a:off x="7800975"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92" name="Freeform 5944"/>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93" name="Freeform 5945"/>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94" name="Freeform 5946"/>
          <p:cNvSpPr>
            <a:spLocks noEditPoints="1"/>
          </p:cNvSpPr>
          <p:nvPr/>
        </p:nvSpPr>
        <p:spPr bwMode="auto">
          <a:xfrm>
            <a:off x="8083550"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095" name="Freeform 5947"/>
          <p:cNvSpPr>
            <a:spLocks noEditPoints="1"/>
          </p:cNvSpPr>
          <p:nvPr/>
        </p:nvSpPr>
        <p:spPr bwMode="auto">
          <a:xfrm>
            <a:off x="8083550"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96" name="Freeform 5948"/>
          <p:cNvSpPr>
            <a:spLocks noEditPoints="1"/>
          </p:cNvSpPr>
          <p:nvPr/>
        </p:nvSpPr>
        <p:spPr bwMode="auto">
          <a:xfrm>
            <a:off x="8001000"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97" name="Freeform 5949"/>
          <p:cNvSpPr>
            <a:spLocks noEditPoints="1"/>
          </p:cNvSpPr>
          <p:nvPr/>
        </p:nvSpPr>
        <p:spPr bwMode="auto">
          <a:xfrm>
            <a:off x="8001000"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098" name="Freeform 5950"/>
          <p:cNvSpPr>
            <a:spLocks noEditPoints="1"/>
          </p:cNvSpPr>
          <p:nvPr/>
        </p:nvSpPr>
        <p:spPr bwMode="auto">
          <a:xfrm>
            <a:off x="7959725" y="1854200"/>
            <a:ext cx="109538"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099" name="Freeform 5951"/>
          <p:cNvSpPr>
            <a:spLocks noEditPoints="1"/>
          </p:cNvSpPr>
          <p:nvPr/>
        </p:nvSpPr>
        <p:spPr bwMode="auto">
          <a:xfrm>
            <a:off x="7959725" y="1854200"/>
            <a:ext cx="109538"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00" name="Freeform 5952"/>
          <p:cNvSpPr>
            <a:spLocks noEditPoints="1"/>
          </p:cNvSpPr>
          <p:nvPr/>
        </p:nvSpPr>
        <p:spPr bwMode="auto">
          <a:xfrm>
            <a:off x="7915275" y="18573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01" name="Freeform 5953"/>
          <p:cNvSpPr>
            <a:spLocks noEditPoints="1"/>
          </p:cNvSpPr>
          <p:nvPr/>
        </p:nvSpPr>
        <p:spPr bwMode="auto">
          <a:xfrm>
            <a:off x="7915275" y="18573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02" name="Freeform 5954"/>
          <p:cNvSpPr>
            <a:spLocks noEditPoints="1"/>
          </p:cNvSpPr>
          <p:nvPr/>
        </p:nvSpPr>
        <p:spPr bwMode="auto">
          <a:xfrm>
            <a:off x="7951788" y="19002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03" name="Freeform 5955"/>
          <p:cNvSpPr>
            <a:spLocks noEditPoints="1"/>
          </p:cNvSpPr>
          <p:nvPr/>
        </p:nvSpPr>
        <p:spPr bwMode="auto">
          <a:xfrm>
            <a:off x="7951788" y="19002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04" name="Freeform 5956"/>
          <p:cNvSpPr>
            <a:spLocks noEditPoints="1"/>
          </p:cNvSpPr>
          <p:nvPr/>
        </p:nvSpPr>
        <p:spPr bwMode="auto">
          <a:xfrm>
            <a:off x="7954963" y="2438400"/>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05" name="Freeform 5957"/>
          <p:cNvSpPr>
            <a:spLocks noEditPoints="1"/>
          </p:cNvSpPr>
          <p:nvPr/>
        </p:nvSpPr>
        <p:spPr bwMode="auto">
          <a:xfrm>
            <a:off x="7954963" y="2438400"/>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06" name="Freeform 5958"/>
          <p:cNvSpPr>
            <a:spLocks noEditPoints="1"/>
          </p:cNvSpPr>
          <p:nvPr/>
        </p:nvSpPr>
        <p:spPr bwMode="auto">
          <a:xfrm>
            <a:off x="7977188" y="20701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07" name="Freeform 5959"/>
          <p:cNvSpPr>
            <a:spLocks noEditPoints="1"/>
          </p:cNvSpPr>
          <p:nvPr/>
        </p:nvSpPr>
        <p:spPr bwMode="auto">
          <a:xfrm>
            <a:off x="7977188" y="20701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08" name="Freeform 5960"/>
          <p:cNvSpPr>
            <a:spLocks noEditPoints="1"/>
          </p:cNvSpPr>
          <p:nvPr/>
        </p:nvSpPr>
        <p:spPr bwMode="auto">
          <a:xfrm>
            <a:off x="7788275"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09" name="Freeform 5961"/>
          <p:cNvSpPr>
            <a:spLocks noEditPoints="1"/>
          </p:cNvSpPr>
          <p:nvPr/>
        </p:nvSpPr>
        <p:spPr bwMode="auto">
          <a:xfrm>
            <a:off x="7788275"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10" name="Freeform 5962"/>
          <p:cNvSpPr>
            <a:spLocks noEditPoints="1"/>
          </p:cNvSpPr>
          <p:nvPr/>
        </p:nvSpPr>
        <p:spPr bwMode="auto">
          <a:xfrm>
            <a:off x="7980363"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11" name="Freeform 5963"/>
          <p:cNvSpPr>
            <a:spLocks noEditPoints="1"/>
          </p:cNvSpPr>
          <p:nvPr/>
        </p:nvSpPr>
        <p:spPr bwMode="auto">
          <a:xfrm>
            <a:off x="7980363"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12" name="Freeform 5964"/>
          <p:cNvSpPr>
            <a:spLocks noEditPoints="1"/>
          </p:cNvSpPr>
          <p:nvPr/>
        </p:nvSpPr>
        <p:spPr bwMode="auto">
          <a:xfrm>
            <a:off x="8001000"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13" name="Freeform 5965"/>
          <p:cNvSpPr>
            <a:spLocks noEditPoints="1"/>
          </p:cNvSpPr>
          <p:nvPr/>
        </p:nvSpPr>
        <p:spPr bwMode="auto">
          <a:xfrm>
            <a:off x="8001000"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14" name="Freeform 5966"/>
          <p:cNvSpPr>
            <a:spLocks noEditPoints="1"/>
          </p:cNvSpPr>
          <p:nvPr/>
        </p:nvSpPr>
        <p:spPr bwMode="auto">
          <a:xfrm>
            <a:off x="7939088" y="20066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15" name="Freeform 5967"/>
          <p:cNvSpPr>
            <a:spLocks noEditPoints="1"/>
          </p:cNvSpPr>
          <p:nvPr/>
        </p:nvSpPr>
        <p:spPr bwMode="auto">
          <a:xfrm>
            <a:off x="7939088" y="20066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16" name="Freeform 5968"/>
          <p:cNvSpPr>
            <a:spLocks noEditPoints="1"/>
          </p:cNvSpPr>
          <p:nvPr/>
        </p:nvSpPr>
        <p:spPr bwMode="auto">
          <a:xfrm>
            <a:off x="7931150" y="19843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17" name="Freeform 5969"/>
          <p:cNvSpPr>
            <a:spLocks noEditPoints="1"/>
          </p:cNvSpPr>
          <p:nvPr/>
        </p:nvSpPr>
        <p:spPr bwMode="auto">
          <a:xfrm>
            <a:off x="7931150" y="19843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18" name="Freeform 5970"/>
          <p:cNvSpPr>
            <a:spLocks noEditPoints="1"/>
          </p:cNvSpPr>
          <p:nvPr/>
        </p:nvSpPr>
        <p:spPr bwMode="auto">
          <a:xfrm>
            <a:off x="8023225" y="16589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19" name="Freeform 5971"/>
          <p:cNvSpPr>
            <a:spLocks noEditPoints="1"/>
          </p:cNvSpPr>
          <p:nvPr/>
        </p:nvSpPr>
        <p:spPr bwMode="auto">
          <a:xfrm>
            <a:off x="8023225" y="16589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20" name="Freeform 5972"/>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21" name="Freeform 5973"/>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22" name="Freeform 5974"/>
          <p:cNvSpPr>
            <a:spLocks noEditPoints="1"/>
          </p:cNvSpPr>
          <p:nvPr/>
        </p:nvSpPr>
        <p:spPr bwMode="auto">
          <a:xfrm>
            <a:off x="806450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23" name="Freeform 5975"/>
          <p:cNvSpPr>
            <a:spLocks noEditPoints="1"/>
          </p:cNvSpPr>
          <p:nvPr/>
        </p:nvSpPr>
        <p:spPr bwMode="auto">
          <a:xfrm>
            <a:off x="806450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24" name="Freeform 5976"/>
          <p:cNvSpPr>
            <a:spLocks noEditPoints="1"/>
          </p:cNvSpPr>
          <p:nvPr/>
        </p:nvSpPr>
        <p:spPr bwMode="auto">
          <a:xfrm>
            <a:off x="7977188"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25" name="Freeform 5977"/>
          <p:cNvSpPr>
            <a:spLocks noEditPoints="1"/>
          </p:cNvSpPr>
          <p:nvPr/>
        </p:nvSpPr>
        <p:spPr bwMode="auto">
          <a:xfrm>
            <a:off x="7977188"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26" name="Freeform 5978"/>
          <p:cNvSpPr>
            <a:spLocks noEditPoints="1"/>
          </p:cNvSpPr>
          <p:nvPr/>
        </p:nvSpPr>
        <p:spPr bwMode="auto">
          <a:xfrm>
            <a:off x="7939088" y="20939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27" name="Freeform 5979"/>
          <p:cNvSpPr>
            <a:spLocks noEditPoints="1"/>
          </p:cNvSpPr>
          <p:nvPr/>
        </p:nvSpPr>
        <p:spPr bwMode="auto">
          <a:xfrm>
            <a:off x="7939088" y="20939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28" name="Freeform 5980"/>
          <p:cNvSpPr>
            <a:spLocks noEditPoints="1"/>
          </p:cNvSpPr>
          <p:nvPr/>
        </p:nvSpPr>
        <p:spPr bwMode="auto">
          <a:xfrm>
            <a:off x="7980363" y="19415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29" name="Freeform 5982"/>
          <p:cNvSpPr>
            <a:spLocks noEditPoints="1"/>
          </p:cNvSpPr>
          <p:nvPr/>
        </p:nvSpPr>
        <p:spPr bwMode="auto">
          <a:xfrm>
            <a:off x="7980363" y="19415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30" name="Freeform 5983"/>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31" name="Freeform 5984"/>
          <p:cNvSpPr>
            <a:spLocks noEditPoints="1"/>
          </p:cNvSpPr>
          <p:nvPr/>
        </p:nvSpPr>
        <p:spPr bwMode="auto">
          <a:xfrm>
            <a:off x="7939088" y="17256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32" name="Freeform 5985"/>
          <p:cNvSpPr>
            <a:spLocks noEditPoints="1"/>
          </p:cNvSpPr>
          <p:nvPr/>
        </p:nvSpPr>
        <p:spPr bwMode="auto">
          <a:xfrm>
            <a:off x="7915275" y="20272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33" name="Freeform 5986"/>
          <p:cNvSpPr>
            <a:spLocks noEditPoints="1"/>
          </p:cNvSpPr>
          <p:nvPr/>
        </p:nvSpPr>
        <p:spPr bwMode="auto">
          <a:xfrm>
            <a:off x="7915275" y="20272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34" name="Freeform 5987"/>
          <p:cNvSpPr>
            <a:spLocks noEditPoints="1"/>
          </p:cNvSpPr>
          <p:nvPr/>
        </p:nvSpPr>
        <p:spPr bwMode="auto">
          <a:xfrm>
            <a:off x="7980363"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35" name="Freeform 5988"/>
          <p:cNvSpPr>
            <a:spLocks noEditPoints="1"/>
          </p:cNvSpPr>
          <p:nvPr/>
        </p:nvSpPr>
        <p:spPr bwMode="auto">
          <a:xfrm>
            <a:off x="7980363"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36" name="Freeform 5989"/>
          <p:cNvSpPr>
            <a:spLocks noEditPoints="1"/>
          </p:cNvSpPr>
          <p:nvPr/>
        </p:nvSpPr>
        <p:spPr bwMode="auto">
          <a:xfrm>
            <a:off x="7954963" y="20097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37" name="Freeform 5990"/>
          <p:cNvSpPr>
            <a:spLocks noEditPoints="1"/>
          </p:cNvSpPr>
          <p:nvPr/>
        </p:nvSpPr>
        <p:spPr bwMode="auto">
          <a:xfrm>
            <a:off x="7954963" y="20097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38" name="Freeform 5991"/>
          <p:cNvSpPr>
            <a:spLocks noEditPoints="1"/>
          </p:cNvSpPr>
          <p:nvPr/>
        </p:nvSpPr>
        <p:spPr bwMode="auto">
          <a:xfrm>
            <a:off x="795972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39" name="Freeform 5992"/>
          <p:cNvSpPr>
            <a:spLocks noEditPoints="1"/>
          </p:cNvSpPr>
          <p:nvPr/>
        </p:nvSpPr>
        <p:spPr bwMode="auto">
          <a:xfrm>
            <a:off x="795972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40" name="Freeform 5993"/>
          <p:cNvSpPr>
            <a:spLocks noEditPoints="1"/>
          </p:cNvSpPr>
          <p:nvPr/>
        </p:nvSpPr>
        <p:spPr bwMode="auto">
          <a:xfrm>
            <a:off x="7999413" y="21367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41" name="Freeform 5994"/>
          <p:cNvSpPr>
            <a:spLocks noEditPoints="1"/>
          </p:cNvSpPr>
          <p:nvPr/>
        </p:nvSpPr>
        <p:spPr bwMode="auto">
          <a:xfrm>
            <a:off x="7999413" y="21367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42" name="Freeform 5995"/>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43" name="Freeform 5996"/>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44" name="Freeform 5997"/>
          <p:cNvSpPr>
            <a:spLocks noEditPoints="1"/>
          </p:cNvSpPr>
          <p:nvPr/>
        </p:nvSpPr>
        <p:spPr bwMode="auto">
          <a:xfrm>
            <a:off x="8001000"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45" name="Freeform 5998"/>
          <p:cNvSpPr>
            <a:spLocks noEditPoints="1"/>
          </p:cNvSpPr>
          <p:nvPr/>
        </p:nvSpPr>
        <p:spPr bwMode="auto">
          <a:xfrm>
            <a:off x="8001000"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46" name="Freeform 5999"/>
          <p:cNvSpPr>
            <a:spLocks noEditPoints="1"/>
          </p:cNvSpPr>
          <p:nvPr/>
        </p:nvSpPr>
        <p:spPr bwMode="auto">
          <a:xfrm>
            <a:off x="8001000" y="20764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47" name="Freeform 6000"/>
          <p:cNvSpPr>
            <a:spLocks noEditPoints="1"/>
          </p:cNvSpPr>
          <p:nvPr/>
        </p:nvSpPr>
        <p:spPr bwMode="auto">
          <a:xfrm>
            <a:off x="8001000" y="20764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48" name="Freeform 6001"/>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49" name="Freeform 6002"/>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50" name="Freeform 6003"/>
          <p:cNvSpPr>
            <a:spLocks noEditPoints="1"/>
          </p:cNvSpPr>
          <p:nvPr/>
        </p:nvSpPr>
        <p:spPr bwMode="auto">
          <a:xfrm>
            <a:off x="80645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51" name="Freeform 6004"/>
          <p:cNvSpPr>
            <a:spLocks noEditPoints="1"/>
          </p:cNvSpPr>
          <p:nvPr/>
        </p:nvSpPr>
        <p:spPr bwMode="auto">
          <a:xfrm>
            <a:off x="80645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52" name="Freeform 6005"/>
          <p:cNvSpPr>
            <a:spLocks noEditPoints="1"/>
          </p:cNvSpPr>
          <p:nvPr/>
        </p:nvSpPr>
        <p:spPr bwMode="auto">
          <a:xfrm>
            <a:off x="7959725" y="1704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53" name="Freeform 6006"/>
          <p:cNvSpPr>
            <a:spLocks noEditPoints="1"/>
          </p:cNvSpPr>
          <p:nvPr/>
        </p:nvSpPr>
        <p:spPr bwMode="auto">
          <a:xfrm>
            <a:off x="7959725" y="1704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54" name="Freeform 6007"/>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55" name="Freeform 6008"/>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56" name="Freeform 6009"/>
          <p:cNvSpPr>
            <a:spLocks noEditPoints="1"/>
          </p:cNvSpPr>
          <p:nvPr/>
        </p:nvSpPr>
        <p:spPr bwMode="auto">
          <a:xfrm>
            <a:off x="8001000" y="20272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57" name="Freeform 6010"/>
          <p:cNvSpPr>
            <a:spLocks noEditPoints="1"/>
          </p:cNvSpPr>
          <p:nvPr/>
        </p:nvSpPr>
        <p:spPr bwMode="auto">
          <a:xfrm>
            <a:off x="8001000" y="20272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58" name="Freeform 6011"/>
          <p:cNvSpPr>
            <a:spLocks noEditPoints="1"/>
          </p:cNvSpPr>
          <p:nvPr/>
        </p:nvSpPr>
        <p:spPr bwMode="auto">
          <a:xfrm>
            <a:off x="7959725" y="1920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59" name="Freeform 6012"/>
          <p:cNvSpPr>
            <a:spLocks noEditPoints="1"/>
          </p:cNvSpPr>
          <p:nvPr/>
        </p:nvSpPr>
        <p:spPr bwMode="auto">
          <a:xfrm>
            <a:off x="7959725" y="1920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60" name="Freeform 6013"/>
          <p:cNvSpPr>
            <a:spLocks noEditPoints="1"/>
          </p:cNvSpPr>
          <p:nvPr/>
        </p:nvSpPr>
        <p:spPr bwMode="auto">
          <a:xfrm>
            <a:off x="7872413" y="21367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61" name="Freeform 6014"/>
          <p:cNvSpPr>
            <a:spLocks noEditPoints="1"/>
          </p:cNvSpPr>
          <p:nvPr/>
        </p:nvSpPr>
        <p:spPr bwMode="auto">
          <a:xfrm>
            <a:off x="7872413" y="21367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62" name="Freeform 6015"/>
          <p:cNvSpPr>
            <a:spLocks noEditPoints="1"/>
          </p:cNvSpPr>
          <p:nvPr/>
        </p:nvSpPr>
        <p:spPr bwMode="auto">
          <a:xfrm>
            <a:off x="7554913" y="18542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63" name="Freeform 6016"/>
          <p:cNvSpPr>
            <a:spLocks noEditPoints="1"/>
          </p:cNvSpPr>
          <p:nvPr/>
        </p:nvSpPr>
        <p:spPr bwMode="auto">
          <a:xfrm>
            <a:off x="7554913" y="18542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64" name="Freeform 6017"/>
          <p:cNvSpPr>
            <a:spLocks noEditPoints="1"/>
          </p:cNvSpPr>
          <p:nvPr/>
        </p:nvSpPr>
        <p:spPr bwMode="auto">
          <a:xfrm>
            <a:off x="7959725" y="1920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65" name="Freeform 6018"/>
          <p:cNvSpPr>
            <a:spLocks noEditPoints="1"/>
          </p:cNvSpPr>
          <p:nvPr/>
        </p:nvSpPr>
        <p:spPr bwMode="auto">
          <a:xfrm>
            <a:off x="7959725" y="1920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66" name="Freeform 6019"/>
          <p:cNvSpPr>
            <a:spLocks noEditPoints="1"/>
          </p:cNvSpPr>
          <p:nvPr/>
        </p:nvSpPr>
        <p:spPr bwMode="auto">
          <a:xfrm>
            <a:off x="7956550" y="20939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67" name="Freeform 6020"/>
          <p:cNvSpPr>
            <a:spLocks noEditPoints="1"/>
          </p:cNvSpPr>
          <p:nvPr/>
        </p:nvSpPr>
        <p:spPr bwMode="auto">
          <a:xfrm>
            <a:off x="7956550" y="20939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68" name="Freeform 6021"/>
          <p:cNvSpPr>
            <a:spLocks noEditPoints="1"/>
          </p:cNvSpPr>
          <p:nvPr/>
        </p:nvSpPr>
        <p:spPr bwMode="auto">
          <a:xfrm>
            <a:off x="8023225" y="1704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69" name="Freeform 6022"/>
          <p:cNvSpPr>
            <a:spLocks noEditPoints="1"/>
          </p:cNvSpPr>
          <p:nvPr/>
        </p:nvSpPr>
        <p:spPr bwMode="auto">
          <a:xfrm>
            <a:off x="8023225" y="1704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70" name="Freeform 6023"/>
          <p:cNvSpPr>
            <a:spLocks noEditPoints="1"/>
          </p:cNvSpPr>
          <p:nvPr/>
        </p:nvSpPr>
        <p:spPr bwMode="auto">
          <a:xfrm>
            <a:off x="7915275" y="23526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71" name="Freeform 6024"/>
          <p:cNvSpPr>
            <a:spLocks noEditPoints="1"/>
          </p:cNvSpPr>
          <p:nvPr/>
        </p:nvSpPr>
        <p:spPr bwMode="auto">
          <a:xfrm>
            <a:off x="7915275" y="23526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72" name="Freeform 6025"/>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73" name="Freeform 6026"/>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74" name="Freeform 6027"/>
          <p:cNvSpPr>
            <a:spLocks noEditPoints="1"/>
          </p:cNvSpPr>
          <p:nvPr/>
        </p:nvSpPr>
        <p:spPr bwMode="auto">
          <a:xfrm>
            <a:off x="8043863" y="1704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75" name="Freeform 6028"/>
          <p:cNvSpPr>
            <a:spLocks noEditPoints="1"/>
          </p:cNvSpPr>
          <p:nvPr/>
        </p:nvSpPr>
        <p:spPr bwMode="auto">
          <a:xfrm>
            <a:off x="8043863" y="1704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76" name="Freeform 6029"/>
          <p:cNvSpPr>
            <a:spLocks noEditPoints="1"/>
          </p:cNvSpPr>
          <p:nvPr/>
        </p:nvSpPr>
        <p:spPr bwMode="auto">
          <a:xfrm>
            <a:off x="7977188"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77" name="Freeform 6030"/>
          <p:cNvSpPr>
            <a:spLocks noEditPoints="1"/>
          </p:cNvSpPr>
          <p:nvPr/>
        </p:nvSpPr>
        <p:spPr bwMode="auto">
          <a:xfrm>
            <a:off x="7977188"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78" name="Freeform 6031"/>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79" name="Freeform 603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80" name="Freeform 6033"/>
          <p:cNvSpPr>
            <a:spLocks noEditPoints="1"/>
          </p:cNvSpPr>
          <p:nvPr/>
        </p:nvSpPr>
        <p:spPr bwMode="auto">
          <a:xfrm>
            <a:off x="7954963" y="23320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81" name="Freeform 6034"/>
          <p:cNvSpPr>
            <a:spLocks noEditPoints="1"/>
          </p:cNvSpPr>
          <p:nvPr/>
        </p:nvSpPr>
        <p:spPr bwMode="auto">
          <a:xfrm>
            <a:off x="7954963" y="23320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82" name="Freeform 6035"/>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83" name="Freeform 6036"/>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84" name="Freeform 6037"/>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85" name="Freeform 6038"/>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86" name="Freeform 6039"/>
          <p:cNvSpPr>
            <a:spLocks noEditPoints="1"/>
          </p:cNvSpPr>
          <p:nvPr/>
        </p:nvSpPr>
        <p:spPr bwMode="auto">
          <a:xfrm>
            <a:off x="798036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87" name="Freeform 6040"/>
          <p:cNvSpPr>
            <a:spLocks noEditPoints="1"/>
          </p:cNvSpPr>
          <p:nvPr/>
        </p:nvSpPr>
        <p:spPr bwMode="auto">
          <a:xfrm>
            <a:off x="79803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88" name="Freeform 6041"/>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89" name="Freeform 6042"/>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90" name="Freeform 6043"/>
          <p:cNvSpPr>
            <a:spLocks noEditPoints="1"/>
          </p:cNvSpPr>
          <p:nvPr/>
        </p:nvSpPr>
        <p:spPr bwMode="auto">
          <a:xfrm>
            <a:off x="7980363" y="22225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191" name="Freeform 6044"/>
          <p:cNvSpPr>
            <a:spLocks noEditPoints="1"/>
          </p:cNvSpPr>
          <p:nvPr/>
        </p:nvSpPr>
        <p:spPr bwMode="auto">
          <a:xfrm>
            <a:off x="7980363" y="22225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92" name="Freeform 6045"/>
          <p:cNvSpPr>
            <a:spLocks noEditPoints="1"/>
          </p:cNvSpPr>
          <p:nvPr/>
        </p:nvSpPr>
        <p:spPr bwMode="auto">
          <a:xfrm>
            <a:off x="7980363" y="23320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93" name="Freeform 6046"/>
          <p:cNvSpPr>
            <a:spLocks noEditPoints="1"/>
          </p:cNvSpPr>
          <p:nvPr/>
        </p:nvSpPr>
        <p:spPr bwMode="auto">
          <a:xfrm>
            <a:off x="7980363" y="23320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94" name="Freeform 6047"/>
          <p:cNvSpPr>
            <a:spLocks noEditPoints="1"/>
          </p:cNvSpPr>
          <p:nvPr/>
        </p:nvSpPr>
        <p:spPr bwMode="auto">
          <a:xfrm>
            <a:off x="7980363"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95" name="Freeform 6048"/>
          <p:cNvSpPr>
            <a:spLocks noEditPoints="1"/>
          </p:cNvSpPr>
          <p:nvPr/>
        </p:nvSpPr>
        <p:spPr bwMode="auto">
          <a:xfrm>
            <a:off x="7980363"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96" name="Freeform 6049"/>
          <p:cNvSpPr>
            <a:spLocks noEditPoints="1"/>
          </p:cNvSpPr>
          <p:nvPr/>
        </p:nvSpPr>
        <p:spPr bwMode="auto">
          <a:xfrm>
            <a:off x="7872413" y="214788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97" name="Freeform 6050"/>
          <p:cNvSpPr>
            <a:spLocks noEditPoints="1"/>
          </p:cNvSpPr>
          <p:nvPr/>
        </p:nvSpPr>
        <p:spPr bwMode="auto">
          <a:xfrm>
            <a:off x="7872413" y="214788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198" name="Freeform 6051"/>
          <p:cNvSpPr>
            <a:spLocks noEditPoints="1"/>
          </p:cNvSpPr>
          <p:nvPr/>
        </p:nvSpPr>
        <p:spPr bwMode="auto">
          <a:xfrm>
            <a:off x="7980363" y="2271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199" name="Freeform 6052"/>
          <p:cNvSpPr>
            <a:spLocks noEditPoints="1"/>
          </p:cNvSpPr>
          <p:nvPr/>
        </p:nvSpPr>
        <p:spPr bwMode="auto">
          <a:xfrm>
            <a:off x="7980363" y="2271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00" name="Freeform 6053"/>
          <p:cNvSpPr>
            <a:spLocks noEditPoints="1"/>
          </p:cNvSpPr>
          <p:nvPr/>
        </p:nvSpPr>
        <p:spPr bwMode="auto">
          <a:xfrm>
            <a:off x="8020050"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01" name="Freeform 6054"/>
          <p:cNvSpPr>
            <a:spLocks noEditPoints="1"/>
          </p:cNvSpPr>
          <p:nvPr/>
        </p:nvSpPr>
        <p:spPr bwMode="auto">
          <a:xfrm>
            <a:off x="8020050"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02" name="Freeform 6055"/>
          <p:cNvSpPr>
            <a:spLocks noEditPoints="1"/>
          </p:cNvSpPr>
          <p:nvPr/>
        </p:nvSpPr>
        <p:spPr bwMode="auto">
          <a:xfrm>
            <a:off x="7959725" y="222250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03" name="Freeform 6056"/>
          <p:cNvSpPr>
            <a:spLocks noEditPoints="1"/>
          </p:cNvSpPr>
          <p:nvPr/>
        </p:nvSpPr>
        <p:spPr bwMode="auto">
          <a:xfrm>
            <a:off x="7959725" y="222250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04" name="Freeform 6057"/>
          <p:cNvSpPr>
            <a:spLocks noEditPoints="1"/>
          </p:cNvSpPr>
          <p:nvPr/>
        </p:nvSpPr>
        <p:spPr bwMode="auto">
          <a:xfrm>
            <a:off x="7747000" y="2700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05" name="Freeform 6058"/>
          <p:cNvSpPr>
            <a:spLocks noEditPoints="1"/>
          </p:cNvSpPr>
          <p:nvPr/>
        </p:nvSpPr>
        <p:spPr bwMode="auto">
          <a:xfrm>
            <a:off x="7747000" y="2700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06" name="Freeform 6059"/>
          <p:cNvSpPr>
            <a:spLocks noEditPoints="1"/>
          </p:cNvSpPr>
          <p:nvPr/>
        </p:nvSpPr>
        <p:spPr bwMode="auto">
          <a:xfrm>
            <a:off x="783907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07" name="Freeform 6060"/>
          <p:cNvSpPr>
            <a:spLocks noEditPoints="1"/>
          </p:cNvSpPr>
          <p:nvPr/>
        </p:nvSpPr>
        <p:spPr bwMode="auto">
          <a:xfrm>
            <a:off x="783907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08" name="Freeform 6061"/>
          <p:cNvSpPr>
            <a:spLocks noEditPoints="1"/>
          </p:cNvSpPr>
          <p:nvPr/>
        </p:nvSpPr>
        <p:spPr bwMode="auto">
          <a:xfrm>
            <a:off x="7915275" y="16589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09" name="Freeform 6062"/>
          <p:cNvSpPr>
            <a:spLocks noEditPoints="1"/>
          </p:cNvSpPr>
          <p:nvPr/>
        </p:nvSpPr>
        <p:spPr bwMode="auto">
          <a:xfrm>
            <a:off x="7915275" y="16589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10" name="Freeform 6063"/>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11" name="Freeform 6064"/>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12" name="Freeform 6065"/>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13" name="Freeform 6066"/>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14" name="Freeform 6067"/>
          <p:cNvSpPr>
            <a:spLocks noEditPoints="1"/>
          </p:cNvSpPr>
          <p:nvPr/>
        </p:nvSpPr>
        <p:spPr bwMode="auto">
          <a:xfrm>
            <a:off x="7943850"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15" name="Freeform 6068"/>
          <p:cNvSpPr>
            <a:spLocks noEditPoints="1"/>
          </p:cNvSpPr>
          <p:nvPr/>
        </p:nvSpPr>
        <p:spPr bwMode="auto">
          <a:xfrm>
            <a:off x="7943850"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30" y="93"/>
                </a:lnTo>
                <a:lnTo>
                  <a:pt x="30"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16" name="Freeform 6069"/>
          <p:cNvSpPr>
            <a:spLocks noEditPoints="1"/>
          </p:cNvSpPr>
          <p:nvPr/>
        </p:nvSpPr>
        <p:spPr bwMode="auto">
          <a:xfrm>
            <a:off x="79121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17" name="Freeform 6070"/>
          <p:cNvSpPr>
            <a:spLocks noEditPoints="1"/>
          </p:cNvSpPr>
          <p:nvPr/>
        </p:nvSpPr>
        <p:spPr bwMode="auto">
          <a:xfrm>
            <a:off x="79121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18" name="Freeform 6071"/>
          <p:cNvSpPr>
            <a:spLocks noEditPoints="1"/>
          </p:cNvSpPr>
          <p:nvPr/>
        </p:nvSpPr>
        <p:spPr bwMode="auto">
          <a:xfrm>
            <a:off x="7980363"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19" name="Freeform 6072"/>
          <p:cNvSpPr>
            <a:spLocks noEditPoints="1"/>
          </p:cNvSpPr>
          <p:nvPr/>
        </p:nvSpPr>
        <p:spPr bwMode="auto">
          <a:xfrm>
            <a:off x="7980363"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20" name="Freeform 6073"/>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21" name="Freeform 6074"/>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22" name="Freeform 6075"/>
          <p:cNvSpPr>
            <a:spLocks noEditPoints="1"/>
          </p:cNvSpPr>
          <p:nvPr/>
        </p:nvSpPr>
        <p:spPr bwMode="auto">
          <a:xfrm>
            <a:off x="8053388" y="1662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23" name="Freeform 6076"/>
          <p:cNvSpPr>
            <a:spLocks noEditPoints="1"/>
          </p:cNvSpPr>
          <p:nvPr/>
        </p:nvSpPr>
        <p:spPr bwMode="auto">
          <a:xfrm>
            <a:off x="8053388" y="1662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24" name="Freeform 6077"/>
          <p:cNvSpPr>
            <a:spLocks noEditPoints="1"/>
          </p:cNvSpPr>
          <p:nvPr/>
        </p:nvSpPr>
        <p:spPr bwMode="auto">
          <a:xfrm>
            <a:off x="7956550" y="22002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25" name="Freeform 6078"/>
          <p:cNvSpPr>
            <a:spLocks noEditPoints="1"/>
          </p:cNvSpPr>
          <p:nvPr/>
        </p:nvSpPr>
        <p:spPr bwMode="auto">
          <a:xfrm>
            <a:off x="7956550" y="22002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26" name="Freeform 6079"/>
          <p:cNvSpPr>
            <a:spLocks noEditPoints="1"/>
          </p:cNvSpPr>
          <p:nvPr/>
        </p:nvSpPr>
        <p:spPr bwMode="auto">
          <a:xfrm>
            <a:off x="8043863" y="15954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27" name="Freeform 6080"/>
          <p:cNvSpPr>
            <a:spLocks noEditPoints="1"/>
          </p:cNvSpPr>
          <p:nvPr/>
        </p:nvSpPr>
        <p:spPr bwMode="auto">
          <a:xfrm>
            <a:off x="8043863" y="15954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28" name="Freeform 6081"/>
          <p:cNvSpPr>
            <a:spLocks noEditPoints="1"/>
          </p:cNvSpPr>
          <p:nvPr/>
        </p:nvSpPr>
        <p:spPr bwMode="auto">
          <a:xfrm>
            <a:off x="7939088" y="16795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29" name="Freeform 6082"/>
          <p:cNvSpPr>
            <a:spLocks noEditPoints="1"/>
          </p:cNvSpPr>
          <p:nvPr/>
        </p:nvSpPr>
        <p:spPr bwMode="auto">
          <a:xfrm>
            <a:off x="7939088" y="16795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30" name="Freeform 6083"/>
          <p:cNvSpPr>
            <a:spLocks noEditPoints="1"/>
          </p:cNvSpPr>
          <p:nvPr/>
        </p:nvSpPr>
        <p:spPr bwMode="auto">
          <a:xfrm>
            <a:off x="795972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31" name="Freeform 6084"/>
          <p:cNvSpPr>
            <a:spLocks noEditPoints="1"/>
          </p:cNvSpPr>
          <p:nvPr/>
        </p:nvSpPr>
        <p:spPr bwMode="auto">
          <a:xfrm>
            <a:off x="795972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32" name="Freeform 6085"/>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33" name="Freeform 6086"/>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34" name="Freeform 6087"/>
          <p:cNvSpPr>
            <a:spLocks noEditPoints="1"/>
          </p:cNvSpPr>
          <p:nvPr/>
        </p:nvSpPr>
        <p:spPr bwMode="auto">
          <a:xfrm>
            <a:off x="7959725" y="1704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35" name="Freeform 6088"/>
          <p:cNvSpPr>
            <a:spLocks noEditPoints="1"/>
          </p:cNvSpPr>
          <p:nvPr/>
        </p:nvSpPr>
        <p:spPr bwMode="auto">
          <a:xfrm>
            <a:off x="7959725" y="1704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36" name="Freeform 6089"/>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37" name="Freeform 6090"/>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38" name="Freeform 6091"/>
          <p:cNvSpPr>
            <a:spLocks noEditPoints="1"/>
          </p:cNvSpPr>
          <p:nvPr/>
        </p:nvSpPr>
        <p:spPr bwMode="auto">
          <a:xfrm>
            <a:off x="8043863" y="1704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39" name="Freeform 6092"/>
          <p:cNvSpPr>
            <a:spLocks noEditPoints="1"/>
          </p:cNvSpPr>
          <p:nvPr/>
        </p:nvSpPr>
        <p:spPr bwMode="auto">
          <a:xfrm>
            <a:off x="8043863" y="1704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40" name="Freeform 6093"/>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41" name="Freeform 6094"/>
          <p:cNvSpPr>
            <a:spLocks noEditPoints="1"/>
          </p:cNvSpPr>
          <p:nvPr/>
        </p:nvSpPr>
        <p:spPr bwMode="auto">
          <a:xfrm>
            <a:off x="7959725" y="19415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42" name="Freeform 6095"/>
          <p:cNvSpPr>
            <a:spLocks noEditPoints="1"/>
          </p:cNvSpPr>
          <p:nvPr/>
        </p:nvSpPr>
        <p:spPr bwMode="auto">
          <a:xfrm>
            <a:off x="796925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43" name="Freeform 6096"/>
          <p:cNvSpPr>
            <a:spLocks noEditPoints="1"/>
          </p:cNvSpPr>
          <p:nvPr/>
        </p:nvSpPr>
        <p:spPr bwMode="auto">
          <a:xfrm>
            <a:off x="796925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44" name="Freeform 6097"/>
          <p:cNvSpPr>
            <a:spLocks noEditPoints="1"/>
          </p:cNvSpPr>
          <p:nvPr/>
        </p:nvSpPr>
        <p:spPr bwMode="auto">
          <a:xfrm>
            <a:off x="7943850" y="1831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45" name="Freeform 6098"/>
          <p:cNvSpPr>
            <a:spLocks noEditPoints="1"/>
          </p:cNvSpPr>
          <p:nvPr/>
        </p:nvSpPr>
        <p:spPr bwMode="auto">
          <a:xfrm>
            <a:off x="7943850" y="1831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46" name="Freeform 6099"/>
          <p:cNvSpPr>
            <a:spLocks noEditPoints="1"/>
          </p:cNvSpPr>
          <p:nvPr/>
        </p:nvSpPr>
        <p:spPr bwMode="auto">
          <a:xfrm>
            <a:off x="800100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47" name="Freeform 6100"/>
          <p:cNvSpPr>
            <a:spLocks noEditPoints="1"/>
          </p:cNvSpPr>
          <p:nvPr/>
        </p:nvSpPr>
        <p:spPr bwMode="auto">
          <a:xfrm>
            <a:off x="800100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48" name="Freeform 6101"/>
          <p:cNvSpPr>
            <a:spLocks noEditPoints="1"/>
          </p:cNvSpPr>
          <p:nvPr/>
        </p:nvSpPr>
        <p:spPr bwMode="auto">
          <a:xfrm>
            <a:off x="7680325"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49" name="Freeform 6102"/>
          <p:cNvSpPr>
            <a:spLocks noEditPoints="1"/>
          </p:cNvSpPr>
          <p:nvPr/>
        </p:nvSpPr>
        <p:spPr bwMode="auto">
          <a:xfrm>
            <a:off x="7680325"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50" name="Freeform 6103"/>
          <p:cNvSpPr>
            <a:spLocks noEditPoints="1"/>
          </p:cNvSpPr>
          <p:nvPr/>
        </p:nvSpPr>
        <p:spPr bwMode="auto">
          <a:xfrm>
            <a:off x="796925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51" name="Freeform 6104"/>
          <p:cNvSpPr>
            <a:spLocks noEditPoints="1"/>
          </p:cNvSpPr>
          <p:nvPr/>
        </p:nvSpPr>
        <p:spPr bwMode="auto">
          <a:xfrm>
            <a:off x="796925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52" name="Freeform 6105"/>
          <p:cNvSpPr>
            <a:spLocks noEditPoints="1"/>
          </p:cNvSpPr>
          <p:nvPr/>
        </p:nvSpPr>
        <p:spPr bwMode="auto">
          <a:xfrm>
            <a:off x="7888288"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53" name="Freeform 6106"/>
          <p:cNvSpPr>
            <a:spLocks noEditPoints="1"/>
          </p:cNvSpPr>
          <p:nvPr/>
        </p:nvSpPr>
        <p:spPr bwMode="auto">
          <a:xfrm>
            <a:off x="7888288"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54" name="Freeform 6107"/>
          <p:cNvSpPr>
            <a:spLocks noEditPoints="1"/>
          </p:cNvSpPr>
          <p:nvPr/>
        </p:nvSpPr>
        <p:spPr bwMode="auto">
          <a:xfrm>
            <a:off x="8043863" y="1636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55" name="Freeform 6108"/>
          <p:cNvSpPr>
            <a:spLocks noEditPoints="1"/>
          </p:cNvSpPr>
          <p:nvPr/>
        </p:nvSpPr>
        <p:spPr bwMode="auto">
          <a:xfrm>
            <a:off x="8043863" y="1636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56" name="Freeform 6109"/>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57" name="Freeform 6110"/>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58" name="Freeform 6111"/>
          <p:cNvSpPr>
            <a:spLocks noEditPoints="1"/>
          </p:cNvSpPr>
          <p:nvPr/>
        </p:nvSpPr>
        <p:spPr bwMode="auto">
          <a:xfrm>
            <a:off x="7504113"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59" name="Freeform 6112"/>
          <p:cNvSpPr>
            <a:spLocks noEditPoints="1"/>
          </p:cNvSpPr>
          <p:nvPr/>
        </p:nvSpPr>
        <p:spPr bwMode="auto">
          <a:xfrm>
            <a:off x="7504113"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60" name="Freeform 6113"/>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61" name="Freeform 6114"/>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62" name="Freeform 6115"/>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63" name="Freeform 6116"/>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64" name="Freeform 6117"/>
          <p:cNvSpPr>
            <a:spLocks noEditPoints="1"/>
          </p:cNvSpPr>
          <p:nvPr/>
        </p:nvSpPr>
        <p:spPr bwMode="auto">
          <a:xfrm>
            <a:off x="7977188"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65" name="Freeform 6118"/>
          <p:cNvSpPr>
            <a:spLocks noEditPoints="1"/>
          </p:cNvSpPr>
          <p:nvPr/>
        </p:nvSpPr>
        <p:spPr bwMode="auto">
          <a:xfrm>
            <a:off x="7977188"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66" name="Freeform 6119"/>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67" name="Freeform 6120"/>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68" name="Freeform 6121"/>
          <p:cNvSpPr>
            <a:spLocks noEditPoints="1"/>
          </p:cNvSpPr>
          <p:nvPr/>
        </p:nvSpPr>
        <p:spPr bwMode="auto">
          <a:xfrm>
            <a:off x="7939088" y="16795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69" name="Freeform 6122"/>
          <p:cNvSpPr>
            <a:spLocks noEditPoints="1"/>
          </p:cNvSpPr>
          <p:nvPr/>
        </p:nvSpPr>
        <p:spPr bwMode="auto">
          <a:xfrm>
            <a:off x="7939088" y="16795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70" name="Freeform 6123"/>
          <p:cNvSpPr>
            <a:spLocks noEditPoints="1"/>
          </p:cNvSpPr>
          <p:nvPr/>
        </p:nvSpPr>
        <p:spPr bwMode="auto">
          <a:xfrm>
            <a:off x="8043863" y="16795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71" name="Freeform 6124"/>
          <p:cNvSpPr>
            <a:spLocks noEditPoints="1"/>
          </p:cNvSpPr>
          <p:nvPr/>
        </p:nvSpPr>
        <p:spPr bwMode="auto">
          <a:xfrm>
            <a:off x="8043863" y="16795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72" name="Freeform 6125"/>
          <p:cNvSpPr>
            <a:spLocks noEditPoints="1"/>
          </p:cNvSpPr>
          <p:nvPr/>
        </p:nvSpPr>
        <p:spPr bwMode="auto">
          <a:xfrm>
            <a:off x="8064500" y="15954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73" name="Freeform 6126"/>
          <p:cNvSpPr>
            <a:spLocks noEditPoints="1"/>
          </p:cNvSpPr>
          <p:nvPr/>
        </p:nvSpPr>
        <p:spPr bwMode="auto">
          <a:xfrm>
            <a:off x="8064500" y="15954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74" name="Freeform 6127"/>
          <p:cNvSpPr>
            <a:spLocks noEditPoints="1"/>
          </p:cNvSpPr>
          <p:nvPr/>
        </p:nvSpPr>
        <p:spPr bwMode="auto">
          <a:xfrm>
            <a:off x="8001000" y="1857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75" name="Freeform 6128"/>
          <p:cNvSpPr>
            <a:spLocks noEditPoints="1"/>
          </p:cNvSpPr>
          <p:nvPr/>
        </p:nvSpPr>
        <p:spPr bwMode="auto">
          <a:xfrm>
            <a:off x="8001000" y="1857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76" name="Freeform 6129"/>
          <p:cNvSpPr>
            <a:spLocks noEditPoints="1"/>
          </p:cNvSpPr>
          <p:nvPr/>
        </p:nvSpPr>
        <p:spPr bwMode="auto">
          <a:xfrm>
            <a:off x="8001000"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77" name="Freeform 6130"/>
          <p:cNvSpPr>
            <a:spLocks noEditPoints="1"/>
          </p:cNvSpPr>
          <p:nvPr/>
        </p:nvSpPr>
        <p:spPr bwMode="auto">
          <a:xfrm>
            <a:off x="8001000"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78" name="Freeform 6131"/>
          <p:cNvSpPr>
            <a:spLocks noEditPoints="1"/>
          </p:cNvSpPr>
          <p:nvPr/>
        </p:nvSpPr>
        <p:spPr bwMode="auto">
          <a:xfrm>
            <a:off x="7977188"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79" name="Freeform 6132"/>
          <p:cNvSpPr>
            <a:spLocks noEditPoints="1"/>
          </p:cNvSpPr>
          <p:nvPr/>
        </p:nvSpPr>
        <p:spPr bwMode="auto">
          <a:xfrm>
            <a:off x="7977188"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80" name="Freeform 6133"/>
          <p:cNvSpPr>
            <a:spLocks noEditPoints="1"/>
          </p:cNvSpPr>
          <p:nvPr/>
        </p:nvSpPr>
        <p:spPr bwMode="auto">
          <a:xfrm>
            <a:off x="7808913" y="2505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81" name="Freeform 6134"/>
          <p:cNvSpPr>
            <a:spLocks noEditPoints="1"/>
          </p:cNvSpPr>
          <p:nvPr/>
        </p:nvSpPr>
        <p:spPr bwMode="auto">
          <a:xfrm>
            <a:off x="7808913" y="2505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82" name="Freeform 6135"/>
          <p:cNvSpPr>
            <a:spLocks noEditPoints="1"/>
          </p:cNvSpPr>
          <p:nvPr/>
        </p:nvSpPr>
        <p:spPr bwMode="auto">
          <a:xfrm>
            <a:off x="7980363" y="21796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83" name="Freeform 6136"/>
          <p:cNvSpPr>
            <a:spLocks noEditPoints="1"/>
          </p:cNvSpPr>
          <p:nvPr/>
        </p:nvSpPr>
        <p:spPr bwMode="auto">
          <a:xfrm>
            <a:off x="7980363" y="21796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84" name="Freeform 6137"/>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85" name="Freeform 6138"/>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86" name="Freeform 6139"/>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87" name="Freeform 6140"/>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88" name="Freeform 6141"/>
          <p:cNvSpPr>
            <a:spLocks noEditPoints="1"/>
          </p:cNvSpPr>
          <p:nvPr/>
        </p:nvSpPr>
        <p:spPr bwMode="auto">
          <a:xfrm>
            <a:off x="7959725" y="18113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89" name="Freeform 6142"/>
          <p:cNvSpPr>
            <a:spLocks noEditPoints="1"/>
          </p:cNvSpPr>
          <p:nvPr/>
        </p:nvSpPr>
        <p:spPr bwMode="auto">
          <a:xfrm>
            <a:off x="7959725" y="18113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90" name="Freeform 6143"/>
          <p:cNvSpPr>
            <a:spLocks noEditPoints="1"/>
          </p:cNvSpPr>
          <p:nvPr/>
        </p:nvSpPr>
        <p:spPr bwMode="auto">
          <a:xfrm>
            <a:off x="80010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291" name="Freeform 6144"/>
          <p:cNvSpPr>
            <a:spLocks noEditPoints="1"/>
          </p:cNvSpPr>
          <p:nvPr/>
        </p:nvSpPr>
        <p:spPr bwMode="auto">
          <a:xfrm>
            <a:off x="80010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92" name="Freeform 6145"/>
          <p:cNvSpPr>
            <a:spLocks noEditPoints="1"/>
          </p:cNvSpPr>
          <p:nvPr/>
        </p:nvSpPr>
        <p:spPr bwMode="auto">
          <a:xfrm>
            <a:off x="7996238" y="16827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93" name="Freeform 6146"/>
          <p:cNvSpPr>
            <a:spLocks noEditPoints="1"/>
          </p:cNvSpPr>
          <p:nvPr/>
        </p:nvSpPr>
        <p:spPr bwMode="auto">
          <a:xfrm>
            <a:off x="7996238" y="16827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94" name="Freeform 6147"/>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95" name="Freeform 6148"/>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96" name="Freeform 6149"/>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97" name="Freeform 6150"/>
          <p:cNvSpPr>
            <a:spLocks noEditPoints="1"/>
          </p:cNvSpPr>
          <p:nvPr/>
        </p:nvSpPr>
        <p:spPr bwMode="auto">
          <a:xfrm>
            <a:off x="800100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298" name="Freeform 6151"/>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299" name="Freeform 615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00" name="Freeform 6153"/>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01" name="Freeform 6154"/>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02" name="Freeform 6155"/>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03" name="Freeform 6156"/>
          <p:cNvSpPr>
            <a:spLocks noEditPoints="1"/>
          </p:cNvSpPr>
          <p:nvPr/>
        </p:nvSpPr>
        <p:spPr bwMode="auto">
          <a:xfrm>
            <a:off x="791527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04" name="Freeform 6157"/>
          <p:cNvSpPr>
            <a:spLocks noEditPoints="1"/>
          </p:cNvSpPr>
          <p:nvPr/>
        </p:nvSpPr>
        <p:spPr bwMode="auto">
          <a:xfrm>
            <a:off x="799147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05" name="Freeform 6158"/>
          <p:cNvSpPr>
            <a:spLocks noEditPoints="1"/>
          </p:cNvSpPr>
          <p:nvPr/>
        </p:nvSpPr>
        <p:spPr bwMode="auto">
          <a:xfrm>
            <a:off x="799147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06" name="Freeform 6159"/>
          <p:cNvSpPr>
            <a:spLocks noEditPoints="1"/>
          </p:cNvSpPr>
          <p:nvPr/>
        </p:nvSpPr>
        <p:spPr bwMode="auto">
          <a:xfrm>
            <a:off x="8043863" y="16795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07" name="Freeform 6160"/>
          <p:cNvSpPr>
            <a:spLocks noEditPoints="1"/>
          </p:cNvSpPr>
          <p:nvPr/>
        </p:nvSpPr>
        <p:spPr bwMode="auto">
          <a:xfrm>
            <a:off x="8043863" y="16795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08" name="Freeform 6161"/>
          <p:cNvSpPr>
            <a:spLocks noEditPoints="1"/>
          </p:cNvSpPr>
          <p:nvPr/>
        </p:nvSpPr>
        <p:spPr bwMode="auto">
          <a:xfrm>
            <a:off x="7969250" y="19208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09" name="Freeform 6162"/>
          <p:cNvSpPr>
            <a:spLocks noEditPoints="1"/>
          </p:cNvSpPr>
          <p:nvPr/>
        </p:nvSpPr>
        <p:spPr bwMode="auto">
          <a:xfrm>
            <a:off x="7969250" y="19208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10" name="Freeform 6163"/>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11" name="Freeform 6164"/>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12" name="Freeform 6165"/>
          <p:cNvSpPr>
            <a:spLocks noEditPoints="1"/>
          </p:cNvSpPr>
          <p:nvPr/>
        </p:nvSpPr>
        <p:spPr bwMode="auto">
          <a:xfrm>
            <a:off x="7831138" y="17478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13" name="Freeform 6166"/>
          <p:cNvSpPr>
            <a:spLocks noEditPoints="1"/>
          </p:cNvSpPr>
          <p:nvPr/>
        </p:nvSpPr>
        <p:spPr bwMode="auto">
          <a:xfrm>
            <a:off x="7831138" y="17478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14" name="Freeform 6167"/>
          <p:cNvSpPr>
            <a:spLocks noEditPoints="1"/>
          </p:cNvSpPr>
          <p:nvPr/>
        </p:nvSpPr>
        <p:spPr bwMode="auto">
          <a:xfrm>
            <a:off x="8043863" y="17684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15" name="Freeform 6168"/>
          <p:cNvSpPr>
            <a:spLocks noEditPoints="1"/>
          </p:cNvSpPr>
          <p:nvPr/>
        </p:nvSpPr>
        <p:spPr bwMode="auto">
          <a:xfrm>
            <a:off x="8043863" y="17684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16" name="Freeform 6169"/>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17" name="Freeform 6170"/>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18" name="Freeform 6171"/>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19" name="Freeform 6172"/>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20" name="Freeform 6173"/>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21" name="Freeform 6174"/>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22" name="Freeform 6175"/>
          <p:cNvSpPr>
            <a:spLocks noEditPoints="1"/>
          </p:cNvSpPr>
          <p:nvPr/>
        </p:nvSpPr>
        <p:spPr bwMode="auto">
          <a:xfrm>
            <a:off x="7915275" y="18319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23" name="Freeform 6176"/>
          <p:cNvSpPr>
            <a:spLocks noEditPoints="1"/>
          </p:cNvSpPr>
          <p:nvPr/>
        </p:nvSpPr>
        <p:spPr bwMode="auto">
          <a:xfrm>
            <a:off x="7915275" y="18319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24" name="Freeform 6177"/>
          <p:cNvSpPr>
            <a:spLocks noEditPoints="1"/>
          </p:cNvSpPr>
          <p:nvPr/>
        </p:nvSpPr>
        <p:spPr bwMode="auto">
          <a:xfrm>
            <a:off x="7996238"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25" name="Freeform 6178"/>
          <p:cNvSpPr>
            <a:spLocks noEditPoints="1"/>
          </p:cNvSpPr>
          <p:nvPr/>
        </p:nvSpPr>
        <p:spPr bwMode="auto">
          <a:xfrm>
            <a:off x="7996238"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26" name="Freeform 6179"/>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27" name="Freeform 6180"/>
          <p:cNvSpPr>
            <a:spLocks noEditPoints="1"/>
          </p:cNvSpPr>
          <p:nvPr/>
        </p:nvSpPr>
        <p:spPr bwMode="auto">
          <a:xfrm>
            <a:off x="8001000"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28" name="Freeform 6181"/>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29" name="Freeform 6183"/>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30" name="Freeform 6184"/>
          <p:cNvSpPr>
            <a:spLocks noEditPoints="1"/>
          </p:cNvSpPr>
          <p:nvPr/>
        </p:nvSpPr>
        <p:spPr bwMode="auto">
          <a:xfrm>
            <a:off x="8023225" y="20478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31" name="Freeform 6185"/>
          <p:cNvSpPr>
            <a:spLocks noEditPoints="1"/>
          </p:cNvSpPr>
          <p:nvPr/>
        </p:nvSpPr>
        <p:spPr bwMode="auto">
          <a:xfrm>
            <a:off x="8023225" y="20478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32" name="Freeform 6186"/>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33" name="Freeform 6187"/>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34" name="Freeform 6188"/>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35" name="Freeform 6189"/>
          <p:cNvSpPr>
            <a:spLocks noEditPoints="1"/>
          </p:cNvSpPr>
          <p:nvPr/>
        </p:nvSpPr>
        <p:spPr bwMode="auto">
          <a:xfrm>
            <a:off x="800100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36" name="Freeform 6190"/>
          <p:cNvSpPr>
            <a:spLocks noEditPoints="1"/>
          </p:cNvSpPr>
          <p:nvPr/>
        </p:nvSpPr>
        <p:spPr bwMode="auto">
          <a:xfrm>
            <a:off x="7980363"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37" name="Freeform 6191"/>
          <p:cNvSpPr>
            <a:spLocks noEditPoints="1"/>
          </p:cNvSpPr>
          <p:nvPr/>
        </p:nvSpPr>
        <p:spPr bwMode="auto">
          <a:xfrm>
            <a:off x="7980363"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38" name="Freeform 6192"/>
          <p:cNvSpPr>
            <a:spLocks noEditPoints="1"/>
          </p:cNvSpPr>
          <p:nvPr/>
        </p:nvSpPr>
        <p:spPr bwMode="auto">
          <a:xfrm>
            <a:off x="7907338" y="18113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39" name="Freeform 6193"/>
          <p:cNvSpPr>
            <a:spLocks noEditPoints="1"/>
          </p:cNvSpPr>
          <p:nvPr/>
        </p:nvSpPr>
        <p:spPr bwMode="auto">
          <a:xfrm>
            <a:off x="7907338" y="18113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40" name="Freeform 6194"/>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41" name="Freeform 6195"/>
          <p:cNvSpPr>
            <a:spLocks noEditPoints="1"/>
          </p:cNvSpPr>
          <p:nvPr/>
        </p:nvSpPr>
        <p:spPr bwMode="auto">
          <a:xfrm>
            <a:off x="800100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42" name="Freeform 6196"/>
          <p:cNvSpPr>
            <a:spLocks noEditPoints="1"/>
          </p:cNvSpPr>
          <p:nvPr/>
        </p:nvSpPr>
        <p:spPr bwMode="auto">
          <a:xfrm>
            <a:off x="7977188"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43" name="Freeform 6197"/>
          <p:cNvSpPr>
            <a:spLocks noEditPoints="1"/>
          </p:cNvSpPr>
          <p:nvPr/>
        </p:nvSpPr>
        <p:spPr bwMode="auto">
          <a:xfrm>
            <a:off x="7977188"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44" name="Freeform 6198"/>
          <p:cNvSpPr>
            <a:spLocks noEditPoints="1"/>
          </p:cNvSpPr>
          <p:nvPr/>
        </p:nvSpPr>
        <p:spPr bwMode="auto">
          <a:xfrm>
            <a:off x="810895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45" name="Freeform 6199"/>
          <p:cNvSpPr>
            <a:spLocks noEditPoints="1"/>
          </p:cNvSpPr>
          <p:nvPr/>
        </p:nvSpPr>
        <p:spPr bwMode="auto">
          <a:xfrm>
            <a:off x="810895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46" name="Freeform 6200"/>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47" name="Freeform 6201"/>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48" name="Freeform 6202"/>
          <p:cNvSpPr>
            <a:spLocks noEditPoints="1"/>
          </p:cNvSpPr>
          <p:nvPr/>
        </p:nvSpPr>
        <p:spPr bwMode="auto">
          <a:xfrm>
            <a:off x="8107363" y="1636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49" name="Freeform 6203"/>
          <p:cNvSpPr>
            <a:spLocks noEditPoints="1"/>
          </p:cNvSpPr>
          <p:nvPr/>
        </p:nvSpPr>
        <p:spPr bwMode="auto">
          <a:xfrm>
            <a:off x="8107363" y="1636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50" name="Freeform 6204"/>
          <p:cNvSpPr>
            <a:spLocks noEditPoints="1"/>
          </p:cNvSpPr>
          <p:nvPr/>
        </p:nvSpPr>
        <p:spPr bwMode="auto">
          <a:xfrm>
            <a:off x="8108950" y="16160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51" name="Freeform 6205"/>
          <p:cNvSpPr>
            <a:spLocks noEditPoints="1"/>
          </p:cNvSpPr>
          <p:nvPr/>
        </p:nvSpPr>
        <p:spPr bwMode="auto">
          <a:xfrm>
            <a:off x="8108950" y="16160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52" name="Freeform 6206"/>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53" name="Freeform 6207"/>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54" name="Freeform 6208"/>
          <p:cNvSpPr>
            <a:spLocks noEditPoints="1"/>
          </p:cNvSpPr>
          <p:nvPr/>
        </p:nvSpPr>
        <p:spPr bwMode="auto">
          <a:xfrm>
            <a:off x="8001000" y="213360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55" name="Freeform 6209"/>
          <p:cNvSpPr>
            <a:spLocks noEditPoints="1"/>
          </p:cNvSpPr>
          <p:nvPr/>
        </p:nvSpPr>
        <p:spPr bwMode="auto">
          <a:xfrm>
            <a:off x="8001000" y="213360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56" name="Freeform 6210"/>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57" name="Freeform 6211"/>
          <p:cNvSpPr>
            <a:spLocks noEditPoints="1"/>
          </p:cNvSpPr>
          <p:nvPr/>
        </p:nvSpPr>
        <p:spPr bwMode="auto">
          <a:xfrm>
            <a:off x="7915275" y="18748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58" name="Freeform 6212"/>
          <p:cNvSpPr>
            <a:spLocks noEditPoints="1"/>
          </p:cNvSpPr>
          <p:nvPr/>
        </p:nvSpPr>
        <p:spPr bwMode="auto">
          <a:xfrm>
            <a:off x="8085138"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59" name="Freeform 6213"/>
          <p:cNvSpPr>
            <a:spLocks noEditPoints="1"/>
          </p:cNvSpPr>
          <p:nvPr/>
        </p:nvSpPr>
        <p:spPr bwMode="auto">
          <a:xfrm>
            <a:off x="8085138"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60" name="Freeform 6214"/>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61" name="Freeform 6215"/>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62" name="Freeform 6216"/>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63" name="Freeform 6217"/>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64" name="Freeform 6218"/>
          <p:cNvSpPr>
            <a:spLocks noEditPoints="1"/>
          </p:cNvSpPr>
          <p:nvPr/>
        </p:nvSpPr>
        <p:spPr bwMode="auto">
          <a:xfrm>
            <a:off x="8061325"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65" name="Freeform 6219"/>
          <p:cNvSpPr>
            <a:spLocks noEditPoints="1"/>
          </p:cNvSpPr>
          <p:nvPr/>
        </p:nvSpPr>
        <p:spPr bwMode="auto">
          <a:xfrm>
            <a:off x="8061325"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66" name="Freeform 6220"/>
          <p:cNvSpPr>
            <a:spLocks noEditPoints="1"/>
          </p:cNvSpPr>
          <p:nvPr/>
        </p:nvSpPr>
        <p:spPr bwMode="auto">
          <a:xfrm>
            <a:off x="789305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67" name="Freeform 6221"/>
          <p:cNvSpPr>
            <a:spLocks noEditPoints="1"/>
          </p:cNvSpPr>
          <p:nvPr/>
        </p:nvSpPr>
        <p:spPr bwMode="auto">
          <a:xfrm>
            <a:off x="789305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68" name="Freeform 6222"/>
          <p:cNvSpPr>
            <a:spLocks noEditPoints="1"/>
          </p:cNvSpPr>
          <p:nvPr/>
        </p:nvSpPr>
        <p:spPr bwMode="auto">
          <a:xfrm>
            <a:off x="7980363"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69" name="Freeform 6223"/>
          <p:cNvSpPr>
            <a:spLocks noEditPoints="1"/>
          </p:cNvSpPr>
          <p:nvPr/>
        </p:nvSpPr>
        <p:spPr bwMode="auto">
          <a:xfrm>
            <a:off x="7980363"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70" name="Freeform 6224"/>
          <p:cNvSpPr>
            <a:spLocks noEditPoints="1"/>
          </p:cNvSpPr>
          <p:nvPr/>
        </p:nvSpPr>
        <p:spPr bwMode="auto">
          <a:xfrm>
            <a:off x="8001000" y="178276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71" name="Freeform 6225"/>
          <p:cNvSpPr>
            <a:spLocks noEditPoints="1"/>
          </p:cNvSpPr>
          <p:nvPr/>
        </p:nvSpPr>
        <p:spPr bwMode="auto">
          <a:xfrm>
            <a:off x="8001000" y="178276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72" name="Freeform 6226"/>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73" name="Freeform 6227"/>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74" name="Freeform 6228"/>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75" name="Freeform 6229"/>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76" name="Freeform 6230"/>
          <p:cNvSpPr>
            <a:spLocks noEditPoints="1"/>
          </p:cNvSpPr>
          <p:nvPr/>
        </p:nvSpPr>
        <p:spPr bwMode="auto">
          <a:xfrm>
            <a:off x="8043863" y="16589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77" name="Freeform 6231"/>
          <p:cNvSpPr>
            <a:spLocks noEditPoints="1"/>
          </p:cNvSpPr>
          <p:nvPr/>
        </p:nvSpPr>
        <p:spPr bwMode="auto">
          <a:xfrm>
            <a:off x="8043863" y="16589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78" name="Freeform 6232"/>
          <p:cNvSpPr>
            <a:spLocks noEditPoints="1"/>
          </p:cNvSpPr>
          <p:nvPr/>
        </p:nvSpPr>
        <p:spPr bwMode="auto">
          <a:xfrm>
            <a:off x="7923213" y="1831975"/>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79" name="Freeform 6233"/>
          <p:cNvSpPr>
            <a:spLocks noEditPoints="1"/>
          </p:cNvSpPr>
          <p:nvPr/>
        </p:nvSpPr>
        <p:spPr bwMode="auto">
          <a:xfrm>
            <a:off x="7923213" y="1831975"/>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80" name="Freeform 6234"/>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81" name="Freeform 6235"/>
          <p:cNvSpPr>
            <a:spLocks noEditPoints="1"/>
          </p:cNvSpPr>
          <p:nvPr/>
        </p:nvSpPr>
        <p:spPr bwMode="auto">
          <a:xfrm>
            <a:off x="8001000"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82" name="Freeform 6236"/>
          <p:cNvSpPr>
            <a:spLocks noEditPoints="1"/>
          </p:cNvSpPr>
          <p:nvPr/>
        </p:nvSpPr>
        <p:spPr bwMode="auto">
          <a:xfrm>
            <a:off x="8064500" y="16589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83" name="Freeform 6237"/>
          <p:cNvSpPr>
            <a:spLocks noEditPoints="1"/>
          </p:cNvSpPr>
          <p:nvPr/>
        </p:nvSpPr>
        <p:spPr bwMode="auto">
          <a:xfrm>
            <a:off x="8064500" y="16589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84" name="Freeform 6238"/>
          <p:cNvSpPr>
            <a:spLocks noEditPoints="1"/>
          </p:cNvSpPr>
          <p:nvPr/>
        </p:nvSpPr>
        <p:spPr bwMode="auto">
          <a:xfrm>
            <a:off x="7851775" y="1682750"/>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85" name="Freeform 6239"/>
          <p:cNvSpPr>
            <a:spLocks noEditPoints="1"/>
          </p:cNvSpPr>
          <p:nvPr/>
        </p:nvSpPr>
        <p:spPr bwMode="auto">
          <a:xfrm>
            <a:off x="7851775" y="1682750"/>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30" y="94"/>
                </a:lnTo>
                <a:lnTo>
                  <a:pt x="30"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86" name="Freeform 6240"/>
          <p:cNvSpPr>
            <a:spLocks noEditPoints="1"/>
          </p:cNvSpPr>
          <p:nvPr/>
        </p:nvSpPr>
        <p:spPr bwMode="auto">
          <a:xfrm>
            <a:off x="8023225" y="1768475"/>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87" name="Freeform 6241"/>
          <p:cNvSpPr>
            <a:spLocks noEditPoints="1"/>
          </p:cNvSpPr>
          <p:nvPr/>
        </p:nvSpPr>
        <p:spPr bwMode="auto">
          <a:xfrm>
            <a:off x="8023225" y="1768475"/>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88" name="Freeform 6242"/>
          <p:cNvSpPr>
            <a:spLocks noEditPoints="1"/>
          </p:cNvSpPr>
          <p:nvPr/>
        </p:nvSpPr>
        <p:spPr bwMode="auto">
          <a:xfrm>
            <a:off x="7959725" y="1658938"/>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89" name="Freeform 6243"/>
          <p:cNvSpPr>
            <a:spLocks noEditPoints="1"/>
          </p:cNvSpPr>
          <p:nvPr/>
        </p:nvSpPr>
        <p:spPr bwMode="auto">
          <a:xfrm>
            <a:off x="7959725" y="1658938"/>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90" name="Freeform 6244"/>
          <p:cNvSpPr>
            <a:spLocks noEditPoints="1"/>
          </p:cNvSpPr>
          <p:nvPr/>
        </p:nvSpPr>
        <p:spPr bwMode="auto">
          <a:xfrm>
            <a:off x="7816850" y="19240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91" name="Freeform 6245"/>
          <p:cNvSpPr>
            <a:spLocks noEditPoints="1"/>
          </p:cNvSpPr>
          <p:nvPr/>
        </p:nvSpPr>
        <p:spPr bwMode="auto">
          <a:xfrm>
            <a:off x="7816850" y="19240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92" name="Freeform 6246"/>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93" name="Freeform 6247"/>
          <p:cNvSpPr>
            <a:spLocks noEditPoints="1"/>
          </p:cNvSpPr>
          <p:nvPr/>
        </p:nvSpPr>
        <p:spPr bwMode="auto">
          <a:xfrm>
            <a:off x="80645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94" name="Freeform 6248"/>
          <p:cNvSpPr>
            <a:spLocks noEditPoints="1"/>
          </p:cNvSpPr>
          <p:nvPr/>
        </p:nvSpPr>
        <p:spPr bwMode="auto">
          <a:xfrm>
            <a:off x="7939088" y="2116138"/>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95" name="Freeform 6249"/>
          <p:cNvSpPr>
            <a:spLocks noEditPoints="1"/>
          </p:cNvSpPr>
          <p:nvPr/>
        </p:nvSpPr>
        <p:spPr bwMode="auto">
          <a:xfrm>
            <a:off x="7939088" y="2116138"/>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96" name="Freeform 6250"/>
          <p:cNvSpPr>
            <a:spLocks noEditPoints="1"/>
          </p:cNvSpPr>
          <p:nvPr/>
        </p:nvSpPr>
        <p:spPr bwMode="auto">
          <a:xfrm>
            <a:off x="8043863" y="1747838"/>
            <a:ext cx="109537"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397" name="Freeform 6251"/>
          <p:cNvSpPr>
            <a:spLocks noEditPoints="1"/>
          </p:cNvSpPr>
          <p:nvPr/>
        </p:nvSpPr>
        <p:spPr bwMode="auto">
          <a:xfrm>
            <a:off x="8043863" y="1747838"/>
            <a:ext cx="109537"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398" name="Freeform 6252"/>
          <p:cNvSpPr>
            <a:spLocks noEditPoints="1"/>
          </p:cNvSpPr>
          <p:nvPr/>
        </p:nvSpPr>
        <p:spPr bwMode="auto">
          <a:xfrm>
            <a:off x="7956550" y="19843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399" name="Freeform 6253"/>
          <p:cNvSpPr>
            <a:spLocks noEditPoints="1"/>
          </p:cNvSpPr>
          <p:nvPr/>
        </p:nvSpPr>
        <p:spPr bwMode="auto">
          <a:xfrm>
            <a:off x="7956550" y="19843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00" name="Freeform 6254"/>
          <p:cNvSpPr>
            <a:spLocks noEditPoints="1"/>
          </p:cNvSpPr>
          <p:nvPr/>
        </p:nvSpPr>
        <p:spPr bwMode="auto">
          <a:xfrm>
            <a:off x="8001000" y="18748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01" name="Freeform 6255"/>
          <p:cNvSpPr>
            <a:spLocks noEditPoints="1"/>
          </p:cNvSpPr>
          <p:nvPr/>
        </p:nvSpPr>
        <p:spPr bwMode="auto">
          <a:xfrm>
            <a:off x="8001000" y="18748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02" name="Freeform 6256"/>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03" name="Freeform 6257"/>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04" name="Freeform 6258"/>
          <p:cNvSpPr>
            <a:spLocks noEditPoints="1"/>
          </p:cNvSpPr>
          <p:nvPr/>
        </p:nvSpPr>
        <p:spPr bwMode="auto">
          <a:xfrm>
            <a:off x="800100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405" name="Freeform 6259"/>
          <p:cNvSpPr>
            <a:spLocks noEditPoints="1"/>
          </p:cNvSpPr>
          <p:nvPr/>
        </p:nvSpPr>
        <p:spPr bwMode="auto">
          <a:xfrm>
            <a:off x="800100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06" name="Freeform 6260"/>
          <p:cNvSpPr>
            <a:spLocks noEditPoints="1"/>
          </p:cNvSpPr>
          <p:nvPr/>
        </p:nvSpPr>
        <p:spPr bwMode="auto">
          <a:xfrm>
            <a:off x="8023225" y="1747838"/>
            <a:ext cx="109538" cy="147637"/>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407" name="Freeform 6261"/>
          <p:cNvSpPr>
            <a:spLocks noEditPoints="1"/>
          </p:cNvSpPr>
          <p:nvPr/>
        </p:nvSpPr>
        <p:spPr bwMode="auto">
          <a:xfrm>
            <a:off x="8023225" y="1747838"/>
            <a:ext cx="109538" cy="147637"/>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08" name="Freeform 6262"/>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409" name="Freeform 6263"/>
          <p:cNvSpPr>
            <a:spLocks noEditPoints="1"/>
          </p:cNvSpPr>
          <p:nvPr/>
        </p:nvSpPr>
        <p:spPr bwMode="auto">
          <a:xfrm>
            <a:off x="8108950" y="1704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10" name="Freeform 6264"/>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11" name="Freeform 6265"/>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12" name="Freeform 6266"/>
          <p:cNvSpPr>
            <a:spLocks noEditPoints="1"/>
          </p:cNvSpPr>
          <p:nvPr/>
        </p:nvSpPr>
        <p:spPr bwMode="auto">
          <a:xfrm>
            <a:off x="8023225" y="17891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13" name="Freeform 6267"/>
          <p:cNvSpPr>
            <a:spLocks noEditPoints="1"/>
          </p:cNvSpPr>
          <p:nvPr/>
        </p:nvSpPr>
        <p:spPr bwMode="auto">
          <a:xfrm>
            <a:off x="8023225" y="17891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14" name="Freeform 6268"/>
          <p:cNvSpPr>
            <a:spLocks noEditPoints="1"/>
          </p:cNvSpPr>
          <p:nvPr/>
        </p:nvSpPr>
        <p:spPr bwMode="auto">
          <a:xfrm>
            <a:off x="795655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15" name="Freeform 6269"/>
          <p:cNvSpPr>
            <a:spLocks noEditPoints="1"/>
          </p:cNvSpPr>
          <p:nvPr/>
        </p:nvSpPr>
        <p:spPr bwMode="auto">
          <a:xfrm>
            <a:off x="795655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16" name="Freeform 6270"/>
          <p:cNvSpPr>
            <a:spLocks noEditPoints="1"/>
          </p:cNvSpPr>
          <p:nvPr/>
        </p:nvSpPr>
        <p:spPr bwMode="auto">
          <a:xfrm>
            <a:off x="810895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17" name="Freeform 6271"/>
          <p:cNvSpPr>
            <a:spLocks noEditPoints="1"/>
          </p:cNvSpPr>
          <p:nvPr/>
        </p:nvSpPr>
        <p:spPr bwMode="auto">
          <a:xfrm>
            <a:off x="810895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18" name="Freeform 6272"/>
          <p:cNvSpPr>
            <a:spLocks noEditPoints="1"/>
          </p:cNvSpPr>
          <p:nvPr/>
        </p:nvSpPr>
        <p:spPr bwMode="auto">
          <a:xfrm>
            <a:off x="7959725" y="16367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19" name="Freeform 6273"/>
          <p:cNvSpPr>
            <a:spLocks noEditPoints="1"/>
          </p:cNvSpPr>
          <p:nvPr/>
        </p:nvSpPr>
        <p:spPr bwMode="auto">
          <a:xfrm>
            <a:off x="7959725" y="16367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20" name="Freeform 6274"/>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21" name="Freeform 6275"/>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22" name="Freeform 6276"/>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23" name="Freeform 6277"/>
          <p:cNvSpPr>
            <a:spLocks noEditPoints="1"/>
          </p:cNvSpPr>
          <p:nvPr/>
        </p:nvSpPr>
        <p:spPr bwMode="auto">
          <a:xfrm>
            <a:off x="8001000" y="17256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24" name="Freeform 6278"/>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25" name="Freeform 6279"/>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26" name="Freeform 6280"/>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27" name="Freeform 6281"/>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28" name="Freeform 6282"/>
          <p:cNvSpPr>
            <a:spLocks noEditPoints="1"/>
          </p:cNvSpPr>
          <p:nvPr/>
        </p:nvSpPr>
        <p:spPr bwMode="auto">
          <a:xfrm>
            <a:off x="8043863" y="1854200"/>
            <a:ext cx="109537" cy="147638"/>
          </a:xfrm>
          <a:custGeom>
            <a:avLst/>
            <a:gdLst>
              <a:gd name="T0" fmla="*/ 2147483646 w 69"/>
              <a:gd name="T1" fmla="*/ 0 h 93"/>
              <a:gd name="T2" fmla="*/ 2147483646 w 69"/>
              <a:gd name="T3" fmla="*/ 2147483646 h 93"/>
              <a:gd name="T4" fmla="*/ 2147483646 w 69"/>
              <a:gd name="T5" fmla="*/ 0 h 93"/>
              <a:gd name="T6" fmla="*/ 0 w 69"/>
              <a:gd name="T7" fmla="*/ 2147483646 h 93"/>
              <a:gd name="T8" fmla="*/ 2147483646 w 69"/>
              <a:gd name="T9" fmla="*/ 2147483646 h 93"/>
              <a:gd name="T10" fmla="*/ 0 w 69"/>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3">
                <a:moveTo>
                  <a:pt x="34" y="0"/>
                </a:moveTo>
                <a:lnTo>
                  <a:pt x="34" y="93"/>
                </a:lnTo>
                <a:lnTo>
                  <a:pt x="34" y="0"/>
                </a:lnTo>
                <a:close/>
                <a:moveTo>
                  <a:pt x="0" y="46"/>
                </a:moveTo>
                <a:lnTo>
                  <a:pt x="69"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429" name="Freeform 6283"/>
          <p:cNvSpPr>
            <a:spLocks noEditPoints="1"/>
          </p:cNvSpPr>
          <p:nvPr/>
        </p:nvSpPr>
        <p:spPr bwMode="auto">
          <a:xfrm>
            <a:off x="8043863" y="1854200"/>
            <a:ext cx="109537" cy="147638"/>
          </a:xfrm>
          <a:custGeom>
            <a:avLst/>
            <a:gdLst>
              <a:gd name="T0" fmla="*/ 2147483646 w 69"/>
              <a:gd name="T1" fmla="*/ 0 h 93"/>
              <a:gd name="T2" fmla="*/ 2147483646 w 69"/>
              <a:gd name="T3" fmla="*/ 2147483646 h 93"/>
              <a:gd name="T4" fmla="*/ 2147483646 w 69"/>
              <a:gd name="T5" fmla="*/ 2147483646 h 93"/>
              <a:gd name="T6" fmla="*/ 2147483646 w 69"/>
              <a:gd name="T7" fmla="*/ 0 h 93"/>
              <a:gd name="T8" fmla="*/ 2147483646 w 69"/>
              <a:gd name="T9" fmla="*/ 0 h 93"/>
              <a:gd name="T10" fmla="*/ 0 w 69"/>
              <a:gd name="T11" fmla="*/ 2147483646 h 93"/>
              <a:gd name="T12" fmla="*/ 2147483646 w 69"/>
              <a:gd name="T13" fmla="*/ 2147483646 h 93"/>
              <a:gd name="T14" fmla="*/ 2147483646 w 69"/>
              <a:gd name="T15" fmla="*/ 2147483646 h 93"/>
              <a:gd name="T16" fmla="*/ 0 w 69"/>
              <a:gd name="T17" fmla="*/ 2147483646 h 93"/>
              <a:gd name="T18" fmla="*/ 0 w 69"/>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3">
                <a:moveTo>
                  <a:pt x="39" y="0"/>
                </a:moveTo>
                <a:lnTo>
                  <a:pt x="39" y="93"/>
                </a:lnTo>
                <a:lnTo>
                  <a:pt x="29" y="93"/>
                </a:lnTo>
                <a:lnTo>
                  <a:pt x="29" y="0"/>
                </a:lnTo>
                <a:lnTo>
                  <a:pt x="39" y="0"/>
                </a:lnTo>
                <a:close/>
                <a:moveTo>
                  <a:pt x="0" y="40"/>
                </a:moveTo>
                <a:lnTo>
                  <a:pt x="69" y="40"/>
                </a:lnTo>
                <a:lnTo>
                  <a:pt x="69"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30" name="Freeform 6284"/>
          <p:cNvSpPr>
            <a:spLocks noEditPoints="1"/>
          </p:cNvSpPr>
          <p:nvPr/>
        </p:nvSpPr>
        <p:spPr bwMode="auto">
          <a:xfrm>
            <a:off x="8020050" y="17891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31" name="Freeform 6285"/>
          <p:cNvSpPr>
            <a:spLocks noEditPoints="1"/>
          </p:cNvSpPr>
          <p:nvPr/>
        </p:nvSpPr>
        <p:spPr bwMode="auto">
          <a:xfrm>
            <a:off x="8020050" y="17891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32" name="Freeform 6286"/>
          <p:cNvSpPr>
            <a:spLocks noEditPoints="1"/>
          </p:cNvSpPr>
          <p:nvPr/>
        </p:nvSpPr>
        <p:spPr bwMode="auto">
          <a:xfrm>
            <a:off x="810895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33" name="Freeform 6287"/>
          <p:cNvSpPr>
            <a:spLocks noEditPoints="1"/>
          </p:cNvSpPr>
          <p:nvPr/>
        </p:nvSpPr>
        <p:spPr bwMode="auto">
          <a:xfrm>
            <a:off x="810895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34" name="Freeform 6288"/>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35" name="Freeform 6289"/>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36" name="Freeform 6290"/>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37" name="Freeform 6291"/>
          <p:cNvSpPr>
            <a:spLocks noEditPoints="1"/>
          </p:cNvSpPr>
          <p:nvPr/>
        </p:nvSpPr>
        <p:spPr bwMode="auto">
          <a:xfrm>
            <a:off x="8001000"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38" name="Freeform 6292"/>
          <p:cNvSpPr>
            <a:spLocks noEditPoints="1"/>
          </p:cNvSpPr>
          <p:nvPr/>
        </p:nvSpPr>
        <p:spPr bwMode="auto">
          <a:xfrm>
            <a:off x="8001000" y="19002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439" name="Freeform 6293"/>
          <p:cNvSpPr>
            <a:spLocks noEditPoints="1"/>
          </p:cNvSpPr>
          <p:nvPr/>
        </p:nvSpPr>
        <p:spPr bwMode="auto">
          <a:xfrm>
            <a:off x="8001000" y="19002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40" name="Freeform 6294"/>
          <p:cNvSpPr>
            <a:spLocks noEditPoints="1"/>
          </p:cNvSpPr>
          <p:nvPr/>
        </p:nvSpPr>
        <p:spPr bwMode="auto">
          <a:xfrm>
            <a:off x="8085138" y="1636713"/>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41" name="Freeform 6295"/>
          <p:cNvSpPr>
            <a:spLocks noEditPoints="1"/>
          </p:cNvSpPr>
          <p:nvPr/>
        </p:nvSpPr>
        <p:spPr bwMode="auto">
          <a:xfrm>
            <a:off x="8085138" y="1636713"/>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42" name="Freeform 6296"/>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43" name="Freeform 6297"/>
          <p:cNvSpPr>
            <a:spLocks noEditPoints="1"/>
          </p:cNvSpPr>
          <p:nvPr/>
        </p:nvSpPr>
        <p:spPr bwMode="auto">
          <a:xfrm>
            <a:off x="8023225" y="1725613"/>
            <a:ext cx="109538"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44" name="Freeform 6298"/>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445" name="Freeform 6299"/>
          <p:cNvSpPr>
            <a:spLocks noEditPoints="1"/>
          </p:cNvSpPr>
          <p:nvPr/>
        </p:nvSpPr>
        <p:spPr bwMode="auto">
          <a:xfrm>
            <a:off x="7977188" y="1854200"/>
            <a:ext cx="111125" cy="147638"/>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46" name="Freeform 6300"/>
          <p:cNvSpPr>
            <a:spLocks noEditPoints="1"/>
          </p:cNvSpPr>
          <p:nvPr/>
        </p:nvSpPr>
        <p:spPr bwMode="auto">
          <a:xfrm>
            <a:off x="7977188" y="1747838"/>
            <a:ext cx="111125" cy="147637"/>
          </a:xfrm>
          <a:custGeom>
            <a:avLst/>
            <a:gdLst>
              <a:gd name="T0" fmla="*/ 2147483646 w 70"/>
              <a:gd name="T1" fmla="*/ 0 h 93"/>
              <a:gd name="T2" fmla="*/ 2147483646 w 70"/>
              <a:gd name="T3" fmla="*/ 2147483646 h 93"/>
              <a:gd name="T4" fmla="*/ 2147483646 w 70"/>
              <a:gd name="T5" fmla="*/ 0 h 93"/>
              <a:gd name="T6" fmla="*/ 0 w 70"/>
              <a:gd name="T7" fmla="*/ 2147483646 h 93"/>
              <a:gd name="T8" fmla="*/ 2147483646 w 70"/>
              <a:gd name="T9" fmla="*/ 2147483646 h 93"/>
              <a:gd name="T10" fmla="*/ 0 w 70"/>
              <a:gd name="T11" fmla="*/ 2147483646 h 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3">
                <a:moveTo>
                  <a:pt x="35" y="0"/>
                </a:moveTo>
                <a:lnTo>
                  <a:pt x="35" y="93"/>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447" name="Freeform 6301"/>
          <p:cNvSpPr>
            <a:spLocks noEditPoints="1"/>
          </p:cNvSpPr>
          <p:nvPr/>
        </p:nvSpPr>
        <p:spPr bwMode="auto">
          <a:xfrm>
            <a:off x="7977188" y="1747838"/>
            <a:ext cx="111125" cy="147637"/>
          </a:xfrm>
          <a:custGeom>
            <a:avLst/>
            <a:gdLst>
              <a:gd name="T0" fmla="*/ 2147483646 w 70"/>
              <a:gd name="T1" fmla="*/ 0 h 93"/>
              <a:gd name="T2" fmla="*/ 2147483646 w 70"/>
              <a:gd name="T3" fmla="*/ 2147483646 h 93"/>
              <a:gd name="T4" fmla="*/ 2147483646 w 70"/>
              <a:gd name="T5" fmla="*/ 2147483646 h 93"/>
              <a:gd name="T6" fmla="*/ 2147483646 w 70"/>
              <a:gd name="T7" fmla="*/ 0 h 93"/>
              <a:gd name="T8" fmla="*/ 2147483646 w 70"/>
              <a:gd name="T9" fmla="*/ 0 h 93"/>
              <a:gd name="T10" fmla="*/ 0 w 70"/>
              <a:gd name="T11" fmla="*/ 2147483646 h 93"/>
              <a:gd name="T12" fmla="*/ 2147483646 w 70"/>
              <a:gd name="T13" fmla="*/ 2147483646 h 93"/>
              <a:gd name="T14" fmla="*/ 2147483646 w 70"/>
              <a:gd name="T15" fmla="*/ 2147483646 h 93"/>
              <a:gd name="T16" fmla="*/ 0 w 70"/>
              <a:gd name="T17" fmla="*/ 2147483646 h 93"/>
              <a:gd name="T18" fmla="*/ 0 w 70"/>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3">
                <a:moveTo>
                  <a:pt x="40" y="0"/>
                </a:moveTo>
                <a:lnTo>
                  <a:pt x="40" y="93"/>
                </a:lnTo>
                <a:lnTo>
                  <a:pt x="30" y="93"/>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48" name="Freeform 630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49" name="Freeform 6303"/>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50" name="Freeform 6304"/>
          <p:cNvSpPr>
            <a:spLocks noEditPoints="1"/>
          </p:cNvSpPr>
          <p:nvPr/>
        </p:nvSpPr>
        <p:spPr bwMode="auto">
          <a:xfrm>
            <a:off x="8043863" y="1636713"/>
            <a:ext cx="109537" cy="149225"/>
          </a:xfrm>
          <a:custGeom>
            <a:avLst/>
            <a:gdLst>
              <a:gd name="T0" fmla="*/ 2147483646 w 69"/>
              <a:gd name="T1" fmla="*/ 0 h 94"/>
              <a:gd name="T2" fmla="*/ 2147483646 w 69"/>
              <a:gd name="T3" fmla="*/ 2147483646 h 94"/>
              <a:gd name="T4" fmla="*/ 2147483646 w 69"/>
              <a:gd name="T5" fmla="*/ 0 h 94"/>
              <a:gd name="T6" fmla="*/ 0 w 69"/>
              <a:gd name="T7" fmla="*/ 2147483646 h 94"/>
              <a:gd name="T8" fmla="*/ 2147483646 w 69"/>
              <a:gd name="T9" fmla="*/ 2147483646 h 94"/>
              <a:gd name="T10" fmla="*/ 0 w 69"/>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94">
                <a:moveTo>
                  <a:pt x="34" y="0"/>
                </a:moveTo>
                <a:lnTo>
                  <a:pt x="34" y="94"/>
                </a:lnTo>
                <a:lnTo>
                  <a:pt x="34" y="0"/>
                </a:lnTo>
                <a:close/>
                <a:moveTo>
                  <a:pt x="0" y="47"/>
                </a:moveTo>
                <a:lnTo>
                  <a:pt x="69"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51" name="Freeform 6305"/>
          <p:cNvSpPr>
            <a:spLocks noEditPoints="1"/>
          </p:cNvSpPr>
          <p:nvPr/>
        </p:nvSpPr>
        <p:spPr bwMode="auto">
          <a:xfrm>
            <a:off x="8043863" y="1636713"/>
            <a:ext cx="109537" cy="149225"/>
          </a:xfrm>
          <a:custGeom>
            <a:avLst/>
            <a:gdLst>
              <a:gd name="T0" fmla="*/ 2147483646 w 69"/>
              <a:gd name="T1" fmla="*/ 0 h 94"/>
              <a:gd name="T2" fmla="*/ 2147483646 w 69"/>
              <a:gd name="T3" fmla="*/ 2147483646 h 94"/>
              <a:gd name="T4" fmla="*/ 2147483646 w 69"/>
              <a:gd name="T5" fmla="*/ 2147483646 h 94"/>
              <a:gd name="T6" fmla="*/ 2147483646 w 69"/>
              <a:gd name="T7" fmla="*/ 0 h 94"/>
              <a:gd name="T8" fmla="*/ 2147483646 w 69"/>
              <a:gd name="T9" fmla="*/ 0 h 94"/>
              <a:gd name="T10" fmla="*/ 0 w 69"/>
              <a:gd name="T11" fmla="*/ 2147483646 h 94"/>
              <a:gd name="T12" fmla="*/ 2147483646 w 69"/>
              <a:gd name="T13" fmla="*/ 2147483646 h 94"/>
              <a:gd name="T14" fmla="*/ 2147483646 w 69"/>
              <a:gd name="T15" fmla="*/ 2147483646 h 94"/>
              <a:gd name="T16" fmla="*/ 0 w 69"/>
              <a:gd name="T17" fmla="*/ 2147483646 h 94"/>
              <a:gd name="T18" fmla="*/ 0 w 69"/>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94">
                <a:moveTo>
                  <a:pt x="39" y="0"/>
                </a:moveTo>
                <a:lnTo>
                  <a:pt x="39" y="94"/>
                </a:lnTo>
                <a:lnTo>
                  <a:pt x="29" y="94"/>
                </a:lnTo>
                <a:lnTo>
                  <a:pt x="29" y="0"/>
                </a:lnTo>
                <a:lnTo>
                  <a:pt x="39" y="0"/>
                </a:lnTo>
                <a:close/>
                <a:moveTo>
                  <a:pt x="0" y="40"/>
                </a:moveTo>
                <a:lnTo>
                  <a:pt x="69" y="40"/>
                </a:lnTo>
                <a:lnTo>
                  <a:pt x="69"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52" name="Freeform 6306"/>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53" name="Freeform 6307"/>
          <p:cNvSpPr>
            <a:spLocks noEditPoints="1"/>
          </p:cNvSpPr>
          <p:nvPr/>
        </p:nvSpPr>
        <p:spPr bwMode="auto">
          <a:xfrm>
            <a:off x="8001000" y="16795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54" name="Freeform 6308"/>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455" name="Freeform 6309"/>
          <p:cNvSpPr>
            <a:spLocks noEditPoints="1"/>
          </p:cNvSpPr>
          <p:nvPr/>
        </p:nvSpPr>
        <p:spPr bwMode="auto">
          <a:xfrm>
            <a:off x="8001000" y="18113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56" name="Freeform 6310"/>
          <p:cNvSpPr>
            <a:spLocks noEditPoints="1"/>
          </p:cNvSpPr>
          <p:nvPr/>
        </p:nvSpPr>
        <p:spPr bwMode="auto">
          <a:xfrm>
            <a:off x="7848600" y="2165350"/>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57" name="Freeform 6311"/>
          <p:cNvSpPr>
            <a:spLocks noEditPoints="1"/>
          </p:cNvSpPr>
          <p:nvPr/>
        </p:nvSpPr>
        <p:spPr bwMode="auto">
          <a:xfrm>
            <a:off x="7848600" y="2165350"/>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58" name="Freeform 6312"/>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59" name="Freeform 6313"/>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60" name="Freeform 6314"/>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61" name="Freeform 6315"/>
          <p:cNvSpPr>
            <a:spLocks noEditPoints="1"/>
          </p:cNvSpPr>
          <p:nvPr/>
        </p:nvSpPr>
        <p:spPr bwMode="auto">
          <a:xfrm>
            <a:off x="8001000" y="17684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62" name="Freeform 6316"/>
          <p:cNvSpPr>
            <a:spLocks noEditPoints="1"/>
          </p:cNvSpPr>
          <p:nvPr/>
        </p:nvSpPr>
        <p:spPr bwMode="auto">
          <a:xfrm>
            <a:off x="7980363" y="2116138"/>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6"/>
                </a:moveTo>
                <a:lnTo>
                  <a:pt x="70" y="46"/>
                </a:lnTo>
                <a:lnTo>
                  <a:pt x="0" y="46"/>
                </a:lnTo>
                <a:close/>
              </a:path>
            </a:pathLst>
          </a:custGeom>
          <a:solidFill>
            <a:srgbClr val="92D050"/>
          </a:solidFill>
          <a:ln w="9525">
            <a:solidFill>
              <a:srgbClr val="92D050"/>
            </a:solidFill>
            <a:round/>
            <a:headEnd/>
            <a:tailEnd/>
          </a:ln>
        </p:spPr>
        <p:txBody>
          <a:bodyPr/>
          <a:lstStyle/>
          <a:p>
            <a:endParaRPr lang="fr-FR"/>
          </a:p>
        </p:txBody>
      </p:sp>
      <p:sp>
        <p:nvSpPr>
          <p:cNvPr id="76463" name="Freeform 6317"/>
          <p:cNvSpPr>
            <a:spLocks noEditPoints="1"/>
          </p:cNvSpPr>
          <p:nvPr/>
        </p:nvSpPr>
        <p:spPr bwMode="auto">
          <a:xfrm>
            <a:off x="7980363" y="2116138"/>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3"/>
                </a:lnTo>
                <a:lnTo>
                  <a:pt x="0" y="53"/>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64" name="Freeform 6318"/>
          <p:cNvSpPr>
            <a:spLocks noEditPoints="1"/>
          </p:cNvSpPr>
          <p:nvPr/>
        </p:nvSpPr>
        <p:spPr bwMode="auto">
          <a:xfrm>
            <a:off x="8001000" y="1831975"/>
            <a:ext cx="111125" cy="149225"/>
          </a:xfrm>
          <a:custGeom>
            <a:avLst/>
            <a:gdLst>
              <a:gd name="T0" fmla="*/ 2147483646 w 70"/>
              <a:gd name="T1" fmla="*/ 0 h 94"/>
              <a:gd name="T2" fmla="*/ 2147483646 w 70"/>
              <a:gd name="T3" fmla="*/ 2147483646 h 94"/>
              <a:gd name="T4" fmla="*/ 2147483646 w 70"/>
              <a:gd name="T5" fmla="*/ 0 h 94"/>
              <a:gd name="T6" fmla="*/ 0 w 70"/>
              <a:gd name="T7" fmla="*/ 2147483646 h 94"/>
              <a:gd name="T8" fmla="*/ 2147483646 w 70"/>
              <a:gd name="T9" fmla="*/ 2147483646 h 94"/>
              <a:gd name="T10" fmla="*/ 0 w 70"/>
              <a:gd name="T11" fmla="*/ 2147483646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94">
                <a:moveTo>
                  <a:pt x="35" y="0"/>
                </a:moveTo>
                <a:lnTo>
                  <a:pt x="35" y="94"/>
                </a:lnTo>
                <a:lnTo>
                  <a:pt x="35" y="0"/>
                </a:lnTo>
                <a:close/>
                <a:moveTo>
                  <a:pt x="0" y="47"/>
                </a:moveTo>
                <a:lnTo>
                  <a:pt x="70" y="47"/>
                </a:lnTo>
                <a:lnTo>
                  <a:pt x="0" y="47"/>
                </a:lnTo>
                <a:close/>
              </a:path>
            </a:pathLst>
          </a:custGeom>
          <a:solidFill>
            <a:srgbClr val="92D050"/>
          </a:solidFill>
          <a:ln w="9525">
            <a:solidFill>
              <a:srgbClr val="92D050"/>
            </a:solidFill>
            <a:round/>
            <a:headEnd/>
            <a:tailEnd/>
          </a:ln>
        </p:spPr>
        <p:txBody>
          <a:bodyPr/>
          <a:lstStyle/>
          <a:p>
            <a:endParaRPr lang="fr-FR"/>
          </a:p>
        </p:txBody>
      </p:sp>
      <p:sp>
        <p:nvSpPr>
          <p:cNvPr id="76465" name="Freeform 6319"/>
          <p:cNvSpPr>
            <a:spLocks noEditPoints="1"/>
          </p:cNvSpPr>
          <p:nvPr/>
        </p:nvSpPr>
        <p:spPr bwMode="auto">
          <a:xfrm>
            <a:off x="8001000" y="1831975"/>
            <a:ext cx="111125" cy="149225"/>
          </a:xfrm>
          <a:custGeom>
            <a:avLst/>
            <a:gdLst>
              <a:gd name="T0" fmla="*/ 2147483646 w 70"/>
              <a:gd name="T1" fmla="*/ 0 h 94"/>
              <a:gd name="T2" fmla="*/ 2147483646 w 70"/>
              <a:gd name="T3" fmla="*/ 2147483646 h 94"/>
              <a:gd name="T4" fmla="*/ 2147483646 w 70"/>
              <a:gd name="T5" fmla="*/ 2147483646 h 94"/>
              <a:gd name="T6" fmla="*/ 2147483646 w 70"/>
              <a:gd name="T7" fmla="*/ 0 h 94"/>
              <a:gd name="T8" fmla="*/ 2147483646 w 70"/>
              <a:gd name="T9" fmla="*/ 0 h 94"/>
              <a:gd name="T10" fmla="*/ 0 w 70"/>
              <a:gd name="T11" fmla="*/ 2147483646 h 94"/>
              <a:gd name="T12" fmla="*/ 2147483646 w 70"/>
              <a:gd name="T13" fmla="*/ 2147483646 h 94"/>
              <a:gd name="T14" fmla="*/ 2147483646 w 70"/>
              <a:gd name="T15" fmla="*/ 2147483646 h 94"/>
              <a:gd name="T16" fmla="*/ 0 w 70"/>
              <a:gd name="T17" fmla="*/ 2147483646 h 94"/>
              <a:gd name="T18" fmla="*/ 0 w 70"/>
              <a:gd name="T19" fmla="*/ 2147483646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94">
                <a:moveTo>
                  <a:pt x="40" y="0"/>
                </a:moveTo>
                <a:lnTo>
                  <a:pt x="40" y="94"/>
                </a:lnTo>
                <a:lnTo>
                  <a:pt x="30" y="94"/>
                </a:lnTo>
                <a:lnTo>
                  <a:pt x="30" y="0"/>
                </a:lnTo>
                <a:lnTo>
                  <a:pt x="40" y="0"/>
                </a:lnTo>
                <a:close/>
                <a:moveTo>
                  <a:pt x="0" y="40"/>
                </a:moveTo>
                <a:lnTo>
                  <a:pt x="70" y="40"/>
                </a:lnTo>
                <a:lnTo>
                  <a:pt x="70" y="54"/>
                </a:lnTo>
                <a:lnTo>
                  <a:pt x="0" y="54"/>
                </a:lnTo>
                <a:lnTo>
                  <a:pt x="0" y="40"/>
                </a:lnTo>
                <a:close/>
              </a:path>
            </a:pathLst>
          </a:custGeom>
          <a:solidFill>
            <a:srgbClr val="92D050"/>
          </a:solidFill>
          <a:ln w="0" cap="flat">
            <a:solidFill>
              <a:srgbClr val="92D050"/>
            </a:solidFill>
            <a:prstDash val="solid"/>
            <a:round/>
            <a:headEnd/>
            <a:tailEnd/>
          </a:ln>
        </p:spPr>
        <p:txBody>
          <a:bodyPr/>
          <a:lstStyle/>
          <a:p>
            <a:endParaRPr lang="fr-FR"/>
          </a:p>
        </p:txBody>
      </p:sp>
      <p:sp>
        <p:nvSpPr>
          <p:cNvPr id="76466" name="Rectangle 6320"/>
          <p:cNvSpPr>
            <a:spLocks noChangeArrowheads="1"/>
          </p:cNvSpPr>
          <p:nvPr/>
        </p:nvSpPr>
        <p:spPr bwMode="auto">
          <a:xfrm>
            <a:off x="6207125" y="3316288"/>
            <a:ext cx="1492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0</a:t>
            </a:r>
            <a:endParaRPr lang="fr-FR" altLang="fr-FR" sz="1800">
              <a:solidFill>
                <a:srgbClr val="FFFFFF"/>
              </a:solidFill>
            </a:endParaRPr>
          </a:p>
        </p:txBody>
      </p:sp>
      <p:sp>
        <p:nvSpPr>
          <p:cNvPr id="76467" name="Rectangle 6321"/>
          <p:cNvSpPr>
            <a:spLocks noChangeArrowheads="1"/>
          </p:cNvSpPr>
          <p:nvPr/>
        </p:nvSpPr>
        <p:spPr bwMode="auto">
          <a:xfrm>
            <a:off x="6096000" y="2395538"/>
            <a:ext cx="298450"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50</a:t>
            </a:r>
            <a:endParaRPr lang="fr-FR" altLang="fr-FR" sz="1800">
              <a:solidFill>
                <a:srgbClr val="FFFFFF"/>
              </a:solidFill>
            </a:endParaRPr>
          </a:p>
        </p:txBody>
      </p:sp>
      <p:sp>
        <p:nvSpPr>
          <p:cNvPr id="76468" name="Rectangle 6322"/>
          <p:cNvSpPr>
            <a:spLocks noChangeArrowheads="1"/>
          </p:cNvSpPr>
          <p:nvPr/>
        </p:nvSpPr>
        <p:spPr bwMode="auto">
          <a:xfrm>
            <a:off x="5984875" y="1474788"/>
            <a:ext cx="44767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100</a:t>
            </a:r>
            <a:endParaRPr lang="fr-FR" altLang="fr-FR" sz="1800">
              <a:solidFill>
                <a:srgbClr val="FFFFFF"/>
              </a:solidFill>
            </a:endParaRPr>
          </a:p>
        </p:txBody>
      </p:sp>
      <p:sp>
        <p:nvSpPr>
          <p:cNvPr id="76469" name="Rectangle 6323"/>
          <p:cNvSpPr>
            <a:spLocks noChangeArrowheads="1"/>
          </p:cNvSpPr>
          <p:nvPr/>
        </p:nvSpPr>
        <p:spPr bwMode="auto">
          <a:xfrm>
            <a:off x="6465888" y="3700463"/>
            <a:ext cx="1492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0</a:t>
            </a:r>
            <a:endParaRPr lang="fr-FR" altLang="fr-FR" sz="1800">
              <a:solidFill>
                <a:srgbClr val="FFFFFF"/>
              </a:solidFill>
            </a:endParaRPr>
          </a:p>
        </p:txBody>
      </p:sp>
      <p:sp>
        <p:nvSpPr>
          <p:cNvPr id="76470" name="Rectangle 6324"/>
          <p:cNvSpPr>
            <a:spLocks noChangeArrowheads="1"/>
          </p:cNvSpPr>
          <p:nvPr/>
        </p:nvSpPr>
        <p:spPr bwMode="auto">
          <a:xfrm>
            <a:off x="7296150" y="3700463"/>
            <a:ext cx="298450"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50</a:t>
            </a:r>
            <a:endParaRPr lang="fr-FR" altLang="fr-FR" sz="1800">
              <a:solidFill>
                <a:srgbClr val="FFFFFF"/>
              </a:solidFill>
            </a:endParaRPr>
          </a:p>
        </p:txBody>
      </p:sp>
      <p:sp>
        <p:nvSpPr>
          <p:cNvPr id="76471" name="Rectangle 6325"/>
          <p:cNvSpPr>
            <a:spLocks noChangeArrowheads="1"/>
          </p:cNvSpPr>
          <p:nvPr/>
        </p:nvSpPr>
        <p:spPr bwMode="auto">
          <a:xfrm>
            <a:off x="8126413" y="3700463"/>
            <a:ext cx="44767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300">
                <a:solidFill>
                  <a:srgbClr val="FFFFFF"/>
                </a:solidFill>
                <a:latin typeface="Calibri" panose="020F0502020204030204" pitchFamily="34" charset="0"/>
              </a:rPr>
              <a:t>100</a:t>
            </a:r>
            <a:endParaRPr lang="fr-FR" altLang="fr-FR" sz="1800">
              <a:solidFill>
                <a:srgbClr val="FFFFFF"/>
              </a:solidFill>
            </a:endParaRPr>
          </a:p>
        </p:txBody>
      </p:sp>
      <p:sp>
        <p:nvSpPr>
          <p:cNvPr id="76472" name="Rectangle 6326"/>
          <p:cNvSpPr>
            <a:spLocks noChangeArrowheads="1"/>
          </p:cNvSpPr>
          <p:nvPr/>
        </p:nvSpPr>
        <p:spPr bwMode="auto">
          <a:xfrm>
            <a:off x="6586538" y="4149725"/>
            <a:ext cx="188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FFFFFF"/>
                </a:solidFill>
                <a:latin typeface="Calibri" panose="020F0502020204030204" pitchFamily="34" charset="0"/>
              </a:rPr>
              <a:t>Predicted % Correct</a:t>
            </a:r>
            <a:endParaRPr lang="fr-FR" altLang="fr-FR" sz="1800">
              <a:solidFill>
                <a:srgbClr val="FFFFFF"/>
              </a:solidFill>
            </a:endParaRPr>
          </a:p>
        </p:txBody>
      </p:sp>
      <p:sp>
        <p:nvSpPr>
          <p:cNvPr id="76473" name="Rectangle 6327"/>
          <p:cNvSpPr>
            <a:spLocks noChangeArrowheads="1"/>
          </p:cNvSpPr>
          <p:nvPr/>
        </p:nvSpPr>
        <p:spPr bwMode="auto">
          <a:xfrm>
            <a:off x="1346200" y="692150"/>
            <a:ext cx="67468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000" b="1">
                <a:solidFill>
                  <a:srgbClr val="FFFFFF"/>
                </a:solidFill>
                <a:latin typeface="Calibri" panose="020F0502020204030204" pitchFamily="34" charset="0"/>
              </a:rPr>
              <a:t>Regular Words                  Exception Words                      Nonwords</a:t>
            </a:r>
            <a:endParaRPr lang="fr-FR" altLang="fr-FR" sz="2000">
              <a:solidFill>
                <a:srgbClr val="FFFFFF"/>
              </a:solidFill>
            </a:endParaRPr>
          </a:p>
        </p:txBody>
      </p:sp>
      <p:sp>
        <p:nvSpPr>
          <p:cNvPr id="76474" name="ZoneTexte 6326"/>
          <p:cNvSpPr txBox="1">
            <a:spLocks noChangeArrowheads="1"/>
          </p:cNvSpPr>
          <p:nvPr/>
        </p:nvSpPr>
        <p:spPr bwMode="auto">
          <a:xfrm rot="-5400000">
            <a:off x="-447675" y="2505075"/>
            <a:ext cx="1766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800" b="1">
                <a:solidFill>
                  <a:srgbClr val="FFFFFF"/>
                </a:solidFill>
                <a:latin typeface="Calibri" panose="020F0502020204030204" pitchFamily="34" charset="0"/>
              </a:rPr>
              <a:t>Actual % Correct</a:t>
            </a:r>
          </a:p>
        </p:txBody>
      </p:sp>
      <p:sp>
        <p:nvSpPr>
          <p:cNvPr id="76475" name="AutoShape 2"/>
          <p:cNvSpPr>
            <a:spLocks noChangeAspect="1" noChangeArrowheads="1"/>
          </p:cNvSpPr>
          <p:nvPr/>
        </p:nvSpPr>
        <p:spPr bwMode="auto">
          <a:xfrm>
            <a:off x="0" y="1412875"/>
            <a:ext cx="11341100" cy="396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solidFill>
                <a:srgbClr val="000000"/>
              </a:solidFill>
            </a:endParaRPr>
          </a:p>
        </p:txBody>
      </p:sp>
      <p:sp>
        <p:nvSpPr>
          <p:cNvPr id="76476" name="ZoneTexte 3148"/>
          <p:cNvSpPr txBox="1">
            <a:spLocks noChangeArrowheads="1"/>
          </p:cNvSpPr>
          <p:nvPr/>
        </p:nvSpPr>
        <p:spPr bwMode="auto">
          <a:xfrm>
            <a:off x="1490663" y="1155700"/>
            <a:ext cx="915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2000">
                <a:solidFill>
                  <a:srgbClr val="FFFFFF"/>
                </a:solidFill>
              </a:rPr>
              <a:t>r = .81</a:t>
            </a:r>
          </a:p>
        </p:txBody>
      </p:sp>
      <p:sp>
        <p:nvSpPr>
          <p:cNvPr id="76477" name="ZoneTexte 3149"/>
          <p:cNvSpPr txBox="1">
            <a:spLocks noChangeArrowheads="1"/>
          </p:cNvSpPr>
          <p:nvPr/>
        </p:nvSpPr>
        <p:spPr bwMode="auto">
          <a:xfrm>
            <a:off x="4238625" y="1136650"/>
            <a:ext cx="915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2000">
                <a:solidFill>
                  <a:srgbClr val="FFFFFF"/>
                </a:solidFill>
              </a:rPr>
              <a:t>r = .82</a:t>
            </a:r>
          </a:p>
        </p:txBody>
      </p:sp>
      <p:sp>
        <p:nvSpPr>
          <p:cNvPr id="76478" name="ZoneTexte 3150"/>
          <p:cNvSpPr txBox="1">
            <a:spLocks noChangeArrowheads="1"/>
          </p:cNvSpPr>
          <p:nvPr/>
        </p:nvSpPr>
        <p:spPr bwMode="auto">
          <a:xfrm>
            <a:off x="6824663" y="1125538"/>
            <a:ext cx="915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2000">
                <a:solidFill>
                  <a:srgbClr val="FFFFFF"/>
                </a:solidFill>
              </a:rPr>
              <a:t>r = .80</a:t>
            </a:r>
          </a:p>
        </p:txBody>
      </p:sp>
      <p:sp>
        <p:nvSpPr>
          <p:cNvPr id="76479" name="ZoneTexte 3150"/>
          <p:cNvSpPr txBox="1">
            <a:spLocks noChangeArrowheads="1"/>
          </p:cNvSpPr>
          <p:nvPr/>
        </p:nvSpPr>
        <p:spPr bwMode="auto">
          <a:xfrm>
            <a:off x="4313238" y="6462713"/>
            <a:ext cx="46815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600">
                <a:solidFill>
                  <a:srgbClr val="FFFFFF"/>
                </a:solidFill>
              </a:rPr>
              <a:t>Perry, Zorzi, Ziegler, 2019, Psychological Science</a:t>
            </a: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Rectangle 1"/>
          <p:cNvSpPr/>
          <p:nvPr/>
        </p:nvSpPr>
        <p:spPr>
          <a:xfrm>
            <a:off x="244475" y="1125538"/>
            <a:ext cx="5048250" cy="343693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solidFill>
                <a:srgbClr val="FFFFFF"/>
              </a:solidFill>
            </a:endParaRPr>
          </a:p>
        </p:txBody>
      </p:sp>
      <p:pic>
        <p:nvPicPr>
          <p:cNvPr id="76803"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9588" y="1579563"/>
            <a:ext cx="4495800" cy="26209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ZoneTexte 5"/>
          <p:cNvSpPr txBox="1"/>
          <p:nvPr/>
        </p:nvSpPr>
        <p:spPr>
          <a:xfrm>
            <a:off x="1569366" y="4243395"/>
            <a:ext cx="1755308" cy="276999"/>
          </a:xfrm>
          <a:prstGeom prst="rect">
            <a:avLst/>
          </a:prstGeom>
          <a:noFill/>
          <a:scene3d>
            <a:camera prst="orthographicFront">
              <a:rot lat="0" lon="0" rev="21540000"/>
            </a:camera>
            <a:lightRig rig="threePt" dir="t"/>
          </a:scene3d>
        </p:spPr>
        <p:txBody>
          <a:bodyPr>
            <a:spAutoFit/>
          </a:bodyPr>
          <a:lstStyle/>
          <a:p>
            <a:pPr eaLnBrk="1" hangingPunct="1">
              <a:defRPr/>
            </a:pPr>
            <a:r>
              <a:rPr lang="en-US" sz="1200" dirty="0">
                <a:solidFill>
                  <a:srgbClr val="000000"/>
                </a:solidFill>
              </a:rPr>
              <a:t>Orthographic efficiency</a:t>
            </a:r>
          </a:p>
        </p:txBody>
      </p:sp>
      <p:sp>
        <p:nvSpPr>
          <p:cNvPr id="76805" name="ZoneTexte 6"/>
          <p:cNvSpPr txBox="1">
            <a:spLocks noChangeArrowheads="1"/>
          </p:cNvSpPr>
          <p:nvPr/>
        </p:nvSpPr>
        <p:spPr bwMode="auto">
          <a:xfrm rot="-5400000">
            <a:off x="-273843" y="2477293"/>
            <a:ext cx="13144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200">
                <a:solidFill>
                  <a:srgbClr val="000000"/>
                </a:solidFill>
              </a:rPr>
              <a:t>Vocabulary</a:t>
            </a:r>
          </a:p>
        </p:txBody>
      </p:sp>
      <p:grpSp>
        <p:nvGrpSpPr>
          <p:cNvPr id="9" name="Groupe 8"/>
          <p:cNvGrpSpPr>
            <a:grpSpLocks/>
          </p:cNvGrpSpPr>
          <p:nvPr/>
        </p:nvGrpSpPr>
        <p:grpSpPr bwMode="auto">
          <a:xfrm>
            <a:off x="1979613" y="2760663"/>
            <a:ext cx="290512" cy="417512"/>
            <a:chOff x="5868144" y="404664"/>
            <a:chExt cx="288032" cy="476436"/>
          </a:xfrm>
        </p:grpSpPr>
        <p:sp>
          <p:nvSpPr>
            <p:cNvPr id="10" name="Oval 37"/>
            <p:cNvSpPr/>
            <p:nvPr/>
          </p:nvSpPr>
          <p:spPr>
            <a:xfrm>
              <a:off x="5940546" y="404664"/>
              <a:ext cx="143229" cy="1431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cxnSp>
          <p:nvCxnSpPr>
            <p:cNvPr id="11" name="Straight Connector 39"/>
            <p:cNvCxnSpPr>
              <a:stCxn id="10" idx="4"/>
            </p:cNvCxnSpPr>
            <p:nvPr/>
          </p:nvCxnSpPr>
          <p:spPr>
            <a:xfrm>
              <a:off x="6012947" y="547776"/>
              <a:ext cx="0" cy="2173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49"/>
            <p:cNvCxnSpPr/>
            <p:nvPr/>
          </p:nvCxnSpPr>
          <p:spPr>
            <a:xfrm flipH="1">
              <a:off x="5868144" y="620237"/>
              <a:ext cx="2880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56"/>
            <p:cNvCxnSpPr/>
            <p:nvPr/>
          </p:nvCxnSpPr>
          <p:spPr>
            <a:xfrm flipH="1">
              <a:off x="5940546" y="765161"/>
              <a:ext cx="62958" cy="11593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58"/>
            <p:cNvCxnSpPr/>
            <p:nvPr/>
          </p:nvCxnSpPr>
          <p:spPr>
            <a:xfrm flipH="1" flipV="1">
              <a:off x="6020816" y="765161"/>
              <a:ext cx="62958" cy="1068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 name="Groupe 73"/>
          <p:cNvGrpSpPr>
            <a:grpSpLocks/>
          </p:cNvGrpSpPr>
          <p:nvPr/>
        </p:nvGrpSpPr>
        <p:grpSpPr bwMode="auto">
          <a:xfrm>
            <a:off x="2292350" y="1411288"/>
            <a:ext cx="6519863" cy="1520825"/>
            <a:chOff x="2292165" y="1410776"/>
            <a:chExt cx="6519786" cy="1520877"/>
          </a:xfrm>
        </p:grpSpPr>
        <p:cxnSp>
          <p:nvCxnSpPr>
            <p:cNvPr id="15" name="Connecteur droit avec flèche 14"/>
            <p:cNvCxnSpPr/>
            <p:nvPr/>
          </p:nvCxnSpPr>
          <p:spPr>
            <a:xfrm flipV="1">
              <a:off x="2292165" y="1739399"/>
              <a:ext cx="3582946" cy="1192254"/>
            </a:xfrm>
            <a:prstGeom prst="straightConnector1">
              <a:avLst/>
            </a:prstGeom>
            <a:ln w="38100">
              <a:solidFill>
                <a:schemeClr val="bg1">
                  <a:lumMod val="50000"/>
                </a:schemeClr>
              </a:solidFill>
              <a:prstDash val="sysDot"/>
              <a:tailEnd type="arrow"/>
            </a:ln>
          </p:spPr>
          <p:style>
            <a:lnRef idx="1">
              <a:schemeClr val="accent1"/>
            </a:lnRef>
            <a:fillRef idx="0">
              <a:schemeClr val="accent1"/>
            </a:fillRef>
            <a:effectRef idx="0">
              <a:schemeClr val="accent1"/>
            </a:effectRef>
            <a:fontRef idx="minor">
              <a:schemeClr val="tx1"/>
            </a:fontRef>
          </p:style>
        </p:cxnSp>
        <p:grpSp>
          <p:nvGrpSpPr>
            <p:cNvPr id="76821" name="Groupe 72"/>
            <p:cNvGrpSpPr>
              <a:grpSpLocks/>
            </p:cNvGrpSpPr>
            <p:nvPr/>
          </p:nvGrpSpPr>
          <p:grpSpPr bwMode="auto">
            <a:xfrm>
              <a:off x="6034727" y="1410776"/>
              <a:ext cx="2777224" cy="630690"/>
              <a:chOff x="6034727" y="1410776"/>
              <a:chExt cx="2777224" cy="630690"/>
            </a:xfrm>
          </p:grpSpPr>
          <p:sp>
            <p:nvSpPr>
              <p:cNvPr id="34" name="ZoneTexte 33"/>
              <p:cNvSpPr txBox="1"/>
              <p:nvPr/>
            </p:nvSpPr>
            <p:spPr>
              <a:xfrm>
                <a:off x="6879986" y="1555243"/>
                <a:ext cx="1931965" cy="338150"/>
              </a:xfrm>
              <a:prstGeom prst="rect">
                <a:avLst/>
              </a:prstGeom>
              <a:noFill/>
              <a:ln>
                <a:solidFill>
                  <a:schemeClr val="accent1">
                    <a:shade val="50000"/>
                  </a:schemeClr>
                </a:solidFill>
              </a:ln>
            </p:spPr>
            <p:txBody>
              <a:bodyPr>
                <a:spAutoFit/>
              </a:bodyPr>
              <a:lstStyle/>
              <a:p>
                <a:pPr eaLnBrk="1" hangingPunct="1">
                  <a:defRPr/>
                </a:pPr>
                <a:r>
                  <a:rPr lang="en-US" sz="1600" dirty="0">
                    <a:solidFill>
                      <a:srgbClr val="FFFFFF"/>
                    </a:solidFill>
                  </a:rPr>
                  <a:t>Reading outcome</a:t>
                </a:r>
              </a:p>
            </p:txBody>
          </p:sp>
          <p:sp>
            <p:nvSpPr>
              <p:cNvPr id="36" name="Rectangle à coins arrondis 35"/>
              <p:cNvSpPr/>
              <p:nvPr/>
            </p:nvSpPr>
            <p:spPr>
              <a:xfrm>
                <a:off x="6035446" y="1410776"/>
                <a:ext cx="711192" cy="630259"/>
              </a:xfrm>
              <a:prstGeom prst="round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0" name="Rectangle 39"/>
              <p:cNvSpPr/>
              <p:nvPr/>
            </p:nvSpPr>
            <p:spPr>
              <a:xfrm>
                <a:off x="6202132" y="1531430"/>
                <a:ext cx="126998" cy="43181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1" name="Rectangle 40"/>
              <p:cNvSpPr/>
              <p:nvPr/>
            </p:nvSpPr>
            <p:spPr>
              <a:xfrm>
                <a:off x="6343417" y="1677485"/>
                <a:ext cx="126998" cy="287347"/>
              </a:xfrm>
              <a:prstGeom prst="rect">
                <a:avLst/>
              </a:prstGeom>
              <a:solidFill>
                <a:srgbClr val="CC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2" name="Rectangle 41"/>
              <p:cNvSpPr/>
              <p:nvPr/>
            </p:nvSpPr>
            <p:spPr>
              <a:xfrm>
                <a:off x="6500578" y="1820365"/>
                <a:ext cx="126998" cy="144467"/>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grpSp>
      <p:pic>
        <p:nvPicPr>
          <p:cNvPr id="7680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900" y="1217613"/>
            <a:ext cx="2111375"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6809" name="TextBox 7"/>
          <p:cNvSpPr txBox="1">
            <a:spLocks noChangeArrowheads="1"/>
          </p:cNvSpPr>
          <p:nvPr/>
        </p:nvSpPr>
        <p:spPr bwMode="auto">
          <a:xfrm>
            <a:off x="2867025" y="1352550"/>
            <a:ext cx="1438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AU" altLang="fr-FR" sz="1200">
                <a:solidFill>
                  <a:srgbClr val="FFFFFF"/>
                </a:solidFill>
              </a:rPr>
              <a:t>Proportion Correct</a:t>
            </a:r>
          </a:p>
        </p:txBody>
      </p:sp>
      <p:sp>
        <p:nvSpPr>
          <p:cNvPr id="76810" name="ZoneTexte 71"/>
          <p:cNvSpPr txBox="1">
            <a:spLocks noChangeArrowheads="1"/>
          </p:cNvSpPr>
          <p:nvPr/>
        </p:nvSpPr>
        <p:spPr bwMode="auto">
          <a:xfrm rot="-3440627">
            <a:off x="4371975" y="3829050"/>
            <a:ext cx="1185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fr-FR" sz="1200">
                <a:solidFill>
                  <a:srgbClr val="000000"/>
                </a:solidFill>
              </a:rPr>
              <a:t>Phonological </a:t>
            </a:r>
          </a:p>
          <a:p>
            <a:pPr algn="ctr" eaLnBrk="1" hangingPunct="1">
              <a:spcBef>
                <a:spcPct val="0"/>
              </a:spcBef>
              <a:buFontTx/>
              <a:buNone/>
            </a:pPr>
            <a:r>
              <a:rPr lang="en-US" altLang="fr-FR" sz="1200">
                <a:solidFill>
                  <a:srgbClr val="000000"/>
                </a:solidFill>
              </a:rPr>
              <a:t>efficiency</a:t>
            </a:r>
          </a:p>
        </p:txBody>
      </p:sp>
      <p:grpSp>
        <p:nvGrpSpPr>
          <p:cNvPr id="75" name="Groupe 74"/>
          <p:cNvGrpSpPr>
            <a:grpSpLocks/>
          </p:cNvGrpSpPr>
          <p:nvPr/>
        </p:nvGrpSpPr>
        <p:grpSpPr bwMode="auto">
          <a:xfrm>
            <a:off x="6015038" y="1911350"/>
            <a:ext cx="2894012" cy="1066800"/>
            <a:chOff x="6014891" y="1911421"/>
            <a:chExt cx="2893945" cy="1066149"/>
          </a:xfrm>
        </p:grpSpPr>
        <p:sp>
          <p:nvSpPr>
            <p:cNvPr id="35" name="ZoneTexte 34"/>
            <p:cNvSpPr txBox="1"/>
            <p:nvPr/>
          </p:nvSpPr>
          <p:spPr>
            <a:xfrm>
              <a:off x="6807035" y="2490505"/>
              <a:ext cx="2101801" cy="339518"/>
            </a:xfrm>
            <a:prstGeom prst="rect">
              <a:avLst/>
            </a:prstGeom>
            <a:noFill/>
            <a:ln>
              <a:solidFill>
                <a:schemeClr val="accent1">
                  <a:shade val="50000"/>
                </a:schemeClr>
              </a:solidFill>
            </a:ln>
          </p:spPr>
          <p:txBody>
            <a:bodyPr wrap="none">
              <a:spAutoFit/>
            </a:bodyPr>
            <a:lstStyle/>
            <a:p>
              <a:pPr eaLnBrk="1" hangingPunct="1">
                <a:defRPr/>
              </a:pPr>
              <a:r>
                <a:rPr lang="en-US" sz="1600" dirty="0">
                  <a:solidFill>
                    <a:srgbClr val="FFFFFF"/>
                  </a:solidFill>
                </a:rPr>
                <a:t>Intervention outcome</a:t>
              </a:r>
            </a:p>
          </p:txBody>
        </p:sp>
        <p:sp>
          <p:nvSpPr>
            <p:cNvPr id="38" name="Rectangle à coins arrondis 37"/>
            <p:cNvSpPr/>
            <p:nvPr/>
          </p:nvSpPr>
          <p:spPr>
            <a:xfrm>
              <a:off x="6014891" y="2346131"/>
              <a:ext cx="711184" cy="631439"/>
            </a:xfrm>
            <a:prstGeom prst="round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cxnSp>
          <p:nvCxnSpPr>
            <p:cNvPr id="39" name="Connecteur droit avec flèche 38"/>
            <p:cNvCxnSpPr/>
            <p:nvPr/>
          </p:nvCxnSpPr>
          <p:spPr>
            <a:xfrm>
              <a:off x="6364133" y="2454015"/>
              <a:ext cx="3175" cy="25701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3" name="Connecteur droit 42"/>
            <p:cNvCxnSpPr/>
            <p:nvPr/>
          </p:nvCxnSpPr>
          <p:spPr>
            <a:xfrm flipV="1">
              <a:off x="6124425" y="2506371"/>
              <a:ext cx="457189" cy="179278"/>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4" name="Connecteur droit 43"/>
            <p:cNvCxnSpPr/>
            <p:nvPr/>
          </p:nvCxnSpPr>
          <p:spPr>
            <a:xfrm flipV="1">
              <a:off x="6113314" y="2688821"/>
              <a:ext cx="458776" cy="72980"/>
            </a:xfrm>
            <a:prstGeom prst="line">
              <a:avLst/>
            </a:prstGeom>
            <a:ln w="2540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a:xfrm flipV="1">
              <a:off x="6113314" y="2761802"/>
              <a:ext cx="458776" cy="111057"/>
            </a:xfrm>
            <a:prstGeom prst="line">
              <a:avLst/>
            </a:prstGeom>
            <a:ln w="25400">
              <a:solidFill>
                <a:srgbClr val="92D050"/>
              </a:solidFill>
            </a:ln>
          </p:spPr>
          <p:style>
            <a:lnRef idx="1">
              <a:schemeClr val="accent1"/>
            </a:lnRef>
            <a:fillRef idx="0">
              <a:schemeClr val="accent1"/>
            </a:fillRef>
            <a:effectRef idx="0">
              <a:schemeClr val="accent1"/>
            </a:effectRef>
            <a:fontRef idx="minor">
              <a:schemeClr val="tx1"/>
            </a:fontRef>
          </p:style>
        </p:cxnSp>
        <p:sp>
          <p:nvSpPr>
            <p:cNvPr id="4" name="Flèche vers le bas 3"/>
            <p:cNvSpPr/>
            <p:nvPr/>
          </p:nvSpPr>
          <p:spPr>
            <a:xfrm>
              <a:off x="7640453" y="1911421"/>
              <a:ext cx="358767" cy="5616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solidFill>
                  <a:srgbClr val="FFFFFF"/>
                </a:solidFill>
              </a:endParaRPr>
            </a:p>
          </p:txBody>
        </p:sp>
      </p:grpSp>
      <p:sp>
        <p:nvSpPr>
          <p:cNvPr id="76812" name="ZoneTexte 3"/>
          <p:cNvSpPr txBox="1">
            <a:spLocks noChangeArrowheads="1"/>
          </p:cNvSpPr>
          <p:nvPr/>
        </p:nvSpPr>
        <p:spPr bwMode="auto">
          <a:xfrm>
            <a:off x="611188" y="476250"/>
            <a:ext cx="79803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fr-FR" sz="2000" b="1">
                <a:solidFill>
                  <a:srgbClr val="FFFFFF"/>
                </a:solidFill>
              </a:rPr>
              <a:t>Simulating individual learning outcomes and intervention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3"/>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4" fill="hold" nodeType="clickEffect">
                                  <p:stCondLst>
                                    <p:cond delay="0"/>
                                  </p:stCondLst>
                                  <p:childTnLst>
                                    <p:set>
                                      <p:cBhvr>
                                        <p:cTn id="13" dur="1" fill="hold">
                                          <p:stCondLst>
                                            <p:cond delay="0"/>
                                          </p:stCondLst>
                                        </p:cTn>
                                        <p:tgtEl>
                                          <p:spTgt spid="74"/>
                                        </p:tgtEl>
                                        <p:attrNameLst>
                                          <p:attrName>style.visibility</p:attrName>
                                        </p:attrNameLst>
                                      </p:cBhvr>
                                      <p:to>
                                        <p:strVal val="visible"/>
                                      </p:to>
                                    </p:set>
                                    <p:animEffect transition="in" filter="wipe(down)">
                                      <p:cBhvr>
                                        <p:cTn id="14" dur="500"/>
                                        <p:tgtEl>
                                          <p:spTgt spid="7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7826"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7450" y="1052513"/>
            <a:ext cx="6637338" cy="4968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8850" name="Imag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4924425" cy="294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95513" y="1654175"/>
            <a:ext cx="4924425" cy="292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240213" y="3935413"/>
            <a:ext cx="4895850" cy="295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Imag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841875" y="3708400"/>
            <a:ext cx="4168775" cy="312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75" name="Imag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380288" y="3306763"/>
            <a:ext cx="1358900"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76" name="Imag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350" y="-15875"/>
            <a:ext cx="6372225" cy="323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77" name="Image 8" descr="ipad2.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2225" y="3230563"/>
            <a:ext cx="4764088"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8" name="ZoneTexte 1"/>
          <p:cNvSpPr txBox="1">
            <a:spLocks noChangeArrowheads="1"/>
          </p:cNvSpPr>
          <p:nvPr/>
        </p:nvSpPr>
        <p:spPr bwMode="auto">
          <a:xfrm>
            <a:off x="3132138" y="188913"/>
            <a:ext cx="5567362" cy="7699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4400">
                <a:solidFill>
                  <a:srgbClr val="0070C0"/>
                </a:solidFill>
                <a:latin typeface="Calibri" panose="020F0502020204030204" pitchFamily="34" charset="0"/>
              </a:rPr>
              <a:t>Intervention</a:t>
            </a: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3"/>
          <p:cNvSpPr>
            <a:spLocks noChangeArrowheads="1"/>
          </p:cNvSpPr>
          <p:nvPr/>
        </p:nvSpPr>
        <p:spPr bwMode="auto">
          <a:xfrm>
            <a:off x="1908175" y="3068638"/>
            <a:ext cx="5381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rPr>
              <a:t>https://www.youtube.com/watch?v=YhcPX1wVp38</a:t>
            </a:r>
          </a:p>
        </p:txBody>
      </p:sp>
      <p:pic>
        <p:nvPicPr>
          <p:cNvPr id="80899" name="Image 11">
            <a:hlinkClick r:id="rId4"/>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108700" y="303213"/>
            <a:ext cx="2362200" cy="236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cSld>
  <p:clrMapOvr>
    <a:masterClrMapping/>
  </p:clrMapOvr>
  <p:transition spd="slow"/>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 name="Rectangle à coins arrondis 28"/>
          <p:cNvSpPr/>
          <p:nvPr/>
        </p:nvSpPr>
        <p:spPr>
          <a:xfrm>
            <a:off x="2843213" y="1341438"/>
            <a:ext cx="3313112" cy="2808287"/>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500">
              <a:solidFill>
                <a:srgbClr val="FFFFFF"/>
              </a:solidFill>
            </a:endParaRPr>
          </a:p>
        </p:txBody>
      </p:sp>
      <p:sp>
        <p:nvSpPr>
          <p:cNvPr id="82947" name="ZoneTexte 3"/>
          <p:cNvSpPr txBox="1">
            <a:spLocks noChangeArrowheads="1"/>
          </p:cNvSpPr>
          <p:nvPr/>
        </p:nvSpPr>
        <p:spPr bwMode="auto">
          <a:xfrm>
            <a:off x="611188" y="476250"/>
            <a:ext cx="79803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b="1">
                <a:solidFill>
                  <a:srgbClr val="FFFFFF"/>
                </a:solidFill>
              </a:rPr>
              <a:t>Surmonter les difficultés de lecture</a:t>
            </a:r>
          </a:p>
        </p:txBody>
      </p:sp>
      <p:sp>
        <p:nvSpPr>
          <p:cNvPr id="40" name="Rectangle 39"/>
          <p:cNvSpPr/>
          <p:nvPr/>
        </p:nvSpPr>
        <p:spPr>
          <a:xfrm>
            <a:off x="2935288" y="3462338"/>
            <a:ext cx="3238500" cy="557212"/>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ln>
                <a:solidFill>
                  <a:srgbClr val="FF0000"/>
                </a:solidFill>
              </a:ln>
              <a:solidFill>
                <a:srgbClr val="FFFFFF"/>
              </a:solidFill>
            </a:endParaRPr>
          </a:p>
        </p:txBody>
      </p:sp>
      <p:sp>
        <p:nvSpPr>
          <p:cNvPr id="82949" name="ZoneTexte 16"/>
          <p:cNvSpPr txBox="1">
            <a:spLocks noChangeArrowheads="1"/>
          </p:cNvSpPr>
          <p:nvPr/>
        </p:nvSpPr>
        <p:spPr bwMode="auto">
          <a:xfrm>
            <a:off x="2982913" y="5084763"/>
            <a:ext cx="32369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FFFFFF"/>
                </a:solidFill>
              </a:rPr>
              <a:t>Faciliter la visibilité des lettres</a:t>
            </a:r>
          </a:p>
        </p:txBody>
      </p:sp>
      <p:cxnSp>
        <p:nvCxnSpPr>
          <p:cNvPr id="31" name="Connecteur droit avec flèche 30"/>
          <p:cNvCxnSpPr/>
          <p:nvPr/>
        </p:nvCxnSpPr>
        <p:spPr>
          <a:xfrm flipV="1">
            <a:off x="4554538" y="4237038"/>
            <a:ext cx="0" cy="733425"/>
          </a:xfrm>
          <a:prstGeom prst="straightConnector1">
            <a:avLst/>
          </a:prstGeom>
          <a:ln w="635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0" name="Rectangle à coins arrondis 29"/>
          <p:cNvSpPr/>
          <p:nvPr/>
        </p:nvSpPr>
        <p:spPr>
          <a:xfrm>
            <a:off x="4722813" y="2427288"/>
            <a:ext cx="1254125" cy="906462"/>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500">
              <a:solidFill>
                <a:srgbClr val="000000"/>
              </a:solidFill>
              <a:latin typeface="Times New Roman" pitchFamily="18" charset="0"/>
              <a:cs typeface="Times New Roman" pitchFamily="18" charset="0"/>
            </a:endParaRPr>
          </a:p>
        </p:txBody>
      </p:sp>
      <p:sp>
        <p:nvSpPr>
          <p:cNvPr id="32" name="Rectangle à coins arrondis 31"/>
          <p:cNvSpPr/>
          <p:nvPr/>
        </p:nvSpPr>
        <p:spPr>
          <a:xfrm>
            <a:off x="3021013" y="3605213"/>
            <a:ext cx="2867025" cy="271462"/>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500" dirty="0" err="1">
                <a:solidFill>
                  <a:srgbClr val="000000"/>
                </a:solidFill>
                <a:latin typeface="Times New Roman" pitchFamily="18" charset="0"/>
                <a:cs typeface="Times New Roman" pitchFamily="18" charset="0"/>
              </a:rPr>
              <a:t>Lettres</a:t>
            </a:r>
            <a:endParaRPr lang="en-US" sz="1500" dirty="0">
              <a:solidFill>
                <a:srgbClr val="000000"/>
              </a:solidFill>
              <a:latin typeface="Times New Roman" pitchFamily="18" charset="0"/>
              <a:cs typeface="Times New Roman" pitchFamily="18" charset="0"/>
            </a:endParaRPr>
          </a:p>
        </p:txBody>
      </p:sp>
      <p:sp>
        <p:nvSpPr>
          <p:cNvPr id="33" name="Rectangle à coins arrondis 32"/>
          <p:cNvSpPr/>
          <p:nvPr/>
        </p:nvSpPr>
        <p:spPr>
          <a:xfrm>
            <a:off x="3021013" y="2609850"/>
            <a:ext cx="1344612" cy="63500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500" dirty="0" err="1">
                <a:solidFill>
                  <a:srgbClr val="000000"/>
                </a:solidFill>
                <a:latin typeface="Times New Roman" pitchFamily="18" charset="0"/>
                <a:cs typeface="Times New Roman" pitchFamily="18" charset="0"/>
              </a:rPr>
              <a:t>Lexique</a:t>
            </a:r>
            <a:endParaRPr lang="en-US" sz="1500" dirty="0">
              <a:solidFill>
                <a:srgbClr val="000000"/>
              </a:solidFill>
              <a:latin typeface="Times New Roman" pitchFamily="18" charset="0"/>
              <a:cs typeface="Times New Roman" pitchFamily="18" charset="0"/>
            </a:endParaRPr>
          </a:p>
          <a:p>
            <a:pPr algn="ctr" eaLnBrk="1" hangingPunct="1">
              <a:defRPr/>
            </a:pPr>
            <a:r>
              <a:rPr lang="en-US" sz="1500" dirty="0" err="1">
                <a:solidFill>
                  <a:srgbClr val="000000"/>
                </a:solidFill>
                <a:latin typeface="Times New Roman" pitchFamily="18" charset="0"/>
                <a:cs typeface="Times New Roman" pitchFamily="18" charset="0"/>
              </a:rPr>
              <a:t>Orthographe</a:t>
            </a:r>
            <a:endParaRPr lang="en-US" sz="1500" dirty="0">
              <a:solidFill>
                <a:srgbClr val="000000"/>
              </a:solidFill>
              <a:latin typeface="Times New Roman" pitchFamily="18" charset="0"/>
              <a:cs typeface="Times New Roman" pitchFamily="18" charset="0"/>
            </a:endParaRPr>
          </a:p>
        </p:txBody>
      </p:sp>
      <p:cxnSp>
        <p:nvCxnSpPr>
          <p:cNvPr id="34" name="Connecteur droit avec flèche 33"/>
          <p:cNvCxnSpPr/>
          <p:nvPr/>
        </p:nvCxnSpPr>
        <p:spPr>
          <a:xfrm flipV="1">
            <a:off x="5351463" y="3333750"/>
            <a:ext cx="0" cy="271463"/>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6" name="Connecteur droit avec flèche 35"/>
          <p:cNvCxnSpPr/>
          <p:nvPr/>
        </p:nvCxnSpPr>
        <p:spPr>
          <a:xfrm flipV="1">
            <a:off x="3738563" y="3333750"/>
            <a:ext cx="0" cy="271463"/>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Connecteur droit 36"/>
          <p:cNvCxnSpPr>
            <a:stCxn id="71" idx="3"/>
          </p:cNvCxnSpPr>
          <p:nvPr/>
        </p:nvCxnSpPr>
        <p:spPr>
          <a:xfrm flipH="1" flipV="1">
            <a:off x="4862513" y="2667000"/>
            <a:ext cx="7937" cy="4778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necteur droit 37"/>
          <p:cNvCxnSpPr>
            <a:endCxn id="64" idx="7"/>
          </p:cNvCxnSpPr>
          <p:nvPr/>
        </p:nvCxnSpPr>
        <p:spPr>
          <a:xfrm flipH="1" flipV="1">
            <a:off x="5000625" y="2617788"/>
            <a:ext cx="39688" cy="4683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necteur droit 38"/>
          <p:cNvCxnSpPr/>
          <p:nvPr/>
        </p:nvCxnSpPr>
        <p:spPr>
          <a:xfrm flipH="1" flipV="1">
            <a:off x="5140325" y="2682875"/>
            <a:ext cx="38100"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necteur droit 47"/>
          <p:cNvCxnSpPr/>
          <p:nvPr/>
        </p:nvCxnSpPr>
        <p:spPr>
          <a:xfrm flipH="1" flipV="1">
            <a:off x="5448300" y="2682875"/>
            <a:ext cx="41275"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necteur droit 48"/>
          <p:cNvCxnSpPr/>
          <p:nvPr/>
        </p:nvCxnSpPr>
        <p:spPr>
          <a:xfrm flipH="1" flipV="1">
            <a:off x="5718175" y="2682875"/>
            <a:ext cx="39688"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necteur droit 49"/>
          <p:cNvCxnSpPr>
            <a:endCxn id="69" idx="3"/>
          </p:cNvCxnSpPr>
          <p:nvPr/>
        </p:nvCxnSpPr>
        <p:spPr>
          <a:xfrm flipV="1">
            <a:off x="5619750" y="2659063"/>
            <a:ext cx="73025" cy="49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necteur droit 50"/>
          <p:cNvCxnSpPr/>
          <p:nvPr/>
        </p:nvCxnSpPr>
        <p:spPr>
          <a:xfrm flipV="1">
            <a:off x="5522913" y="2633663"/>
            <a:ext cx="73025" cy="4953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necteur droit 51"/>
          <p:cNvCxnSpPr>
            <a:endCxn id="67" idx="3"/>
          </p:cNvCxnSpPr>
          <p:nvPr/>
        </p:nvCxnSpPr>
        <p:spPr>
          <a:xfrm flipV="1">
            <a:off x="5311775" y="2659063"/>
            <a:ext cx="88900" cy="4429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necteur droit 52"/>
          <p:cNvCxnSpPr>
            <a:endCxn id="66" idx="4"/>
          </p:cNvCxnSpPr>
          <p:nvPr/>
        </p:nvCxnSpPr>
        <p:spPr>
          <a:xfrm flipV="1">
            <a:off x="5221288" y="2667000"/>
            <a:ext cx="52387" cy="4619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necteur droit 53"/>
          <p:cNvCxnSpPr>
            <a:endCxn id="64" idx="2"/>
          </p:cNvCxnSpPr>
          <p:nvPr/>
        </p:nvCxnSpPr>
        <p:spPr>
          <a:xfrm flipV="1">
            <a:off x="4862513" y="2636838"/>
            <a:ext cx="88900" cy="5000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necteur droit 54"/>
          <p:cNvCxnSpPr/>
          <p:nvPr/>
        </p:nvCxnSpPr>
        <p:spPr>
          <a:xfrm flipV="1">
            <a:off x="5040313" y="2609850"/>
            <a:ext cx="92075" cy="496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necteur droit 55"/>
          <p:cNvCxnSpPr/>
          <p:nvPr/>
        </p:nvCxnSpPr>
        <p:spPr>
          <a:xfrm flipV="1">
            <a:off x="5757863" y="2654300"/>
            <a:ext cx="90487" cy="498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necteur droit 56"/>
          <p:cNvCxnSpPr>
            <a:endCxn id="66" idx="4"/>
          </p:cNvCxnSpPr>
          <p:nvPr/>
        </p:nvCxnSpPr>
        <p:spPr>
          <a:xfrm flipH="1" flipV="1">
            <a:off x="5273675" y="2667000"/>
            <a:ext cx="38100" cy="4397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necteur droit 57"/>
          <p:cNvCxnSpPr>
            <a:stCxn id="72" idx="5"/>
          </p:cNvCxnSpPr>
          <p:nvPr/>
        </p:nvCxnSpPr>
        <p:spPr>
          <a:xfrm flipH="1" flipV="1">
            <a:off x="4862513" y="2674938"/>
            <a:ext cx="193675"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necteur droit 58"/>
          <p:cNvCxnSpPr>
            <a:stCxn id="74" idx="4"/>
            <a:endCxn id="65" idx="3"/>
          </p:cNvCxnSpPr>
          <p:nvPr/>
        </p:nvCxnSpPr>
        <p:spPr>
          <a:xfrm flipH="1" flipV="1">
            <a:off x="5105400" y="2659063"/>
            <a:ext cx="225425" cy="49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necteur droit 59"/>
          <p:cNvCxnSpPr>
            <a:stCxn id="76" idx="4"/>
          </p:cNvCxnSpPr>
          <p:nvPr/>
        </p:nvCxnSpPr>
        <p:spPr>
          <a:xfrm flipH="1" flipV="1">
            <a:off x="5445125" y="2641600"/>
            <a:ext cx="177800" cy="5111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necteur droit 60"/>
          <p:cNvCxnSpPr/>
          <p:nvPr/>
        </p:nvCxnSpPr>
        <p:spPr>
          <a:xfrm flipH="1" flipV="1">
            <a:off x="5580063" y="2625725"/>
            <a:ext cx="177800" cy="5111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necteur droit 61"/>
          <p:cNvCxnSpPr>
            <a:endCxn id="66" idx="5"/>
          </p:cNvCxnSpPr>
          <p:nvPr/>
        </p:nvCxnSpPr>
        <p:spPr>
          <a:xfrm flipH="1" flipV="1">
            <a:off x="5294313" y="2659063"/>
            <a:ext cx="195262" cy="49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Ellipse 62"/>
          <p:cNvSpPr/>
          <p:nvPr/>
        </p:nvSpPr>
        <p:spPr>
          <a:xfrm>
            <a:off x="4805363" y="2609850"/>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64" name="Ellipse 63"/>
          <p:cNvSpPr/>
          <p:nvPr/>
        </p:nvSpPr>
        <p:spPr>
          <a:xfrm>
            <a:off x="4951413" y="2609850"/>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65" name="Ellipse 64"/>
          <p:cNvSpPr/>
          <p:nvPr/>
        </p:nvSpPr>
        <p:spPr>
          <a:xfrm>
            <a:off x="5097463" y="2609850"/>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66" name="Ellipse 65"/>
          <p:cNvSpPr/>
          <p:nvPr/>
        </p:nvSpPr>
        <p:spPr>
          <a:xfrm>
            <a:off x="5243513" y="2609850"/>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67" name="Ellipse 66"/>
          <p:cNvSpPr/>
          <p:nvPr/>
        </p:nvSpPr>
        <p:spPr>
          <a:xfrm>
            <a:off x="5392738" y="2609850"/>
            <a:ext cx="55562"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68" name="Ellipse 67"/>
          <p:cNvSpPr/>
          <p:nvPr/>
        </p:nvSpPr>
        <p:spPr>
          <a:xfrm>
            <a:off x="5538788" y="2609850"/>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69" name="Ellipse 68"/>
          <p:cNvSpPr/>
          <p:nvPr/>
        </p:nvSpPr>
        <p:spPr>
          <a:xfrm>
            <a:off x="5684838" y="2609850"/>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70" name="Ellipse 69"/>
          <p:cNvSpPr/>
          <p:nvPr/>
        </p:nvSpPr>
        <p:spPr>
          <a:xfrm>
            <a:off x="5830888" y="2609850"/>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71" name="Ellipse 70"/>
          <p:cNvSpPr/>
          <p:nvPr/>
        </p:nvSpPr>
        <p:spPr>
          <a:xfrm>
            <a:off x="4862513" y="3094038"/>
            <a:ext cx="57150" cy="587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72" name="Ellipse 71"/>
          <p:cNvSpPr/>
          <p:nvPr/>
        </p:nvSpPr>
        <p:spPr>
          <a:xfrm>
            <a:off x="5008563" y="3094038"/>
            <a:ext cx="58737" cy="587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73" name="Ellipse 72"/>
          <p:cNvSpPr/>
          <p:nvPr/>
        </p:nvSpPr>
        <p:spPr>
          <a:xfrm>
            <a:off x="5154613" y="3094038"/>
            <a:ext cx="58737" cy="587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74" name="Ellipse 73"/>
          <p:cNvSpPr/>
          <p:nvPr/>
        </p:nvSpPr>
        <p:spPr>
          <a:xfrm>
            <a:off x="5300663" y="3094038"/>
            <a:ext cx="58737" cy="587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75" name="Ellipse 74"/>
          <p:cNvSpPr/>
          <p:nvPr/>
        </p:nvSpPr>
        <p:spPr>
          <a:xfrm>
            <a:off x="5448300" y="3094038"/>
            <a:ext cx="57150" cy="587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76" name="Ellipse 75"/>
          <p:cNvSpPr/>
          <p:nvPr/>
        </p:nvSpPr>
        <p:spPr>
          <a:xfrm>
            <a:off x="5595938" y="3094038"/>
            <a:ext cx="55562" cy="587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77" name="Ellipse 76"/>
          <p:cNvSpPr/>
          <p:nvPr/>
        </p:nvSpPr>
        <p:spPr>
          <a:xfrm>
            <a:off x="5741988" y="3094038"/>
            <a:ext cx="55562" cy="587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cxnSp>
        <p:nvCxnSpPr>
          <p:cNvPr id="78" name="Connecteur droit avec flèche 77"/>
          <p:cNvCxnSpPr>
            <a:endCxn id="33" idx="0"/>
          </p:cNvCxnSpPr>
          <p:nvPr/>
        </p:nvCxnSpPr>
        <p:spPr>
          <a:xfrm>
            <a:off x="3694113" y="2155825"/>
            <a:ext cx="0" cy="454025"/>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79" name="Rectangle à coins arrondis 78"/>
          <p:cNvSpPr/>
          <p:nvPr/>
        </p:nvSpPr>
        <p:spPr bwMode="auto">
          <a:xfrm>
            <a:off x="3038475" y="1535113"/>
            <a:ext cx="1341438"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500" dirty="0">
                <a:solidFill>
                  <a:srgbClr val="000000"/>
                </a:solidFill>
                <a:latin typeface="Times New Roman" pitchFamily="18" charset="0"/>
                <a:cs typeface="Times New Roman" pitchFamily="18" charset="0"/>
              </a:rPr>
              <a:t>Lexique</a:t>
            </a:r>
          </a:p>
          <a:p>
            <a:pPr algn="ctr" eaLnBrk="1" hangingPunct="1">
              <a:defRPr/>
            </a:pPr>
            <a:r>
              <a:rPr lang="fr-FR" sz="1500" dirty="0">
                <a:solidFill>
                  <a:srgbClr val="000000"/>
                </a:solidFill>
                <a:latin typeface="Times New Roman" pitchFamily="18" charset="0"/>
                <a:cs typeface="Times New Roman" pitchFamily="18" charset="0"/>
              </a:rPr>
              <a:t>Phonologique</a:t>
            </a:r>
          </a:p>
        </p:txBody>
      </p:sp>
      <p:sp>
        <p:nvSpPr>
          <p:cNvPr id="80" name="Rectangle à coins arrondis 79"/>
          <p:cNvSpPr/>
          <p:nvPr/>
        </p:nvSpPr>
        <p:spPr bwMode="auto">
          <a:xfrm>
            <a:off x="4833938" y="1535113"/>
            <a:ext cx="1073150"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500" dirty="0">
                <a:solidFill>
                  <a:srgbClr val="000000"/>
                </a:solidFill>
                <a:latin typeface="Times New Roman" pitchFamily="18" charset="0"/>
                <a:cs typeface="Times New Roman" pitchFamily="18" charset="0"/>
              </a:rPr>
              <a:t>Phonèmes</a:t>
            </a:r>
          </a:p>
        </p:txBody>
      </p:sp>
      <p:cxnSp>
        <p:nvCxnSpPr>
          <p:cNvPr id="81" name="Connecteur droit avec flèche 80"/>
          <p:cNvCxnSpPr/>
          <p:nvPr/>
        </p:nvCxnSpPr>
        <p:spPr bwMode="auto">
          <a:xfrm>
            <a:off x="4379913" y="1804988"/>
            <a:ext cx="447675" cy="0"/>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82" name="Connecteur droit avec flèche 81"/>
          <p:cNvCxnSpPr/>
          <p:nvPr/>
        </p:nvCxnSpPr>
        <p:spPr>
          <a:xfrm flipV="1">
            <a:off x="5364163" y="2133600"/>
            <a:ext cx="0" cy="271463"/>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4818"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44450"/>
            <a:ext cx="887095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468313" y="1116013"/>
            <a:ext cx="8712200" cy="1444625"/>
          </a:xfrm>
          <a:prstGeom prst="rect">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eaLnBrk="1" hangingPunct="1">
              <a:defRPr/>
            </a:pPr>
            <a:endParaRPr lang="fr-FR">
              <a:solidFill>
                <a:srgbClr val="FFFFFF"/>
              </a:solidFill>
            </a:endParaRPr>
          </a:p>
        </p:txBody>
      </p:sp>
      <p:pic>
        <p:nvPicPr>
          <p:cNvPr id="34820" name="Image 9" descr="exemple texte francai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25475" y="2662238"/>
            <a:ext cx="4806950" cy="347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67400" y="2997200"/>
            <a:ext cx="2971800" cy="300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4"/>
          <p:cNvPicPr>
            <a:picLocks noChangeAspect="1" noChangeArrowheads="1"/>
          </p:cNvPicPr>
          <p:nvPr/>
        </p:nvPicPr>
        <p:blipFill>
          <a:blip r:embed="rId6">
            <a:lum bright="10000" contrast="10000"/>
          </a:blip>
          <a:srcRect/>
          <a:stretch>
            <a:fillRect/>
          </a:stretch>
        </p:blipFill>
        <p:spPr bwMode="auto">
          <a:xfrm>
            <a:off x="555625" y="1257300"/>
            <a:ext cx="5029200" cy="92075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7" name="Picture 5"/>
          <p:cNvPicPr>
            <a:picLocks noChangeAspect="1" noChangeArrowheads="1"/>
          </p:cNvPicPr>
          <p:nvPr/>
        </p:nvPicPr>
        <p:blipFill>
          <a:blip r:embed="rId7"/>
          <a:srcRect/>
          <a:stretch>
            <a:fillRect/>
          </a:stretch>
        </p:blipFill>
        <p:spPr bwMode="auto">
          <a:xfrm>
            <a:off x="539750" y="1279525"/>
            <a:ext cx="5045075" cy="925513"/>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481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48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6018" name="Image 7" descr="ipad6_copyright_S. Dufau.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08625" y="1844675"/>
            <a:ext cx="2808288" cy="376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19" name="Image 8" descr="ipad2.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50825" y="1844675"/>
            <a:ext cx="4932363" cy="375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ZoneTexte 2"/>
          <p:cNvSpPr txBox="1"/>
          <p:nvPr/>
        </p:nvSpPr>
        <p:spPr>
          <a:xfrm>
            <a:off x="4248150" y="588963"/>
            <a:ext cx="4691063" cy="2246312"/>
          </a:xfrm>
          <a:prstGeom prst="rect">
            <a:avLst/>
          </a:prstGeom>
          <a:noFill/>
        </p:spPr>
        <p:txBody>
          <a:bodyPr>
            <a:spAutoFit/>
          </a:bodyPr>
          <a:lstStyle/>
          <a:p>
            <a:pPr marL="342900" indent="-342900" eaLnBrk="1" hangingPunct="1">
              <a:buFont typeface="Arial" panose="020B0604020202020204" pitchFamily="34" charset="0"/>
              <a:buChar char="•"/>
              <a:defRPr/>
            </a:pPr>
            <a:r>
              <a:rPr lang="fr-FR" sz="2000" b="1" dirty="0">
                <a:solidFill>
                  <a:schemeClr val="bg1"/>
                </a:solidFill>
                <a:latin typeface="+mj-lt"/>
              </a:rPr>
              <a:t>Connaissances des lettres </a:t>
            </a:r>
          </a:p>
          <a:p>
            <a:pPr marL="342900" indent="-342900" eaLnBrk="1" hangingPunct="1">
              <a:buFont typeface="Arial" panose="020B0604020202020204" pitchFamily="34" charset="0"/>
              <a:buChar char="•"/>
              <a:defRPr/>
            </a:pPr>
            <a:r>
              <a:rPr lang="fr-FR" sz="2000" b="1" dirty="0">
                <a:solidFill>
                  <a:schemeClr val="bg1"/>
                </a:solidFill>
                <a:latin typeface="+mj-lt"/>
              </a:rPr>
              <a:t>Phonèmes : comprendre, identifier, isoler, discriminer, manipuler</a:t>
            </a:r>
          </a:p>
          <a:p>
            <a:pPr marL="342900" indent="-342900" eaLnBrk="1" hangingPunct="1">
              <a:buFont typeface="Arial" panose="020B0604020202020204" pitchFamily="34" charset="0"/>
              <a:buChar char="•"/>
              <a:defRPr/>
            </a:pPr>
            <a:r>
              <a:rPr lang="fr-FR" sz="2000" b="1" dirty="0">
                <a:solidFill>
                  <a:schemeClr val="bg1"/>
                </a:solidFill>
                <a:latin typeface="+mj-lt"/>
              </a:rPr>
              <a:t>Décodage : associer les graphèmes au phonèmes</a:t>
            </a:r>
          </a:p>
          <a:p>
            <a:pPr marL="342900" indent="-342900" eaLnBrk="1" hangingPunct="1">
              <a:buFont typeface="Arial" panose="020B0604020202020204" pitchFamily="34" charset="0"/>
              <a:buChar char="•"/>
              <a:defRPr/>
            </a:pPr>
            <a:r>
              <a:rPr lang="fr-FR" sz="2000" b="1" dirty="0">
                <a:solidFill>
                  <a:schemeClr val="bg1"/>
                </a:solidFill>
                <a:latin typeface="+mj-lt"/>
              </a:rPr>
              <a:t>Automatiser : sériel -&gt; parallèle</a:t>
            </a:r>
          </a:p>
        </p:txBody>
      </p:sp>
      <p:pic>
        <p:nvPicPr>
          <p:cNvPr id="88067" name="Imag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30275" y="4292600"/>
            <a:ext cx="2266950" cy="170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8" name="Image 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148263" y="4229100"/>
            <a:ext cx="2255837" cy="169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 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600450" y="4581525"/>
            <a:ext cx="1152525"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à coins arrondis 6"/>
          <p:cNvSpPr/>
          <p:nvPr/>
        </p:nvSpPr>
        <p:spPr>
          <a:xfrm>
            <a:off x="387350" y="260350"/>
            <a:ext cx="3313113" cy="2808288"/>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500"/>
          </a:p>
        </p:txBody>
      </p:sp>
      <p:sp>
        <p:nvSpPr>
          <p:cNvPr id="10" name="Rectangle à coins arrondis 9"/>
          <p:cNvSpPr/>
          <p:nvPr/>
        </p:nvSpPr>
        <p:spPr>
          <a:xfrm>
            <a:off x="2266950" y="1346200"/>
            <a:ext cx="1254125" cy="906463"/>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500">
              <a:solidFill>
                <a:schemeClr val="tx1"/>
              </a:solidFill>
              <a:latin typeface="Times New Roman" pitchFamily="18" charset="0"/>
              <a:cs typeface="Times New Roman" pitchFamily="18" charset="0"/>
            </a:endParaRPr>
          </a:p>
        </p:txBody>
      </p:sp>
      <p:sp>
        <p:nvSpPr>
          <p:cNvPr id="11" name="Rectangle à coins arrondis 10"/>
          <p:cNvSpPr/>
          <p:nvPr/>
        </p:nvSpPr>
        <p:spPr>
          <a:xfrm>
            <a:off x="2349500" y="2524125"/>
            <a:ext cx="1082675" cy="271463"/>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500" dirty="0" err="1">
                <a:solidFill>
                  <a:schemeClr val="tx1"/>
                </a:solidFill>
                <a:latin typeface="Times New Roman" pitchFamily="18" charset="0"/>
                <a:cs typeface="Times New Roman" pitchFamily="18" charset="0"/>
              </a:rPr>
              <a:t>Lettres</a:t>
            </a:r>
            <a:endParaRPr lang="en-US" sz="1500" dirty="0">
              <a:solidFill>
                <a:schemeClr val="tx1"/>
              </a:solidFill>
              <a:latin typeface="Times New Roman" pitchFamily="18" charset="0"/>
              <a:cs typeface="Times New Roman" pitchFamily="18" charset="0"/>
            </a:endParaRPr>
          </a:p>
        </p:txBody>
      </p:sp>
      <p:sp>
        <p:nvSpPr>
          <p:cNvPr id="12" name="Rectangle à coins arrondis 11"/>
          <p:cNvSpPr/>
          <p:nvPr/>
        </p:nvSpPr>
        <p:spPr>
          <a:xfrm>
            <a:off x="565150" y="1528763"/>
            <a:ext cx="1344613" cy="63500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500" dirty="0" err="1">
                <a:solidFill>
                  <a:schemeClr val="tx1"/>
                </a:solidFill>
                <a:latin typeface="Times New Roman" pitchFamily="18" charset="0"/>
                <a:cs typeface="Times New Roman" pitchFamily="18" charset="0"/>
              </a:rPr>
              <a:t>Lexique</a:t>
            </a:r>
            <a:endParaRPr lang="en-US" sz="1500" dirty="0">
              <a:solidFill>
                <a:schemeClr val="tx1"/>
              </a:solidFill>
              <a:latin typeface="Times New Roman" pitchFamily="18" charset="0"/>
              <a:cs typeface="Times New Roman" pitchFamily="18" charset="0"/>
            </a:endParaRPr>
          </a:p>
          <a:p>
            <a:pPr algn="ctr" eaLnBrk="1" hangingPunct="1">
              <a:defRPr/>
            </a:pPr>
            <a:r>
              <a:rPr lang="en-US" sz="1500" dirty="0" err="1">
                <a:solidFill>
                  <a:schemeClr val="tx1"/>
                </a:solidFill>
                <a:latin typeface="Times New Roman" pitchFamily="18" charset="0"/>
                <a:cs typeface="Times New Roman" pitchFamily="18" charset="0"/>
              </a:rPr>
              <a:t>Orthographe</a:t>
            </a:r>
            <a:endParaRPr lang="en-US" sz="1500" dirty="0">
              <a:solidFill>
                <a:schemeClr val="tx1"/>
              </a:solidFill>
              <a:latin typeface="Times New Roman" pitchFamily="18" charset="0"/>
              <a:cs typeface="Times New Roman" pitchFamily="18" charset="0"/>
            </a:endParaRPr>
          </a:p>
        </p:txBody>
      </p:sp>
      <p:cxnSp>
        <p:nvCxnSpPr>
          <p:cNvPr id="13" name="Connecteur droit avec flèche 12"/>
          <p:cNvCxnSpPr/>
          <p:nvPr/>
        </p:nvCxnSpPr>
        <p:spPr>
          <a:xfrm flipV="1">
            <a:off x="2895600" y="2252663"/>
            <a:ext cx="0" cy="27146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 name="Connecteur droit avec flèche 13"/>
          <p:cNvCxnSpPr/>
          <p:nvPr/>
        </p:nvCxnSpPr>
        <p:spPr>
          <a:xfrm flipV="1">
            <a:off x="1282700" y="2252663"/>
            <a:ext cx="0" cy="27146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Connecteur droit 14"/>
          <p:cNvCxnSpPr>
            <a:stCxn id="41" idx="3"/>
          </p:cNvCxnSpPr>
          <p:nvPr/>
        </p:nvCxnSpPr>
        <p:spPr>
          <a:xfrm flipH="1" flipV="1">
            <a:off x="2406650" y="1585913"/>
            <a:ext cx="7938" cy="4778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a:endCxn id="34" idx="7"/>
          </p:cNvCxnSpPr>
          <p:nvPr/>
        </p:nvCxnSpPr>
        <p:spPr>
          <a:xfrm flipH="1" flipV="1">
            <a:off x="2544763" y="1536700"/>
            <a:ext cx="39687" cy="4683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necteur droit 16"/>
          <p:cNvCxnSpPr/>
          <p:nvPr/>
        </p:nvCxnSpPr>
        <p:spPr>
          <a:xfrm flipH="1" flipV="1">
            <a:off x="2684463" y="1601788"/>
            <a:ext cx="38100"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necteur droit 17"/>
          <p:cNvCxnSpPr/>
          <p:nvPr/>
        </p:nvCxnSpPr>
        <p:spPr>
          <a:xfrm flipH="1" flipV="1">
            <a:off x="2992438" y="1601788"/>
            <a:ext cx="41275"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flipH="1" flipV="1">
            <a:off x="3262313" y="1601788"/>
            <a:ext cx="39687"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19"/>
          <p:cNvCxnSpPr>
            <a:endCxn id="39" idx="3"/>
          </p:cNvCxnSpPr>
          <p:nvPr/>
        </p:nvCxnSpPr>
        <p:spPr>
          <a:xfrm flipV="1">
            <a:off x="3163888" y="1577975"/>
            <a:ext cx="73025" cy="4937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flipV="1">
            <a:off x="3067050" y="1552575"/>
            <a:ext cx="73025" cy="4953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21"/>
          <p:cNvCxnSpPr>
            <a:endCxn id="37" idx="3"/>
          </p:cNvCxnSpPr>
          <p:nvPr/>
        </p:nvCxnSpPr>
        <p:spPr>
          <a:xfrm flipV="1">
            <a:off x="2855913" y="1577975"/>
            <a:ext cx="88900" cy="4429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endCxn id="36" idx="4"/>
          </p:cNvCxnSpPr>
          <p:nvPr/>
        </p:nvCxnSpPr>
        <p:spPr>
          <a:xfrm flipV="1">
            <a:off x="2765425" y="1585913"/>
            <a:ext cx="52388" cy="4619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a:endCxn id="34" idx="2"/>
          </p:cNvCxnSpPr>
          <p:nvPr/>
        </p:nvCxnSpPr>
        <p:spPr>
          <a:xfrm flipV="1">
            <a:off x="2406650" y="1555750"/>
            <a:ext cx="88900" cy="5000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flipV="1">
            <a:off x="2584450" y="1528763"/>
            <a:ext cx="92075" cy="496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flipV="1">
            <a:off x="3302000" y="1573213"/>
            <a:ext cx="90488" cy="498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a:endCxn id="36" idx="4"/>
          </p:cNvCxnSpPr>
          <p:nvPr/>
        </p:nvCxnSpPr>
        <p:spPr>
          <a:xfrm flipH="1" flipV="1">
            <a:off x="2817813" y="1585913"/>
            <a:ext cx="38100" cy="4397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necteur droit 27"/>
          <p:cNvCxnSpPr>
            <a:stCxn id="42" idx="5"/>
          </p:cNvCxnSpPr>
          <p:nvPr/>
        </p:nvCxnSpPr>
        <p:spPr>
          <a:xfrm flipH="1" flipV="1">
            <a:off x="2406650" y="1593850"/>
            <a:ext cx="193675"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necteur droit 28"/>
          <p:cNvCxnSpPr>
            <a:stCxn id="44" idx="4"/>
            <a:endCxn id="35" idx="3"/>
          </p:cNvCxnSpPr>
          <p:nvPr/>
        </p:nvCxnSpPr>
        <p:spPr>
          <a:xfrm flipH="1" flipV="1">
            <a:off x="2649538" y="1577975"/>
            <a:ext cx="225425" cy="4937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a:stCxn id="46" idx="4"/>
          </p:cNvCxnSpPr>
          <p:nvPr/>
        </p:nvCxnSpPr>
        <p:spPr>
          <a:xfrm flipH="1" flipV="1">
            <a:off x="2989263" y="1560513"/>
            <a:ext cx="177800" cy="5111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necteur droit 30"/>
          <p:cNvCxnSpPr/>
          <p:nvPr/>
        </p:nvCxnSpPr>
        <p:spPr>
          <a:xfrm flipH="1" flipV="1">
            <a:off x="3124200" y="1544638"/>
            <a:ext cx="177800" cy="5111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necteur droit 31"/>
          <p:cNvCxnSpPr>
            <a:endCxn id="36" idx="5"/>
          </p:cNvCxnSpPr>
          <p:nvPr/>
        </p:nvCxnSpPr>
        <p:spPr>
          <a:xfrm flipH="1" flipV="1">
            <a:off x="2838450" y="1577975"/>
            <a:ext cx="195263" cy="4937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Ellipse 32"/>
          <p:cNvSpPr/>
          <p:nvPr/>
        </p:nvSpPr>
        <p:spPr>
          <a:xfrm>
            <a:off x="2349500"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34" name="Ellipse 33"/>
          <p:cNvSpPr/>
          <p:nvPr/>
        </p:nvSpPr>
        <p:spPr>
          <a:xfrm>
            <a:off x="2495550"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35" name="Ellipse 34"/>
          <p:cNvSpPr/>
          <p:nvPr/>
        </p:nvSpPr>
        <p:spPr>
          <a:xfrm>
            <a:off x="2641600"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36" name="Ellipse 35"/>
          <p:cNvSpPr/>
          <p:nvPr/>
        </p:nvSpPr>
        <p:spPr>
          <a:xfrm>
            <a:off x="2787650"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37" name="Ellipse 36"/>
          <p:cNvSpPr/>
          <p:nvPr/>
        </p:nvSpPr>
        <p:spPr>
          <a:xfrm>
            <a:off x="2936875" y="1528763"/>
            <a:ext cx="55563"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38" name="Ellipse 37"/>
          <p:cNvSpPr/>
          <p:nvPr/>
        </p:nvSpPr>
        <p:spPr>
          <a:xfrm>
            <a:off x="3082925"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39" name="Ellipse 38"/>
          <p:cNvSpPr/>
          <p:nvPr/>
        </p:nvSpPr>
        <p:spPr>
          <a:xfrm>
            <a:off x="3228975"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40" name="Ellipse 39"/>
          <p:cNvSpPr/>
          <p:nvPr/>
        </p:nvSpPr>
        <p:spPr>
          <a:xfrm>
            <a:off x="3375025"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41" name="Ellipse 40"/>
          <p:cNvSpPr/>
          <p:nvPr/>
        </p:nvSpPr>
        <p:spPr>
          <a:xfrm>
            <a:off x="2406650" y="2012950"/>
            <a:ext cx="57150"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42" name="Ellipse 41"/>
          <p:cNvSpPr/>
          <p:nvPr/>
        </p:nvSpPr>
        <p:spPr>
          <a:xfrm>
            <a:off x="2552700" y="2012950"/>
            <a:ext cx="58738"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43" name="Ellipse 42"/>
          <p:cNvSpPr/>
          <p:nvPr/>
        </p:nvSpPr>
        <p:spPr>
          <a:xfrm>
            <a:off x="2698750" y="2012950"/>
            <a:ext cx="58738"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44" name="Ellipse 43"/>
          <p:cNvSpPr/>
          <p:nvPr/>
        </p:nvSpPr>
        <p:spPr>
          <a:xfrm>
            <a:off x="2844800" y="2012950"/>
            <a:ext cx="58738"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45" name="Ellipse 44"/>
          <p:cNvSpPr/>
          <p:nvPr/>
        </p:nvSpPr>
        <p:spPr>
          <a:xfrm>
            <a:off x="2992438" y="2012950"/>
            <a:ext cx="57150"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46" name="Ellipse 45"/>
          <p:cNvSpPr/>
          <p:nvPr/>
        </p:nvSpPr>
        <p:spPr>
          <a:xfrm>
            <a:off x="3140075" y="2012950"/>
            <a:ext cx="55563"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sp>
        <p:nvSpPr>
          <p:cNvPr id="47" name="Ellipse 46"/>
          <p:cNvSpPr/>
          <p:nvPr/>
        </p:nvSpPr>
        <p:spPr>
          <a:xfrm>
            <a:off x="3286125" y="2012950"/>
            <a:ext cx="55563"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p>
        </p:txBody>
      </p:sp>
      <p:cxnSp>
        <p:nvCxnSpPr>
          <p:cNvPr id="48" name="Connecteur droit avec flèche 47"/>
          <p:cNvCxnSpPr>
            <a:endCxn id="12" idx="0"/>
          </p:cNvCxnSpPr>
          <p:nvPr/>
        </p:nvCxnSpPr>
        <p:spPr>
          <a:xfrm>
            <a:off x="1238250" y="1074738"/>
            <a:ext cx="0" cy="454025"/>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49" name="Rectangle à coins arrondis 48"/>
          <p:cNvSpPr/>
          <p:nvPr/>
        </p:nvSpPr>
        <p:spPr bwMode="auto">
          <a:xfrm>
            <a:off x="582613" y="454025"/>
            <a:ext cx="1341437"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500" dirty="0">
                <a:solidFill>
                  <a:schemeClr val="tx1"/>
                </a:solidFill>
                <a:latin typeface="Times New Roman" pitchFamily="18" charset="0"/>
                <a:cs typeface="Times New Roman" pitchFamily="18" charset="0"/>
              </a:rPr>
              <a:t>Lexique</a:t>
            </a:r>
          </a:p>
          <a:p>
            <a:pPr algn="ctr" eaLnBrk="1" hangingPunct="1">
              <a:defRPr/>
            </a:pPr>
            <a:r>
              <a:rPr lang="fr-FR" sz="1500" dirty="0">
                <a:solidFill>
                  <a:schemeClr val="tx1"/>
                </a:solidFill>
                <a:latin typeface="Times New Roman" pitchFamily="18" charset="0"/>
                <a:cs typeface="Times New Roman" pitchFamily="18" charset="0"/>
              </a:rPr>
              <a:t>Phonologique</a:t>
            </a:r>
          </a:p>
        </p:txBody>
      </p:sp>
      <p:sp>
        <p:nvSpPr>
          <p:cNvPr id="50" name="Rectangle à coins arrondis 49"/>
          <p:cNvSpPr/>
          <p:nvPr/>
        </p:nvSpPr>
        <p:spPr bwMode="auto">
          <a:xfrm>
            <a:off x="2378075" y="454025"/>
            <a:ext cx="1073150"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500" dirty="0">
                <a:solidFill>
                  <a:schemeClr val="tx1"/>
                </a:solidFill>
                <a:latin typeface="Times New Roman" pitchFamily="18" charset="0"/>
                <a:cs typeface="Times New Roman" pitchFamily="18" charset="0"/>
              </a:rPr>
              <a:t>Phonèmes</a:t>
            </a:r>
          </a:p>
        </p:txBody>
      </p:sp>
      <p:cxnSp>
        <p:nvCxnSpPr>
          <p:cNvPr id="51" name="Connecteur droit avec flèche 50"/>
          <p:cNvCxnSpPr/>
          <p:nvPr/>
        </p:nvCxnSpPr>
        <p:spPr bwMode="auto">
          <a:xfrm>
            <a:off x="1924050" y="723900"/>
            <a:ext cx="447675" cy="0"/>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2" name="Connecteur droit avec flèche 51"/>
          <p:cNvCxnSpPr/>
          <p:nvPr/>
        </p:nvCxnSpPr>
        <p:spPr>
          <a:xfrm flipV="1">
            <a:off x="2908300" y="1052513"/>
            <a:ext cx="0" cy="27146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3" name="Rectangle 52"/>
          <p:cNvSpPr/>
          <p:nvPr/>
        </p:nvSpPr>
        <p:spPr>
          <a:xfrm rot="16200000">
            <a:off x="1415257" y="992981"/>
            <a:ext cx="2903538" cy="1438275"/>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ln>
                <a:solidFill>
                  <a:srgbClr val="FF0000"/>
                </a:solidFill>
              </a:ln>
            </a:endParaRPr>
          </a:p>
        </p:txBody>
      </p:sp>
      <p:sp>
        <p:nvSpPr>
          <p:cNvPr id="54" name="Rectangle à coins arrondis 53"/>
          <p:cNvSpPr/>
          <p:nvPr/>
        </p:nvSpPr>
        <p:spPr>
          <a:xfrm>
            <a:off x="744538" y="2509838"/>
            <a:ext cx="1082675" cy="271462"/>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500" dirty="0" err="1">
                <a:solidFill>
                  <a:schemeClr val="tx1"/>
                </a:solidFill>
                <a:latin typeface="Times New Roman" pitchFamily="18" charset="0"/>
                <a:cs typeface="Times New Roman" pitchFamily="18" charset="0"/>
              </a:rPr>
              <a:t>Lettres</a:t>
            </a:r>
            <a:endParaRPr lang="en-US" sz="1500" dirty="0">
              <a:solidFill>
                <a:schemeClr val="tx1"/>
              </a:solidFill>
              <a:latin typeface="Times New Roman" pitchFamily="18" charset="0"/>
              <a:cs typeface="Times New Roman" pitchFamily="18" charset="0"/>
            </a:endParaRPr>
          </a:p>
        </p:txBody>
      </p:sp>
      <p:sp>
        <p:nvSpPr>
          <p:cNvPr id="55" name="Rectangle 54"/>
          <p:cNvSpPr/>
          <p:nvPr/>
        </p:nvSpPr>
        <p:spPr>
          <a:xfrm rot="16200000">
            <a:off x="376237" y="1568451"/>
            <a:ext cx="1751013" cy="1439862"/>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ln>
                <a:solidFill>
                  <a:srgbClr val="FF0000"/>
                </a:solidFill>
              </a:ln>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1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wheel(1)">
                                      <p:cBhvr>
                                        <p:cTn id="12" dur="2000"/>
                                        <p:tgtEl>
                                          <p:spTgt spid="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wheel(1)">
                                      <p:cBhvr>
                                        <p:cTn id="17" dur="2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674" name="Imag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11163" y="0"/>
            <a:ext cx="8201025" cy="141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5" name="Imag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0825" y="1312863"/>
            <a:ext cx="8520113" cy="554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0114" name="Picture 7" descr="Jeun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388" y="238125"/>
            <a:ext cx="4464050" cy="297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5" name="Imag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39975" y="3500438"/>
            <a:ext cx="4333875" cy="290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6" name="Imag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845050" y="333375"/>
            <a:ext cx="4152900"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8436"/>
                                        </p:tgtEl>
                                        <p:attrNameLst>
                                          <p:attrName>style.visibility</p:attrName>
                                        </p:attrNameLst>
                                      </p:cBhvr>
                                      <p:to>
                                        <p:strVal val="visible"/>
                                      </p:to>
                                    </p:set>
                                    <p:animEffect transition="in" filter="fade">
                                      <p:cBhvr>
                                        <p:cTn id="7" dur="500"/>
                                        <p:tgtEl>
                                          <p:spTgt spid="18436"/>
                                        </p:tgtEl>
                                      </p:cBhvr>
                                    </p:animEffect>
                                  </p:childTnLst>
                                </p:cTn>
                              </p:par>
                              <p:par>
                                <p:cTn id="8" presetID="10" presetClass="entr" presetSubtype="0" fill="hold" nodeType="withEffect">
                                  <p:stCondLst>
                                    <p:cond delay="0"/>
                                  </p:stCondLst>
                                  <p:childTnLst>
                                    <p:set>
                                      <p:cBhvr>
                                        <p:cTn id="9" dur="1" fill="hold">
                                          <p:stCondLst>
                                            <p:cond delay="0"/>
                                          </p:stCondLst>
                                        </p:cTn>
                                        <p:tgtEl>
                                          <p:spTgt spid="18435"/>
                                        </p:tgtEl>
                                        <p:attrNameLst>
                                          <p:attrName>style.visibility</p:attrName>
                                        </p:attrNameLst>
                                      </p:cBhvr>
                                      <p:to>
                                        <p:strVal val="visible"/>
                                      </p:to>
                                    </p:set>
                                    <p:animEffect transition="in" filter="fade">
                                      <p:cBhvr>
                                        <p:cTn id="10" dur="500"/>
                                        <p:tgtEl>
                                          <p:spTgt spid="18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1138" name="Imag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84213" y="549275"/>
            <a:ext cx="7364412" cy="552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62" name="Picture 7" descr="Jeun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901700"/>
            <a:ext cx="2987675" cy="199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3" name="Rectangle 1"/>
          <p:cNvSpPr>
            <a:spLocks noChangeArrowheads="1"/>
          </p:cNvSpPr>
          <p:nvPr/>
        </p:nvSpPr>
        <p:spPr bwMode="auto">
          <a:xfrm>
            <a:off x="3821113" y="419100"/>
            <a:ext cx="457200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800">
                <a:solidFill>
                  <a:srgbClr val="FFFFFF"/>
                </a:solidFill>
              </a:rPr>
              <a:t>Web-based service (</a:t>
            </a:r>
            <a:r>
              <a:rPr lang="en-US" altLang="en-US" sz="1800">
                <a:solidFill>
                  <a:srgbClr val="FFFFFF"/>
                </a:solidFill>
                <a:hlinkClick r:id="rId4"/>
              </a:rPr>
              <a:t>www.LukiMat.fi</a:t>
            </a:r>
            <a:r>
              <a:rPr lang="en-US" altLang="en-US" sz="1800">
                <a:solidFill>
                  <a:srgbClr val="FFFFFF"/>
                </a:solidFill>
              </a:rPr>
              <a:t>) for learning difficulties in reading and mathematics funded by Finnish Ministry of Education and Culture. </a:t>
            </a:r>
            <a:br>
              <a:rPr lang="en-US" altLang="en-US" sz="1800">
                <a:solidFill>
                  <a:srgbClr val="FFFFFF"/>
                </a:solidFill>
              </a:rPr>
            </a:br>
            <a:endParaRPr lang="en-US" altLang="en-US" sz="1800">
              <a:solidFill>
                <a:srgbClr val="FFFFFF"/>
              </a:solidFill>
            </a:endParaRPr>
          </a:p>
        </p:txBody>
      </p:sp>
      <p:sp>
        <p:nvSpPr>
          <p:cNvPr id="3" name="Rectangle 2"/>
          <p:cNvSpPr>
            <a:spLocks noChangeArrowheads="1"/>
          </p:cNvSpPr>
          <p:nvPr/>
        </p:nvSpPr>
        <p:spPr bwMode="auto">
          <a:xfrm>
            <a:off x="323850" y="4079875"/>
            <a:ext cx="8675688" cy="25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Char char="-"/>
            </a:pPr>
            <a:r>
              <a:rPr lang="fr-FR" altLang="en-US" sz="2400">
                <a:solidFill>
                  <a:srgbClr val="FFFFFF"/>
                </a:solidFill>
                <a:latin typeface="Arial Narrow" panose="020B0606020202030204" pitchFamily="34" charset="0"/>
              </a:rPr>
              <a:t>85 000 utilisateurs par mois (il y a 70 000 enfants par grade en Finlande) </a:t>
            </a:r>
          </a:p>
          <a:p>
            <a:pPr>
              <a:spcBef>
                <a:spcPct val="0"/>
              </a:spcBef>
              <a:buFontTx/>
              <a:buChar char="-"/>
            </a:pPr>
            <a:r>
              <a:rPr lang="fr-FR" altLang="en-US" sz="2400">
                <a:solidFill>
                  <a:srgbClr val="FFFFFF"/>
                </a:solidFill>
                <a:latin typeface="Arial Narrow" panose="020B0606020202030204" pitchFamily="34" charset="0"/>
              </a:rPr>
              <a:t>En 2017, 267 000 utilisateurs enregistrés</a:t>
            </a:r>
          </a:p>
          <a:p>
            <a:pPr>
              <a:spcBef>
                <a:spcPct val="0"/>
              </a:spcBef>
              <a:buFontTx/>
              <a:buChar char="-"/>
            </a:pPr>
            <a:r>
              <a:rPr lang="fr-FR" altLang="en-US" sz="2400">
                <a:solidFill>
                  <a:srgbClr val="FFFFFF"/>
                </a:solidFill>
                <a:latin typeface="Arial Narrow" panose="020B0606020202030204" pitchFamily="34" charset="0"/>
              </a:rPr>
              <a:t>68 000 utilisateurs sur tablettes android, 50 000 sur iPads</a:t>
            </a:r>
          </a:p>
          <a:p>
            <a:pPr>
              <a:spcBef>
                <a:spcPct val="0"/>
              </a:spcBef>
              <a:buFontTx/>
              <a:buChar char="-"/>
            </a:pPr>
            <a:r>
              <a:rPr lang="fr-FR" altLang="en-US" sz="2400">
                <a:solidFill>
                  <a:srgbClr val="FFFFFF"/>
                </a:solidFill>
                <a:latin typeface="Arial Narrow" panose="020B0606020202030204" pitchFamily="34" charset="0"/>
              </a:rPr>
              <a:t>51,5% garçons</a:t>
            </a:r>
          </a:p>
          <a:p>
            <a:pPr>
              <a:spcBef>
                <a:spcPct val="0"/>
              </a:spcBef>
              <a:buFontTx/>
              <a:buChar char="-"/>
            </a:pPr>
            <a:r>
              <a:rPr lang="fr-FR" altLang="en-US" sz="2400">
                <a:solidFill>
                  <a:srgbClr val="FFFFFF"/>
                </a:solidFill>
                <a:latin typeface="Arial Narrow" panose="020B0606020202030204" pitchFamily="34" charset="0"/>
              </a:rPr>
              <a:t>En moyenne, un enfant a joué 16 minutes par jour (1,3 fois par jour) </a:t>
            </a:r>
          </a:p>
          <a:p>
            <a:pPr>
              <a:spcBef>
                <a:spcPct val="0"/>
              </a:spcBef>
              <a:buFontTx/>
              <a:buChar char="-"/>
            </a:pPr>
            <a:r>
              <a:rPr lang="fr-FR" altLang="en-US" sz="2400">
                <a:solidFill>
                  <a:srgbClr val="FFFFFF"/>
                </a:solidFill>
                <a:latin typeface="Arial Narrow" panose="020B0606020202030204" pitchFamily="34" charset="0"/>
              </a:rPr>
              <a:t>En moyenne, temps total : 1h50 mais certains utilisateurs entre 10 et 20 </a:t>
            </a:r>
            <a:r>
              <a:rPr lang="en-US" altLang="en-US" sz="2400">
                <a:solidFill>
                  <a:srgbClr val="FFFFFF"/>
                </a:solidFill>
                <a:latin typeface="Arial Narrow" panose="020B0606020202030204" pitchFamily="34" charset="0"/>
              </a:rPr>
              <a:t>h</a:t>
            </a:r>
          </a:p>
          <a:p>
            <a:pPr>
              <a:spcBef>
                <a:spcPct val="0"/>
              </a:spcBef>
              <a:buFontTx/>
              <a:buChar char="-"/>
            </a:pPr>
            <a:endParaRPr lang="en-US" altLang="en-US" sz="1800">
              <a:solidFill>
                <a:srgbClr val="FFFFFF"/>
              </a:solidFill>
              <a:latin typeface="Calibri" panose="020F0502020204030204" pitchFamily="34" charset="0"/>
            </a:endParaRPr>
          </a:p>
        </p:txBody>
      </p:sp>
      <p:pic>
        <p:nvPicPr>
          <p:cNvPr id="92165" name="Imag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2359025"/>
            <a:ext cx="2879725"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6" name="Image 7"/>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080000" y="1844675"/>
            <a:ext cx="18637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7" name="Image 8"/>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6097588" y="3211513"/>
            <a:ext cx="11969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3186" name="Rectangle 3"/>
          <p:cNvSpPr>
            <a:spLocks noChangeArrowheads="1"/>
          </p:cNvSpPr>
          <p:nvPr/>
        </p:nvSpPr>
        <p:spPr bwMode="auto">
          <a:xfrm>
            <a:off x="-166688" y="1835150"/>
            <a:ext cx="184151"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fr-FR" sz="2400">
              <a:solidFill>
                <a:srgbClr val="000000"/>
              </a:solidFill>
              <a:ea typeface="MS PGothic" panose="020B0600070205080204" pitchFamily="34" charset="-128"/>
            </a:endParaRPr>
          </a:p>
        </p:txBody>
      </p:sp>
      <p:sp>
        <p:nvSpPr>
          <p:cNvPr id="93187" name="Rectangle 8"/>
          <p:cNvSpPr>
            <a:spLocks noGrp="1" noChangeArrowheads="1"/>
          </p:cNvSpPr>
          <p:nvPr>
            <p:ph type="ctrTitle"/>
          </p:nvPr>
        </p:nvSpPr>
        <p:spPr>
          <a:xfrm>
            <a:off x="1077913" y="1484313"/>
            <a:ext cx="6697662" cy="1000125"/>
          </a:xfrm>
          <a:solidFill>
            <a:schemeClr val="tx1"/>
          </a:solidFill>
        </p:spPr>
        <p:txBody>
          <a:bodyPr/>
          <a:lstStyle/>
          <a:p>
            <a:r>
              <a:rPr lang="fr-FR" altLang="fr-FR" sz="2400" b="1" smtClean="0">
                <a:solidFill>
                  <a:schemeClr val="bg1"/>
                </a:solidFill>
              </a:rPr>
              <a:t>Adaptation et évaluation de GraphoGame pour le français</a:t>
            </a:r>
          </a:p>
        </p:txBody>
      </p:sp>
      <p:pic>
        <p:nvPicPr>
          <p:cNvPr id="93188" name="Imag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81250" y="2762250"/>
            <a:ext cx="3852863" cy="216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 10"/>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486150" y="5732463"/>
            <a:ext cx="5495925"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90" name="Image 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68313" y="333375"/>
            <a:ext cx="2266950" cy="96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5234" name="Image 10"/>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55663" y="693738"/>
            <a:ext cx="876300"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Image 8"/>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20725" y="1200150"/>
            <a:ext cx="1016000" cy="134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6" name="Image 1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30225" y="1608138"/>
            <a:ext cx="1055688" cy="137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7" name="AutoShape 2" descr="Résultat de recherche d'images pour &quot;manuel scolaire crocolivre&quot;"/>
          <p:cNvSpPr>
            <a:spLocks noChangeAspect="1" noChangeArrowheads="1"/>
          </p:cNvSpPr>
          <p:nvPr/>
        </p:nvSpPr>
        <p:spPr bwMode="auto">
          <a:xfrm>
            <a:off x="155575" y="-144463"/>
            <a:ext cx="2239963"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solidFill>
                <a:srgbClr val="FFFFFF"/>
              </a:solidFill>
            </a:endParaRPr>
          </a:p>
        </p:txBody>
      </p:sp>
      <p:pic>
        <p:nvPicPr>
          <p:cNvPr id="95238" name="Image 9"/>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492250" y="1001713"/>
            <a:ext cx="1154113" cy="165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9" name="Rectangle 15"/>
          <p:cNvSpPr>
            <a:spLocks noChangeArrowheads="1"/>
          </p:cNvSpPr>
          <p:nvPr/>
        </p:nvSpPr>
        <p:spPr bwMode="auto">
          <a:xfrm>
            <a:off x="355600" y="152400"/>
            <a:ext cx="23558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kumimoji="1" lang="fr-FR" altLang="en-US" sz="1800" b="1">
                <a:solidFill>
                  <a:srgbClr val="FFFFFF"/>
                </a:solidFill>
                <a:latin typeface="Arial Narrow" panose="020B0606020202030204" pitchFamily="34" charset="0"/>
                <a:cs typeface="Arial" panose="020B0604020202020204" pitchFamily="34" charset="0"/>
              </a:rPr>
              <a:t>54 manuels du primaire </a:t>
            </a:r>
            <a:endParaRPr lang="fr-FR" altLang="en-US" sz="1800">
              <a:solidFill>
                <a:srgbClr val="FFFFFF"/>
              </a:solidFill>
            </a:endParaRPr>
          </a:p>
        </p:txBody>
      </p:sp>
      <p:pic>
        <p:nvPicPr>
          <p:cNvPr id="95240" name="Image 14"/>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558925" y="1911350"/>
            <a:ext cx="847725" cy="120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Ellipse 21"/>
          <p:cNvSpPr/>
          <p:nvPr/>
        </p:nvSpPr>
        <p:spPr>
          <a:xfrm>
            <a:off x="14288" y="508000"/>
            <a:ext cx="2973387" cy="2921000"/>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grpSp>
        <p:nvGrpSpPr>
          <p:cNvPr id="3" name="Groupe 2"/>
          <p:cNvGrpSpPr>
            <a:grpSpLocks/>
          </p:cNvGrpSpPr>
          <p:nvPr/>
        </p:nvGrpSpPr>
        <p:grpSpPr bwMode="auto">
          <a:xfrm>
            <a:off x="5673725" y="188913"/>
            <a:ext cx="3394075" cy="3057525"/>
            <a:chOff x="5673725" y="188913"/>
            <a:chExt cx="3394075" cy="3057525"/>
          </a:xfrm>
        </p:grpSpPr>
        <p:pic>
          <p:nvPicPr>
            <p:cNvPr id="95264" name="Image 19"/>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145213" y="719138"/>
              <a:ext cx="2922587" cy="252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lèche droite 28"/>
            <p:cNvSpPr/>
            <p:nvPr/>
          </p:nvSpPr>
          <p:spPr>
            <a:xfrm>
              <a:off x="5673725" y="1793875"/>
              <a:ext cx="412750" cy="284163"/>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95266" name="Rectangle 29"/>
            <p:cNvSpPr>
              <a:spLocks noChangeArrowheads="1"/>
            </p:cNvSpPr>
            <p:nvPr/>
          </p:nvSpPr>
          <p:spPr bwMode="auto">
            <a:xfrm>
              <a:off x="7135813" y="188913"/>
              <a:ext cx="10175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kumimoji="1" lang="fr-FR" altLang="en-US" sz="1800" b="1">
                  <a:solidFill>
                    <a:srgbClr val="FFFFFF"/>
                  </a:solidFill>
                  <a:latin typeface="Arial Narrow" panose="020B0606020202030204" pitchFamily="34" charset="0"/>
                  <a:cs typeface="Arial" panose="020B0604020202020204" pitchFamily="34" charset="0"/>
                </a:rPr>
                <a:t>Analyses</a:t>
              </a:r>
              <a:endParaRPr lang="fr-FR" altLang="en-US" sz="1800">
                <a:solidFill>
                  <a:srgbClr val="FFFFFF"/>
                </a:solidFill>
              </a:endParaRPr>
            </a:p>
          </p:txBody>
        </p:sp>
      </p:grpSp>
      <p:grpSp>
        <p:nvGrpSpPr>
          <p:cNvPr id="4" name="Groupe 3"/>
          <p:cNvGrpSpPr>
            <a:grpSpLocks/>
          </p:cNvGrpSpPr>
          <p:nvPr/>
        </p:nvGrpSpPr>
        <p:grpSpPr bwMode="auto">
          <a:xfrm>
            <a:off x="107950" y="3519488"/>
            <a:ext cx="6067425" cy="3314700"/>
            <a:chOff x="107950" y="3519710"/>
            <a:chExt cx="6067745" cy="3314478"/>
          </a:xfrm>
        </p:grpSpPr>
        <p:pic>
          <p:nvPicPr>
            <p:cNvPr id="95261" name="Image 30"/>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107950" y="3975100"/>
              <a:ext cx="5405438" cy="285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62" name="Rectangle 31"/>
            <p:cNvSpPr>
              <a:spLocks noChangeArrowheads="1"/>
            </p:cNvSpPr>
            <p:nvPr/>
          </p:nvSpPr>
          <p:spPr bwMode="auto">
            <a:xfrm>
              <a:off x="2070100" y="3570288"/>
              <a:ext cx="21224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kumimoji="1" lang="fr-FR" altLang="en-US" sz="1800" b="1">
                  <a:solidFill>
                    <a:srgbClr val="FFFFFF"/>
                  </a:solidFill>
                  <a:latin typeface="Arial Narrow" panose="020B0606020202030204" pitchFamily="34" charset="0"/>
                  <a:cs typeface="Arial" panose="020B0604020202020204" pitchFamily="34" charset="0"/>
                </a:rPr>
                <a:t>Progression optimale</a:t>
              </a:r>
              <a:endParaRPr lang="fr-FR" altLang="en-US" sz="1800">
                <a:solidFill>
                  <a:srgbClr val="FFFFFF"/>
                </a:solidFill>
              </a:endParaRPr>
            </a:p>
          </p:txBody>
        </p:sp>
        <p:sp>
          <p:nvSpPr>
            <p:cNvPr id="33" name="Flèche droite 32"/>
            <p:cNvSpPr/>
            <p:nvPr/>
          </p:nvSpPr>
          <p:spPr>
            <a:xfrm rot="8992133">
              <a:off x="4621451" y="3519710"/>
              <a:ext cx="1554244" cy="284143"/>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grpSp>
      <p:grpSp>
        <p:nvGrpSpPr>
          <p:cNvPr id="5" name="Groupe 4"/>
          <p:cNvGrpSpPr>
            <a:grpSpLocks/>
          </p:cNvGrpSpPr>
          <p:nvPr/>
        </p:nvGrpSpPr>
        <p:grpSpPr bwMode="auto">
          <a:xfrm>
            <a:off x="5594350" y="3605213"/>
            <a:ext cx="3321050" cy="2597150"/>
            <a:chOff x="5594350" y="3605213"/>
            <a:chExt cx="3321050" cy="2597150"/>
          </a:xfrm>
        </p:grpSpPr>
        <p:pic>
          <p:nvPicPr>
            <p:cNvPr id="95256" name="Image 36"/>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6134100" y="4064000"/>
              <a:ext cx="1670050" cy="125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57" name="Rectangle 33"/>
            <p:cNvSpPr>
              <a:spLocks noChangeArrowheads="1"/>
            </p:cNvSpPr>
            <p:nvPr/>
          </p:nvSpPr>
          <p:spPr bwMode="auto">
            <a:xfrm>
              <a:off x="6545263" y="3605213"/>
              <a:ext cx="12398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kumimoji="1" lang="fr-FR" altLang="en-US" sz="1800" b="1">
                  <a:solidFill>
                    <a:srgbClr val="FFFFFF"/>
                  </a:solidFill>
                  <a:latin typeface="Arial Narrow" panose="020B0606020202030204" pitchFamily="34" charset="0"/>
                  <a:cs typeface="Arial" panose="020B0604020202020204" pitchFamily="34" charset="0"/>
                </a:rPr>
                <a:t>Séquences </a:t>
              </a:r>
              <a:endParaRPr lang="fr-FR" altLang="en-US" sz="1800">
                <a:solidFill>
                  <a:srgbClr val="FFFFFF"/>
                </a:solidFill>
              </a:endParaRPr>
            </a:p>
          </p:txBody>
        </p:sp>
        <p:pic>
          <p:nvPicPr>
            <p:cNvPr id="95258" name="Image 35"/>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6677025" y="4589463"/>
              <a:ext cx="1704975" cy="127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59" name="Image 34"/>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7102475" y="5180013"/>
              <a:ext cx="1812925"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lèche droite 38"/>
            <p:cNvSpPr/>
            <p:nvPr/>
          </p:nvSpPr>
          <p:spPr>
            <a:xfrm>
              <a:off x="5594350" y="5305425"/>
              <a:ext cx="412750" cy="284163"/>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grpSp>
      <p:grpSp>
        <p:nvGrpSpPr>
          <p:cNvPr id="6" name="Groupe 5"/>
          <p:cNvGrpSpPr>
            <a:grpSpLocks/>
          </p:cNvGrpSpPr>
          <p:nvPr/>
        </p:nvGrpSpPr>
        <p:grpSpPr bwMode="auto">
          <a:xfrm>
            <a:off x="3094038" y="260350"/>
            <a:ext cx="2532062" cy="2736850"/>
            <a:chOff x="3094038" y="260648"/>
            <a:chExt cx="2531379" cy="2736304"/>
          </a:xfrm>
        </p:grpSpPr>
        <p:sp>
          <p:nvSpPr>
            <p:cNvPr id="27" name="Organigramme : Disque magnétique 26"/>
            <p:cNvSpPr/>
            <p:nvPr/>
          </p:nvSpPr>
          <p:spPr>
            <a:xfrm>
              <a:off x="3644751" y="2487467"/>
              <a:ext cx="1939402" cy="509485"/>
            </a:xfrm>
            <a:prstGeom prst="flowChartMagneticDisk">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25" name="Organigramme : Disque magnétique 24"/>
            <p:cNvSpPr/>
            <p:nvPr/>
          </p:nvSpPr>
          <p:spPr>
            <a:xfrm>
              <a:off x="3654274" y="2101781"/>
              <a:ext cx="1939402" cy="509486"/>
            </a:xfrm>
            <a:prstGeom prst="flowChartMagneticDisk">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34" name="Organigramme : Disque magnétique 33"/>
            <p:cNvSpPr/>
            <p:nvPr/>
          </p:nvSpPr>
          <p:spPr>
            <a:xfrm>
              <a:off x="3666970" y="1712921"/>
              <a:ext cx="1939402" cy="511073"/>
            </a:xfrm>
            <a:prstGeom prst="flowChartMagneticDisk">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95249" name="Rectangle 16"/>
            <p:cNvSpPr>
              <a:spLocks noChangeArrowheads="1"/>
            </p:cNvSpPr>
            <p:nvPr/>
          </p:nvSpPr>
          <p:spPr bwMode="auto">
            <a:xfrm>
              <a:off x="3673818" y="260648"/>
              <a:ext cx="186621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kumimoji="1" lang="fr-FR" altLang="en-US" sz="1800" b="1">
                  <a:solidFill>
                    <a:srgbClr val="FFFFFF"/>
                  </a:solidFill>
                  <a:latin typeface="Arial Narrow" panose="020B0606020202030204" pitchFamily="34" charset="0"/>
                  <a:cs typeface="Arial" panose="020B0604020202020204" pitchFamily="34" charset="0"/>
                </a:rPr>
                <a:t>Base de données</a:t>
              </a:r>
            </a:p>
            <a:p>
              <a:pPr algn="ctr">
                <a:spcBef>
                  <a:spcPct val="0"/>
                </a:spcBef>
                <a:buFontTx/>
                <a:buNone/>
              </a:pPr>
              <a:r>
                <a:rPr kumimoji="1" lang="fr-FR" altLang="en-US" sz="1800" b="1">
                  <a:solidFill>
                    <a:srgbClr val="FFFFFF"/>
                  </a:solidFill>
                  <a:latin typeface="Arial Narrow" panose="020B0606020202030204" pitchFamily="34" charset="0"/>
                  <a:cs typeface="Arial" panose="020B0604020202020204" pitchFamily="34" charset="0"/>
                </a:rPr>
                <a:t>(Manulex +</a:t>
              </a:r>
            </a:p>
            <a:p>
              <a:pPr algn="ctr">
                <a:spcBef>
                  <a:spcPct val="0"/>
                </a:spcBef>
                <a:buFontTx/>
                <a:buNone/>
              </a:pPr>
              <a:r>
                <a:rPr kumimoji="1" lang="fr-FR" altLang="en-US" sz="1800" b="1">
                  <a:solidFill>
                    <a:srgbClr val="FFFFFF"/>
                  </a:solidFill>
                  <a:latin typeface="Arial Narrow" panose="020B0606020202030204" pitchFamily="34" charset="0"/>
                  <a:cs typeface="Arial" panose="020B0604020202020204" pitchFamily="34" charset="0"/>
                </a:rPr>
                <a:t>Manulex - Morpho)</a:t>
              </a:r>
              <a:endParaRPr lang="fr-FR" altLang="en-US" sz="1800">
                <a:solidFill>
                  <a:srgbClr val="FFFFFF"/>
                </a:solidFill>
              </a:endParaRPr>
            </a:p>
          </p:txBody>
        </p:sp>
        <p:sp>
          <p:nvSpPr>
            <p:cNvPr id="95250" name="Rectangle 18"/>
            <p:cNvSpPr>
              <a:spLocks noChangeArrowheads="1"/>
            </p:cNvSpPr>
            <p:nvPr/>
          </p:nvSpPr>
          <p:spPr bwMode="auto">
            <a:xfrm>
              <a:off x="4452938" y="2636912"/>
              <a:ext cx="5667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kumimoji="1" lang="fr-FR" altLang="en-US" sz="1600" b="1">
                  <a:solidFill>
                    <a:srgbClr val="000000"/>
                  </a:solidFill>
                  <a:latin typeface="Arial Narrow" panose="020B0606020202030204" pitchFamily="34" charset="0"/>
                  <a:cs typeface="Arial" panose="020B0604020202020204" pitchFamily="34" charset="0"/>
                </a:rPr>
                <a:t>98% </a:t>
              </a:r>
              <a:endParaRPr lang="fr-FR" altLang="en-US" sz="1600">
                <a:solidFill>
                  <a:srgbClr val="000000"/>
                </a:solidFill>
              </a:endParaRPr>
            </a:p>
          </p:txBody>
        </p:sp>
        <p:sp>
          <p:nvSpPr>
            <p:cNvPr id="23" name="Organigramme : Disque magnétique 22"/>
            <p:cNvSpPr/>
            <p:nvPr/>
          </p:nvSpPr>
          <p:spPr>
            <a:xfrm>
              <a:off x="3654274" y="1335172"/>
              <a:ext cx="1939402" cy="509485"/>
            </a:xfrm>
            <a:prstGeom prst="flowChartMagneticDisk">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95252" name="Rectangle 23"/>
            <p:cNvSpPr>
              <a:spLocks noChangeArrowheads="1"/>
            </p:cNvSpPr>
            <p:nvPr/>
          </p:nvSpPr>
          <p:spPr bwMode="auto">
            <a:xfrm>
              <a:off x="4073525" y="1497161"/>
              <a:ext cx="11430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kumimoji="1" lang="fr-FR" altLang="en-US" sz="1600" b="1">
                  <a:solidFill>
                    <a:srgbClr val="000000"/>
                  </a:solidFill>
                  <a:latin typeface="Arial Narrow" panose="020B0606020202030204" pitchFamily="34" charset="0"/>
                  <a:cs typeface="Arial" panose="020B0604020202020204" pitchFamily="34" charset="0"/>
                </a:rPr>
                <a:t>50 000 mots</a:t>
              </a:r>
            </a:p>
          </p:txBody>
        </p:sp>
        <p:sp>
          <p:nvSpPr>
            <p:cNvPr id="95253" name="Rectangle 25"/>
            <p:cNvSpPr>
              <a:spLocks noChangeArrowheads="1"/>
            </p:cNvSpPr>
            <p:nvPr/>
          </p:nvSpPr>
          <p:spPr bwMode="auto">
            <a:xfrm>
              <a:off x="3635375" y="2276872"/>
              <a:ext cx="197326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kumimoji="1" lang="fr-FR" altLang="en-US" sz="1600" b="1">
                  <a:solidFill>
                    <a:srgbClr val="000000"/>
                  </a:solidFill>
                  <a:latin typeface="Arial Narrow" panose="020B0606020202030204" pitchFamily="34" charset="0"/>
                  <a:cs typeface="Arial" panose="020B0604020202020204" pitchFamily="34" charset="0"/>
                </a:rPr>
                <a:t>2 000 000 occurrences</a:t>
              </a:r>
              <a:endParaRPr lang="fr-FR" altLang="en-US" sz="1600">
                <a:solidFill>
                  <a:srgbClr val="000000"/>
                </a:solidFill>
              </a:endParaRPr>
            </a:p>
          </p:txBody>
        </p:sp>
        <p:sp>
          <p:nvSpPr>
            <p:cNvPr id="28" name="Flèche droite 27"/>
            <p:cNvSpPr/>
            <p:nvPr/>
          </p:nvSpPr>
          <p:spPr>
            <a:xfrm>
              <a:off x="3094038" y="1776409"/>
              <a:ext cx="412639" cy="284105"/>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95255" name="Rectangle 23"/>
            <p:cNvSpPr>
              <a:spLocks noChangeArrowheads="1"/>
            </p:cNvSpPr>
            <p:nvPr/>
          </p:nvSpPr>
          <p:spPr bwMode="auto">
            <a:xfrm>
              <a:off x="3707904" y="1844824"/>
              <a:ext cx="19175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kumimoji="1" lang="fr-FR" altLang="en-US" sz="1600" b="1">
                  <a:solidFill>
                    <a:srgbClr val="000000"/>
                  </a:solidFill>
                  <a:latin typeface="Arial Narrow" panose="020B0606020202030204" pitchFamily="34" charset="0"/>
                  <a:cs typeface="Arial" panose="020B0604020202020204" pitchFamily="34" charset="0"/>
                </a:rPr>
                <a:t>10 000 mots (Morpho)</a:t>
              </a:r>
            </a:p>
          </p:txBody>
        </p:sp>
      </p:grpSp>
    </p:spTree>
    <p:custDataLst>
      <p:tags r:id="rId1"/>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Espace réservé du contenu 2">
            <a:extLst>
              <a:ext uri="{FF2B5EF4-FFF2-40B4-BE49-F238E27FC236}">
                <a16:creationId xmlns:a16="http://schemas.microsoft.com/office/drawing/2014/main" id="{38FDFE9F-8F25-4279-BEE5-303687839D50}"/>
              </a:ext>
            </a:extLst>
          </p:cNvPr>
          <p:cNvSpPr txBox="1">
            <a:spLocks/>
          </p:cNvSpPr>
          <p:nvPr/>
        </p:nvSpPr>
        <p:spPr>
          <a:xfrm>
            <a:off x="700088" y="601663"/>
            <a:ext cx="7924800" cy="1706562"/>
          </a:xfrm>
          <a:prstGeom prst="rect">
            <a:avLst/>
          </a:prstGeom>
        </p:spPr>
        <p:txBody>
          <a:bodyPr>
            <a:normAutofit/>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defRPr/>
            </a:pPr>
            <a:r>
              <a:rPr lang="fr-FR" sz="2000" kern="0" dirty="0" smtClean="0">
                <a:solidFill>
                  <a:srgbClr val="FFFFFF"/>
                </a:solidFill>
                <a:latin typeface="Arial Narrow" panose="020B0606020202030204" pitchFamily="34" charset="0"/>
                <a:cs typeface="Times New Roman" panose="02020603050405020304" pitchFamily="18" charset="0"/>
              </a:rPr>
              <a:t>66 Séquences</a:t>
            </a:r>
          </a:p>
          <a:p>
            <a:pPr lvl="1">
              <a:defRPr/>
            </a:pPr>
            <a:r>
              <a:rPr lang="fr-FR" sz="2000" kern="0" dirty="0" smtClean="0">
                <a:solidFill>
                  <a:srgbClr val="FFFFFF"/>
                </a:solidFill>
                <a:latin typeface="Arial Narrow" panose="020B0606020202030204" pitchFamily="34" charset="0"/>
                <a:cs typeface="Times New Roman" panose="02020603050405020304" pitchFamily="18" charset="0"/>
              </a:rPr>
              <a:t>80% acquisition des correspondances </a:t>
            </a:r>
            <a:r>
              <a:rPr lang="fr-FR" sz="2000" kern="0" dirty="0" err="1" smtClean="0">
                <a:solidFill>
                  <a:srgbClr val="FFFFFF"/>
                </a:solidFill>
                <a:latin typeface="Arial Narrow" panose="020B0606020202030204" pitchFamily="34" charset="0"/>
                <a:cs typeface="Times New Roman" panose="02020603050405020304" pitchFamily="18" charset="0"/>
              </a:rPr>
              <a:t>grapho-phonologiques</a:t>
            </a:r>
            <a:r>
              <a:rPr lang="fr-FR" sz="2000" kern="0" dirty="0" smtClean="0">
                <a:solidFill>
                  <a:srgbClr val="FFFFFF"/>
                </a:solidFill>
                <a:latin typeface="Arial Narrow" panose="020B0606020202030204" pitchFamily="34" charset="0"/>
                <a:cs typeface="Times New Roman" panose="02020603050405020304" pitchFamily="18" charset="0"/>
              </a:rPr>
              <a:t> </a:t>
            </a:r>
          </a:p>
          <a:p>
            <a:pPr lvl="1">
              <a:defRPr/>
            </a:pPr>
            <a:r>
              <a:rPr lang="fr-FR" sz="2000" kern="0" dirty="0">
                <a:solidFill>
                  <a:srgbClr val="FFFFFF"/>
                </a:solidFill>
                <a:latin typeface="Arial Narrow" panose="020B0606020202030204" pitchFamily="34" charset="0"/>
                <a:cs typeface="Times New Roman" panose="02020603050405020304" pitchFamily="18" charset="0"/>
              </a:rPr>
              <a:t>c</a:t>
            </a:r>
            <a:r>
              <a:rPr lang="fr-FR" sz="2000" kern="0" dirty="0" smtClean="0">
                <a:solidFill>
                  <a:srgbClr val="FFFFFF"/>
                </a:solidFill>
                <a:latin typeface="Arial Narrow" panose="020B0606020202030204" pitchFamily="34" charset="0"/>
                <a:cs typeface="Times New Roman" panose="02020603050405020304" pitchFamily="18" charset="0"/>
              </a:rPr>
              <a:t>onfusions (phonémiques, visuelles)</a:t>
            </a:r>
          </a:p>
          <a:p>
            <a:pPr lvl="1">
              <a:defRPr/>
            </a:pPr>
            <a:r>
              <a:rPr lang="fr-FR" sz="2000" kern="0" dirty="0">
                <a:solidFill>
                  <a:srgbClr val="FFFFFF"/>
                </a:solidFill>
                <a:latin typeface="Arial Narrow" panose="020B0606020202030204" pitchFamily="34" charset="0"/>
                <a:cs typeface="Times New Roman" panose="02020603050405020304" pitchFamily="18" charset="0"/>
              </a:rPr>
              <a:t>m</a:t>
            </a:r>
            <a:r>
              <a:rPr lang="fr-FR" sz="2000" kern="0" dirty="0" smtClean="0">
                <a:solidFill>
                  <a:srgbClr val="FFFFFF"/>
                </a:solidFill>
                <a:latin typeface="Arial Narrow" panose="020B0606020202030204" pitchFamily="34" charset="0"/>
                <a:cs typeface="Times New Roman" panose="02020603050405020304" pitchFamily="18" charset="0"/>
              </a:rPr>
              <a:t>orphologie (dérivations, flexions)</a:t>
            </a:r>
          </a:p>
        </p:txBody>
      </p:sp>
      <p:sp>
        <p:nvSpPr>
          <p:cNvPr id="96259" name="Espace réservé du numéro de diapositive 4"/>
          <p:cNvSpPr>
            <a:spLocks noGrp="1"/>
          </p:cNvSpPr>
          <p:nvPr>
            <p:ph type="sldNum" sz="quarter" idx="12"/>
          </p:nvPr>
        </p:nvSpPr>
        <p:spPr>
          <a:xfrm>
            <a:off x="9051925" y="6356350"/>
            <a:ext cx="2743200" cy="3651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F97688D0-325A-4E6C-9317-13A9DEB9C16C}" type="slidenum">
              <a:rPr lang="fr-FR" altLang="en-US" smtClean="0">
                <a:solidFill>
                  <a:srgbClr val="000000"/>
                </a:solidFill>
                <a:latin typeface="Times New Roman" panose="02020603050405020304" pitchFamily="18" charset="0"/>
                <a:cs typeface="Times New Roman" panose="02020603050405020304" pitchFamily="18" charset="0"/>
              </a:rPr>
              <a:pPr>
                <a:spcBef>
                  <a:spcPct val="0"/>
                </a:spcBef>
                <a:buFontTx/>
                <a:buNone/>
              </a:pPr>
              <a:t>55</a:t>
            </a:fld>
            <a:endParaRPr lang="fr-FR" altLang="en-US" smtClean="0">
              <a:solidFill>
                <a:srgbClr val="000000"/>
              </a:solidFill>
              <a:latin typeface="Times New Roman" panose="02020603050405020304" pitchFamily="18" charset="0"/>
              <a:cs typeface="Times New Roman" panose="02020603050405020304" pitchFamily="18" charset="0"/>
            </a:endParaRPr>
          </a:p>
        </p:txBody>
      </p:sp>
      <p:grpSp>
        <p:nvGrpSpPr>
          <p:cNvPr id="96260" name="Grouper 20"/>
          <p:cNvGrpSpPr>
            <a:grpSpLocks/>
          </p:cNvGrpSpPr>
          <p:nvPr/>
        </p:nvGrpSpPr>
        <p:grpSpPr bwMode="auto">
          <a:xfrm>
            <a:off x="814388" y="2949575"/>
            <a:ext cx="4208462" cy="3000375"/>
            <a:chOff x="3277968" y="1544512"/>
            <a:chExt cx="4208454" cy="3000481"/>
          </a:xfrm>
        </p:grpSpPr>
        <p:pic>
          <p:nvPicPr>
            <p:cNvPr id="96276" name="Espace réservé du contenu 6"/>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35392" y="1544512"/>
              <a:ext cx="3454727" cy="2592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77" name="Rectangle 12"/>
            <p:cNvSpPr>
              <a:spLocks noChangeArrowheads="1"/>
            </p:cNvSpPr>
            <p:nvPr/>
          </p:nvSpPr>
          <p:spPr bwMode="auto">
            <a:xfrm>
              <a:off x="3277968" y="4144883"/>
              <a:ext cx="420845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2000">
                  <a:solidFill>
                    <a:srgbClr val="FFFFFF"/>
                  </a:solidFill>
                  <a:latin typeface="Times New Roman" panose="02020603050405020304" pitchFamily="18" charset="0"/>
                  <a:cs typeface="Times New Roman" panose="02020603050405020304" pitchFamily="18" charset="0"/>
                </a:rPr>
                <a:t>Une séquence composée de 13 niveaux</a:t>
              </a:r>
            </a:p>
          </p:txBody>
        </p:sp>
      </p:grpSp>
      <p:grpSp>
        <p:nvGrpSpPr>
          <p:cNvPr id="96261" name="Grouper 21"/>
          <p:cNvGrpSpPr>
            <a:grpSpLocks/>
          </p:cNvGrpSpPr>
          <p:nvPr/>
        </p:nvGrpSpPr>
        <p:grpSpPr bwMode="auto">
          <a:xfrm>
            <a:off x="5064125" y="2563813"/>
            <a:ext cx="3560763" cy="3314700"/>
            <a:chOff x="7439908" y="1520823"/>
            <a:chExt cx="3560583" cy="3315556"/>
          </a:xfrm>
        </p:grpSpPr>
        <p:grpSp>
          <p:nvGrpSpPr>
            <p:cNvPr id="96263" name="Grouper 3"/>
            <p:cNvGrpSpPr>
              <a:grpSpLocks/>
            </p:cNvGrpSpPr>
            <p:nvPr/>
          </p:nvGrpSpPr>
          <p:grpSpPr bwMode="auto">
            <a:xfrm>
              <a:off x="7439908" y="1520823"/>
              <a:ext cx="3560583" cy="2903447"/>
              <a:chOff x="8153400" y="1135900"/>
              <a:chExt cx="3560583" cy="2903447"/>
            </a:xfrm>
          </p:grpSpPr>
          <p:pic>
            <p:nvPicPr>
              <p:cNvPr id="96265" name="Image 16"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153400" y="11359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6" name="Image 17"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05800" y="12883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7" name="Image 18"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458200" y="14407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8" name="Image 19"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610600" y="15931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9" name="Image 20"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763000" y="17455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70" name="Image 21"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915400" y="18979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71" name="Image 22"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067800" y="20503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72" name="Image 23"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20200" y="22027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73" name="Image 24"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372600" y="23551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74" name="Image 25"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525000" y="25075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75" name="Image 26" descr="Capture d’écran 2016-01-22 à 11.17.0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677400" y="2659900"/>
                <a:ext cx="2036583" cy="13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6264" name="Rectangle 15"/>
            <p:cNvSpPr>
              <a:spLocks noChangeArrowheads="1"/>
            </p:cNvSpPr>
            <p:nvPr/>
          </p:nvSpPr>
          <p:spPr bwMode="auto">
            <a:xfrm>
              <a:off x="9295525" y="4436269"/>
              <a:ext cx="145917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2000">
                  <a:solidFill>
                    <a:srgbClr val="FFFFFF"/>
                  </a:solidFill>
                  <a:latin typeface="Times New Roman" panose="02020603050405020304" pitchFamily="18" charset="0"/>
                  <a:cs typeface="Times New Roman" panose="02020603050405020304" pitchFamily="18" charset="0"/>
                </a:rPr>
                <a:t>10 exercices</a:t>
              </a:r>
            </a:p>
          </p:txBody>
        </p:sp>
      </p:grpSp>
      <p:cxnSp>
        <p:nvCxnSpPr>
          <p:cNvPr id="28" name="Connecteur en angle 27"/>
          <p:cNvCxnSpPr/>
          <p:nvPr/>
        </p:nvCxnSpPr>
        <p:spPr>
          <a:xfrm rot="5400000" flipH="1" flipV="1">
            <a:off x="3134519" y="1581944"/>
            <a:ext cx="781050" cy="2890838"/>
          </a:xfrm>
          <a:prstGeom prst="bentConnector2">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cSld>
  <p:clrMapOvr>
    <a:masterClrMapping/>
  </p:clrMapOvr>
  <p:transition spd="slow"/>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Video 1min V2.mp4">
            <a:hlinkClick r:id="" action="ppaction://media"/>
          </p:cNvPr>
          <p:cNvPicPr>
            <a:picLocks noRot="1" noChangeAspect="1"/>
          </p:cNvPicPr>
          <p:nvPr>
            <a:videoFile r:link="rId1"/>
          </p:nvPr>
        </p:nvPicPr>
        <p:blipFill>
          <a:blip r:embed="rId3">
            <a:extLst>
              <a:ext uri="{28A0092B-C50C-407E-A947-70E740481C1C}">
                <a14:useLocalDpi xmlns:a14="http://schemas.microsoft.com/office/drawing/2010/main" val="0"/>
              </a:ext>
            </a:extLst>
          </a:blip>
          <a:srcRect/>
          <a:stretch>
            <a:fillRect/>
          </a:stretch>
        </p:blipFill>
        <p:spPr bwMode="auto">
          <a:xfrm>
            <a:off x="0" y="838200"/>
            <a:ext cx="91440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8306" name="Imag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9388" y="115888"/>
            <a:ext cx="4191000"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7" name="ZoneTexte 2"/>
          <p:cNvSpPr txBox="1">
            <a:spLocks noChangeArrowheads="1"/>
          </p:cNvSpPr>
          <p:nvPr/>
        </p:nvSpPr>
        <p:spPr bwMode="auto">
          <a:xfrm>
            <a:off x="4932363" y="549275"/>
            <a:ext cx="3600450"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rPr>
              <a:t>Expérimentation dans le département des Alpes de Hautes Provence (CP et CE1)</a:t>
            </a:r>
          </a:p>
        </p:txBody>
      </p:sp>
      <p:cxnSp>
        <p:nvCxnSpPr>
          <p:cNvPr id="30" name="Connecteur droit 29"/>
          <p:cNvCxnSpPr/>
          <p:nvPr/>
        </p:nvCxnSpPr>
        <p:spPr>
          <a:xfrm>
            <a:off x="9540875" y="3856038"/>
            <a:ext cx="0" cy="142875"/>
          </a:xfrm>
          <a:prstGeom prst="line">
            <a:avLst/>
          </a:prstGeom>
        </p:spPr>
        <p:style>
          <a:lnRef idx="1">
            <a:schemeClr val="accent1"/>
          </a:lnRef>
          <a:fillRef idx="0">
            <a:schemeClr val="accent1"/>
          </a:fillRef>
          <a:effectRef idx="0">
            <a:schemeClr val="accent1"/>
          </a:effectRef>
          <a:fontRef idx="minor">
            <a:schemeClr val="tx1"/>
          </a:fontRef>
        </p:style>
      </p:cxnSp>
      <p:grpSp>
        <p:nvGrpSpPr>
          <p:cNvPr id="70" name="Groupe 69"/>
          <p:cNvGrpSpPr>
            <a:grpSpLocks/>
          </p:cNvGrpSpPr>
          <p:nvPr/>
        </p:nvGrpSpPr>
        <p:grpSpPr bwMode="auto">
          <a:xfrm>
            <a:off x="115888" y="2060575"/>
            <a:ext cx="8872537" cy="1938338"/>
            <a:chOff x="115560" y="2060848"/>
            <a:chExt cx="8873217" cy="1938554"/>
          </a:xfrm>
        </p:grpSpPr>
        <p:sp>
          <p:nvSpPr>
            <p:cNvPr id="5" name="Organigramme : Préparation 4"/>
            <p:cNvSpPr/>
            <p:nvPr/>
          </p:nvSpPr>
          <p:spPr>
            <a:xfrm>
              <a:off x="1331678" y="2414900"/>
              <a:ext cx="954160" cy="576326"/>
            </a:xfrm>
            <a:prstGeom prst="flowChartPreparation">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400" b="1" dirty="0">
                  <a:solidFill>
                    <a:srgbClr val="000000"/>
                  </a:solidFill>
                  <a:latin typeface="Arial Narrow" panose="020B0606020202030204" pitchFamily="34" charset="0"/>
                </a:rPr>
                <a:t>Pré-test</a:t>
              </a:r>
            </a:p>
          </p:txBody>
        </p:sp>
        <p:sp>
          <p:nvSpPr>
            <p:cNvPr id="98342" name="ZoneTexte 5"/>
            <p:cNvSpPr txBox="1">
              <a:spLocks noChangeArrowheads="1"/>
            </p:cNvSpPr>
            <p:nvPr/>
          </p:nvSpPr>
          <p:spPr bwMode="auto">
            <a:xfrm>
              <a:off x="115560" y="2344959"/>
              <a:ext cx="12249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fr-FR" altLang="en-US" sz="1800" b="1">
                  <a:solidFill>
                    <a:srgbClr val="FFFFFF"/>
                  </a:solidFill>
                  <a:latin typeface="Arial Narrow" panose="020B0606020202030204" pitchFamily="34" charset="0"/>
                </a:rPr>
                <a:t>CP à risque</a:t>
              </a:r>
            </a:p>
            <a:p>
              <a:pPr algn="ctr">
                <a:spcBef>
                  <a:spcPct val="0"/>
                </a:spcBef>
                <a:buFontTx/>
                <a:buNone/>
              </a:pPr>
              <a:r>
                <a:rPr lang="fr-FR" altLang="en-US" sz="1800" b="1">
                  <a:solidFill>
                    <a:srgbClr val="FFFFFF"/>
                  </a:solidFill>
                  <a:latin typeface="Arial Narrow" panose="020B0606020202030204" pitchFamily="34" charset="0"/>
                </a:rPr>
                <a:t>(N= 40)</a:t>
              </a:r>
            </a:p>
          </p:txBody>
        </p:sp>
        <p:sp>
          <p:nvSpPr>
            <p:cNvPr id="7" name="Flèche droite 6"/>
            <p:cNvSpPr/>
            <p:nvPr/>
          </p:nvSpPr>
          <p:spPr>
            <a:xfrm rot="19730701">
              <a:off x="2247735" y="2375208"/>
              <a:ext cx="411195"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8" name="Flèche droite 7"/>
            <p:cNvSpPr/>
            <p:nvPr/>
          </p:nvSpPr>
          <p:spPr>
            <a:xfrm rot="1754024">
              <a:off x="2244560" y="2956298"/>
              <a:ext cx="411195"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9" name="Rectangle à coins arrondis 8"/>
            <p:cNvSpPr/>
            <p:nvPr/>
          </p:nvSpPr>
          <p:spPr>
            <a:xfrm>
              <a:off x="2704970" y="2060848"/>
              <a:ext cx="1454261" cy="42867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600" b="1" dirty="0">
                  <a:solidFill>
                    <a:srgbClr val="000000"/>
                  </a:solidFill>
                  <a:latin typeface="Arial Narrow" panose="020B0606020202030204" pitchFamily="34" charset="0"/>
                </a:rPr>
                <a:t>APC classique</a:t>
              </a:r>
              <a:endParaRPr lang="fr-FR" sz="1600" b="1" dirty="0">
                <a:solidFill>
                  <a:srgbClr val="FFFFFF"/>
                </a:solidFill>
              </a:endParaRPr>
            </a:p>
          </p:txBody>
        </p:sp>
        <p:sp>
          <p:nvSpPr>
            <p:cNvPr id="10" name="Rectangle à coins arrondis 9"/>
            <p:cNvSpPr/>
            <p:nvPr/>
          </p:nvSpPr>
          <p:spPr>
            <a:xfrm>
              <a:off x="2700208" y="2943596"/>
              <a:ext cx="1454261" cy="42867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600" b="1" dirty="0" err="1">
                  <a:solidFill>
                    <a:srgbClr val="000000"/>
                  </a:solidFill>
                  <a:latin typeface="Arial Narrow" panose="020B0606020202030204" pitchFamily="34" charset="0"/>
                </a:rPr>
                <a:t>GraphoGame</a:t>
              </a:r>
              <a:endParaRPr lang="fr-FR" sz="1600" b="1" dirty="0">
                <a:solidFill>
                  <a:srgbClr val="FFFFFF"/>
                </a:solidFill>
              </a:endParaRPr>
            </a:p>
          </p:txBody>
        </p:sp>
        <p:sp>
          <p:nvSpPr>
            <p:cNvPr id="11" name="Organigramme : Préparation 10"/>
            <p:cNvSpPr/>
            <p:nvPr/>
          </p:nvSpPr>
          <p:spPr>
            <a:xfrm>
              <a:off x="4559313" y="2419663"/>
              <a:ext cx="955748" cy="574739"/>
            </a:xfrm>
            <a:prstGeom prst="flowChartPreparation">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400" b="1" dirty="0" err="1">
                  <a:solidFill>
                    <a:srgbClr val="000000"/>
                  </a:solidFill>
                  <a:latin typeface="Arial Narrow" panose="020B0606020202030204" pitchFamily="34" charset="0"/>
                </a:rPr>
                <a:t>Mi-test</a:t>
              </a:r>
              <a:endParaRPr lang="fr-FR" sz="1400" b="1" dirty="0">
                <a:solidFill>
                  <a:srgbClr val="000000"/>
                </a:solidFill>
                <a:latin typeface="Arial Narrow" panose="020B0606020202030204" pitchFamily="34" charset="0"/>
              </a:endParaRPr>
            </a:p>
          </p:txBody>
        </p:sp>
        <p:sp>
          <p:nvSpPr>
            <p:cNvPr id="12" name="Flèche droite 11"/>
            <p:cNvSpPr/>
            <p:nvPr/>
          </p:nvSpPr>
          <p:spPr>
            <a:xfrm rot="19730701">
              <a:off x="5503948" y="2372033"/>
              <a:ext cx="411194"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13" name="Flèche droite 12"/>
            <p:cNvSpPr/>
            <p:nvPr/>
          </p:nvSpPr>
          <p:spPr>
            <a:xfrm rot="1754024">
              <a:off x="5500773" y="2953122"/>
              <a:ext cx="411194"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14" name="Flèche droite 13"/>
            <p:cNvSpPr/>
            <p:nvPr/>
          </p:nvSpPr>
          <p:spPr>
            <a:xfrm rot="1390324">
              <a:off x="4221150" y="2316464"/>
              <a:ext cx="411194"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15" name="Flèche droite 14"/>
            <p:cNvSpPr/>
            <p:nvPr/>
          </p:nvSpPr>
          <p:spPr>
            <a:xfrm rot="19866586">
              <a:off x="4227500" y="2984876"/>
              <a:ext cx="411194"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16" name="Rectangle à coins arrondis 15"/>
            <p:cNvSpPr/>
            <p:nvPr/>
          </p:nvSpPr>
          <p:spPr>
            <a:xfrm>
              <a:off x="6054852" y="2991227"/>
              <a:ext cx="1454261" cy="42867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600" b="1" dirty="0">
                  <a:solidFill>
                    <a:srgbClr val="000000"/>
                  </a:solidFill>
                  <a:latin typeface="Arial Narrow" panose="020B0606020202030204" pitchFamily="34" charset="0"/>
                </a:rPr>
                <a:t>APC classique</a:t>
              </a:r>
              <a:endParaRPr lang="fr-FR" sz="1600" b="1" dirty="0">
                <a:solidFill>
                  <a:srgbClr val="FFFFFF"/>
                </a:solidFill>
              </a:endParaRPr>
            </a:p>
          </p:txBody>
        </p:sp>
        <p:sp>
          <p:nvSpPr>
            <p:cNvPr id="17" name="Rectangle à coins arrondis 16"/>
            <p:cNvSpPr/>
            <p:nvPr/>
          </p:nvSpPr>
          <p:spPr>
            <a:xfrm>
              <a:off x="6004048" y="2065612"/>
              <a:ext cx="1455850" cy="42867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600" b="1" dirty="0" err="1">
                  <a:solidFill>
                    <a:srgbClr val="000000"/>
                  </a:solidFill>
                  <a:latin typeface="Arial Narrow" panose="020B0606020202030204" pitchFamily="34" charset="0"/>
                </a:rPr>
                <a:t>GraphoGame</a:t>
              </a:r>
              <a:endParaRPr lang="fr-FR" sz="1600" b="1" dirty="0">
                <a:solidFill>
                  <a:srgbClr val="FFFFFF"/>
                </a:solidFill>
              </a:endParaRPr>
            </a:p>
          </p:txBody>
        </p:sp>
        <p:sp>
          <p:nvSpPr>
            <p:cNvPr id="18" name="Organigramme : Préparation 17"/>
            <p:cNvSpPr/>
            <p:nvPr/>
          </p:nvSpPr>
          <p:spPr>
            <a:xfrm>
              <a:off x="7937771" y="2395848"/>
              <a:ext cx="954161" cy="576326"/>
            </a:xfrm>
            <a:prstGeom prst="flowChartPreparation">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400" b="1" dirty="0" err="1">
                  <a:solidFill>
                    <a:srgbClr val="000000"/>
                  </a:solidFill>
                  <a:latin typeface="Arial Narrow" panose="020B0606020202030204" pitchFamily="34" charset="0"/>
                </a:rPr>
                <a:t>Post-test</a:t>
              </a:r>
              <a:endParaRPr lang="fr-FR" sz="1400" b="1" dirty="0">
                <a:solidFill>
                  <a:srgbClr val="000000"/>
                </a:solidFill>
                <a:latin typeface="Arial Narrow" panose="020B0606020202030204" pitchFamily="34" charset="0"/>
              </a:endParaRPr>
            </a:p>
          </p:txBody>
        </p:sp>
        <p:sp>
          <p:nvSpPr>
            <p:cNvPr id="19" name="Flèche droite 18"/>
            <p:cNvSpPr/>
            <p:nvPr/>
          </p:nvSpPr>
          <p:spPr>
            <a:xfrm rot="1390324">
              <a:off x="7599609" y="2294237"/>
              <a:ext cx="411194" cy="7779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20" name="Flèche droite 19"/>
            <p:cNvSpPr/>
            <p:nvPr/>
          </p:nvSpPr>
          <p:spPr>
            <a:xfrm rot="19866586">
              <a:off x="7604371" y="2961061"/>
              <a:ext cx="411195"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cxnSp>
          <p:nvCxnSpPr>
            <p:cNvPr id="22" name="Connecteur droit avec flèche 21"/>
            <p:cNvCxnSpPr/>
            <p:nvPr/>
          </p:nvCxnSpPr>
          <p:spPr>
            <a:xfrm>
              <a:off x="1571409" y="3999402"/>
              <a:ext cx="7414193" cy="0"/>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a:off x="1809552" y="3854923"/>
              <a:ext cx="0" cy="144479"/>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a:off x="2627177" y="3854923"/>
              <a:ext cx="0" cy="144479"/>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a:off x="4140180" y="3854923"/>
              <a:ext cx="0" cy="144479"/>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a:off x="6011987" y="3854923"/>
              <a:ext cx="0" cy="144479"/>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Connecteur droit 27"/>
            <p:cNvCxnSpPr/>
            <p:nvPr/>
          </p:nvCxnSpPr>
          <p:spPr>
            <a:xfrm>
              <a:off x="7524990" y="3854923"/>
              <a:ext cx="0" cy="144479"/>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necteur droit 28"/>
            <p:cNvCxnSpPr/>
            <p:nvPr/>
          </p:nvCxnSpPr>
          <p:spPr>
            <a:xfrm>
              <a:off x="8533130" y="3854923"/>
              <a:ext cx="0" cy="144479"/>
            </a:xfrm>
            <a:prstGeom prst="line">
              <a:avLst/>
            </a:prstGeom>
          </p:spPr>
          <p:style>
            <a:lnRef idx="1">
              <a:schemeClr val="accent1"/>
            </a:lnRef>
            <a:fillRef idx="0">
              <a:schemeClr val="accent1"/>
            </a:fillRef>
            <a:effectRef idx="0">
              <a:schemeClr val="accent1"/>
            </a:effectRef>
            <a:fontRef idx="minor">
              <a:schemeClr val="tx1"/>
            </a:fontRef>
          </p:style>
        </p:cxnSp>
        <p:sp>
          <p:nvSpPr>
            <p:cNvPr id="98364" name="ZoneTexte 30"/>
            <p:cNvSpPr txBox="1">
              <a:spLocks noChangeArrowheads="1"/>
            </p:cNvSpPr>
            <p:nvPr/>
          </p:nvSpPr>
          <p:spPr bwMode="auto">
            <a:xfrm>
              <a:off x="2850219" y="3630070"/>
              <a:ext cx="11544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6 semaines</a:t>
              </a:r>
            </a:p>
          </p:txBody>
        </p:sp>
        <p:sp>
          <p:nvSpPr>
            <p:cNvPr id="98365" name="ZoneTexte 31"/>
            <p:cNvSpPr txBox="1">
              <a:spLocks noChangeArrowheads="1"/>
            </p:cNvSpPr>
            <p:nvPr/>
          </p:nvSpPr>
          <p:spPr bwMode="auto">
            <a:xfrm>
              <a:off x="6261526" y="3604229"/>
              <a:ext cx="11544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6 semaines</a:t>
              </a:r>
            </a:p>
          </p:txBody>
        </p:sp>
        <p:cxnSp>
          <p:nvCxnSpPr>
            <p:cNvPr id="35" name="Connecteur droit 34"/>
            <p:cNvCxnSpPr/>
            <p:nvPr/>
          </p:nvCxnSpPr>
          <p:spPr>
            <a:xfrm>
              <a:off x="5075290" y="3854923"/>
              <a:ext cx="0" cy="144479"/>
            </a:xfrm>
            <a:prstGeom prst="line">
              <a:avLst/>
            </a:prstGeom>
          </p:spPr>
          <p:style>
            <a:lnRef idx="1">
              <a:schemeClr val="accent1"/>
            </a:lnRef>
            <a:fillRef idx="0">
              <a:schemeClr val="accent1"/>
            </a:fillRef>
            <a:effectRef idx="0">
              <a:schemeClr val="accent1"/>
            </a:effectRef>
            <a:fontRef idx="minor">
              <a:schemeClr val="tx1"/>
            </a:fontRef>
          </p:style>
        </p:cxnSp>
        <p:sp>
          <p:nvSpPr>
            <p:cNvPr id="98367" name="ZoneTexte 36"/>
            <p:cNvSpPr txBox="1">
              <a:spLocks noChangeArrowheads="1"/>
            </p:cNvSpPr>
            <p:nvPr/>
          </p:nvSpPr>
          <p:spPr bwMode="auto">
            <a:xfrm>
              <a:off x="1259632" y="3409442"/>
              <a:ext cx="119455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T1 (Janvier)</a:t>
              </a:r>
            </a:p>
          </p:txBody>
        </p:sp>
        <p:sp>
          <p:nvSpPr>
            <p:cNvPr id="98368" name="ZoneTexte 37"/>
            <p:cNvSpPr txBox="1">
              <a:spLocks noChangeArrowheads="1"/>
            </p:cNvSpPr>
            <p:nvPr/>
          </p:nvSpPr>
          <p:spPr bwMode="auto">
            <a:xfrm>
              <a:off x="4572000" y="3437777"/>
              <a:ext cx="10038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T2 (Mars)</a:t>
              </a:r>
            </a:p>
          </p:txBody>
        </p:sp>
        <p:sp>
          <p:nvSpPr>
            <p:cNvPr id="98369" name="ZoneTexte 38"/>
            <p:cNvSpPr txBox="1">
              <a:spLocks noChangeArrowheads="1"/>
            </p:cNvSpPr>
            <p:nvPr/>
          </p:nvSpPr>
          <p:spPr bwMode="auto">
            <a:xfrm>
              <a:off x="8100392" y="3466112"/>
              <a:ext cx="8883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T3 (Mai)</a:t>
              </a:r>
            </a:p>
          </p:txBody>
        </p:sp>
      </p:grpSp>
      <p:grpSp>
        <p:nvGrpSpPr>
          <p:cNvPr id="71" name="Groupe 70"/>
          <p:cNvGrpSpPr>
            <a:grpSpLocks/>
          </p:cNvGrpSpPr>
          <p:nvPr/>
        </p:nvGrpSpPr>
        <p:grpSpPr bwMode="auto">
          <a:xfrm>
            <a:off x="52388" y="4586288"/>
            <a:ext cx="9480550" cy="1938337"/>
            <a:chOff x="52970" y="4586790"/>
            <a:chExt cx="9479526" cy="1938554"/>
          </a:xfrm>
        </p:grpSpPr>
        <p:sp>
          <p:nvSpPr>
            <p:cNvPr id="40" name="Organigramme : Préparation 39"/>
            <p:cNvSpPr/>
            <p:nvPr/>
          </p:nvSpPr>
          <p:spPr>
            <a:xfrm>
              <a:off x="1322833" y="4940842"/>
              <a:ext cx="955572" cy="576328"/>
            </a:xfrm>
            <a:prstGeom prst="flowChartPreparation">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400" b="1" dirty="0">
                  <a:solidFill>
                    <a:srgbClr val="000000"/>
                  </a:solidFill>
                  <a:latin typeface="Arial Narrow" panose="020B0606020202030204" pitchFamily="34" charset="0"/>
                </a:rPr>
                <a:t>Pré-test</a:t>
              </a:r>
            </a:p>
          </p:txBody>
        </p:sp>
        <p:sp>
          <p:nvSpPr>
            <p:cNvPr id="98312" name="ZoneTexte 40"/>
            <p:cNvSpPr txBox="1">
              <a:spLocks noChangeArrowheads="1"/>
            </p:cNvSpPr>
            <p:nvPr/>
          </p:nvSpPr>
          <p:spPr bwMode="auto">
            <a:xfrm>
              <a:off x="52970" y="4870901"/>
              <a:ext cx="133402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fr-FR" altLang="en-US" sz="1800" b="1">
                  <a:solidFill>
                    <a:srgbClr val="FFFFFF"/>
                  </a:solidFill>
                  <a:latin typeface="Arial Narrow" panose="020B0606020202030204" pitchFamily="34" charset="0"/>
                </a:rPr>
                <a:t>CE1 à risque</a:t>
              </a:r>
            </a:p>
            <a:p>
              <a:pPr algn="ctr">
                <a:spcBef>
                  <a:spcPct val="0"/>
                </a:spcBef>
                <a:buFontTx/>
                <a:buNone/>
              </a:pPr>
              <a:r>
                <a:rPr lang="fr-FR" altLang="en-US" sz="1800" b="1">
                  <a:solidFill>
                    <a:srgbClr val="FFFFFF"/>
                  </a:solidFill>
                  <a:latin typeface="Arial Narrow" panose="020B0606020202030204" pitchFamily="34" charset="0"/>
                </a:rPr>
                <a:t>(N= 36)</a:t>
              </a:r>
            </a:p>
          </p:txBody>
        </p:sp>
        <p:sp>
          <p:nvSpPr>
            <p:cNvPr id="42" name="Flèche droite 41"/>
            <p:cNvSpPr/>
            <p:nvPr/>
          </p:nvSpPr>
          <p:spPr>
            <a:xfrm rot="19730701">
              <a:off x="2240309" y="4901150"/>
              <a:ext cx="411118"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43" name="Flèche droite 42"/>
            <p:cNvSpPr/>
            <p:nvPr/>
          </p:nvSpPr>
          <p:spPr>
            <a:xfrm rot="1754024">
              <a:off x="2237134" y="5482240"/>
              <a:ext cx="411118"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44" name="Rectangle à coins arrondis 43"/>
            <p:cNvSpPr/>
            <p:nvPr/>
          </p:nvSpPr>
          <p:spPr>
            <a:xfrm>
              <a:off x="2695872" y="4586790"/>
              <a:ext cx="1455581" cy="42867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600" b="1" dirty="0" err="1">
                  <a:solidFill>
                    <a:srgbClr val="000000"/>
                  </a:solidFill>
                  <a:latin typeface="Arial Narrow" panose="020B0606020202030204" pitchFamily="34" charset="0"/>
                </a:rPr>
                <a:t>Toké</a:t>
              </a:r>
              <a:r>
                <a:rPr lang="fr-FR" sz="1600" b="1" dirty="0">
                  <a:solidFill>
                    <a:srgbClr val="000000"/>
                  </a:solidFill>
                  <a:latin typeface="Arial Narrow" panose="020B0606020202030204" pitchFamily="34" charset="0"/>
                </a:rPr>
                <a:t> Maths</a:t>
              </a:r>
              <a:endParaRPr lang="fr-FR" sz="1600" b="1" dirty="0">
                <a:solidFill>
                  <a:srgbClr val="FFFFFF"/>
                </a:solidFill>
              </a:endParaRPr>
            </a:p>
          </p:txBody>
        </p:sp>
        <p:sp>
          <p:nvSpPr>
            <p:cNvPr id="45" name="Rectangle à coins arrondis 44"/>
            <p:cNvSpPr/>
            <p:nvPr/>
          </p:nvSpPr>
          <p:spPr>
            <a:xfrm>
              <a:off x="2691110" y="5469539"/>
              <a:ext cx="1455580" cy="42867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600" b="1" dirty="0" err="1">
                  <a:solidFill>
                    <a:srgbClr val="000000"/>
                  </a:solidFill>
                  <a:latin typeface="Arial Narrow" panose="020B0606020202030204" pitchFamily="34" charset="0"/>
                </a:rPr>
                <a:t>GraphoGame</a:t>
              </a:r>
              <a:endParaRPr lang="fr-FR" sz="1600" b="1" dirty="0">
                <a:solidFill>
                  <a:srgbClr val="FFFFFF"/>
                </a:solidFill>
              </a:endParaRPr>
            </a:p>
          </p:txBody>
        </p:sp>
        <p:sp>
          <p:nvSpPr>
            <p:cNvPr id="46" name="Organigramme : Préparation 45"/>
            <p:cNvSpPr/>
            <p:nvPr/>
          </p:nvSpPr>
          <p:spPr>
            <a:xfrm>
              <a:off x="4551459" y="4945605"/>
              <a:ext cx="955572" cy="574739"/>
            </a:xfrm>
            <a:prstGeom prst="flowChartPreparation">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400" b="1" dirty="0" err="1">
                  <a:solidFill>
                    <a:srgbClr val="000000"/>
                  </a:solidFill>
                  <a:latin typeface="Arial Narrow" panose="020B0606020202030204" pitchFamily="34" charset="0"/>
                </a:rPr>
                <a:t>Mi-test</a:t>
              </a:r>
              <a:endParaRPr lang="fr-FR" sz="1400" b="1" dirty="0">
                <a:solidFill>
                  <a:srgbClr val="000000"/>
                </a:solidFill>
                <a:latin typeface="Arial Narrow" panose="020B0606020202030204" pitchFamily="34" charset="0"/>
              </a:endParaRPr>
            </a:p>
          </p:txBody>
        </p:sp>
        <p:sp>
          <p:nvSpPr>
            <p:cNvPr id="47" name="Flèche droite 46"/>
            <p:cNvSpPr/>
            <p:nvPr/>
          </p:nvSpPr>
          <p:spPr>
            <a:xfrm rot="19730701">
              <a:off x="5495919" y="4897975"/>
              <a:ext cx="411119"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48" name="Flèche droite 47"/>
            <p:cNvSpPr/>
            <p:nvPr/>
          </p:nvSpPr>
          <p:spPr>
            <a:xfrm rot="1754024">
              <a:off x="5492744" y="5479065"/>
              <a:ext cx="411119"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49" name="Flèche droite 48"/>
            <p:cNvSpPr/>
            <p:nvPr/>
          </p:nvSpPr>
          <p:spPr>
            <a:xfrm rot="1390324">
              <a:off x="4213358" y="4842406"/>
              <a:ext cx="411119"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50" name="Flèche droite 49"/>
            <p:cNvSpPr/>
            <p:nvPr/>
          </p:nvSpPr>
          <p:spPr>
            <a:xfrm rot="19866586">
              <a:off x="4219707" y="5510818"/>
              <a:ext cx="411119"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51" name="Rectangle à coins arrondis 50"/>
            <p:cNvSpPr/>
            <p:nvPr/>
          </p:nvSpPr>
          <p:spPr>
            <a:xfrm>
              <a:off x="6046723" y="5517169"/>
              <a:ext cx="1455580" cy="42867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600" b="1" dirty="0" err="1">
                  <a:solidFill>
                    <a:srgbClr val="000000"/>
                  </a:solidFill>
                  <a:latin typeface="Arial Narrow" panose="020B0606020202030204" pitchFamily="34" charset="0"/>
                </a:rPr>
                <a:t>Toké</a:t>
              </a:r>
              <a:r>
                <a:rPr lang="fr-FR" sz="1600" b="1" dirty="0">
                  <a:solidFill>
                    <a:srgbClr val="000000"/>
                  </a:solidFill>
                  <a:latin typeface="Arial Narrow" panose="020B0606020202030204" pitchFamily="34" charset="0"/>
                </a:rPr>
                <a:t> Maths</a:t>
              </a:r>
              <a:endParaRPr lang="fr-FR" sz="1600" b="1" dirty="0">
                <a:solidFill>
                  <a:srgbClr val="FFFFFF"/>
                </a:solidFill>
              </a:endParaRPr>
            </a:p>
          </p:txBody>
        </p:sp>
        <p:sp>
          <p:nvSpPr>
            <p:cNvPr id="52" name="Rectangle à coins arrondis 51"/>
            <p:cNvSpPr/>
            <p:nvPr/>
          </p:nvSpPr>
          <p:spPr>
            <a:xfrm>
              <a:off x="5995928" y="4591553"/>
              <a:ext cx="1455580" cy="42867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600" b="1" dirty="0" err="1">
                  <a:solidFill>
                    <a:srgbClr val="000000"/>
                  </a:solidFill>
                  <a:latin typeface="Arial Narrow" panose="020B0606020202030204" pitchFamily="34" charset="0"/>
                </a:rPr>
                <a:t>GraphoGame</a:t>
              </a:r>
              <a:endParaRPr lang="fr-FR" sz="1600" b="1" dirty="0">
                <a:solidFill>
                  <a:srgbClr val="FFFFFF"/>
                </a:solidFill>
              </a:endParaRPr>
            </a:p>
          </p:txBody>
        </p:sp>
        <p:sp>
          <p:nvSpPr>
            <p:cNvPr id="53" name="Organigramme : Préparation 52"/>
            <p:cNvSpPr/>
            <p:nvPr/>
          </p:nvSpPr>
          <p:spPr>
            <a:xfrm>
              <a:off x="7929294" y="4921789"/>
              <a:ext cx="955572" cy="576328"/>
            </a:xfrm>
            <a:prstGeom prst="flowChartPreparation">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1400" b="1" dirty="0" err="1">
                  <a:solidFill>
                    <a:srgbClr val="000000"/>
                  </a:solidFill>
                  <a:latin typeface="Arial Narrow" panose="020B0606020202030204" pitchFamily="34" charset="0"/>
                </a:rPr>
                <a:t>Post-test</a:t>
              </a:r>
              <a:endParaRPr lang="fr-FR" sz="1400" b="1" dirty="0">
                <a:solidFill>
                  <a:srgbClr val="000000"/>
                </a:solidFill>
                <a:latin typeface="Arial Narrow" panose="020B0606020202030204" pitchFamily="34" charset="0"/>
              </a:endParaRPr>
            </a:p>
          </p:txBody>
        </p:sp>
        <p:sp>
          <p:nvSpPr>
            <p:cNvPr id="54" name="Flèche droite 53"/>
            <p:cNvSpPr/>
            <p:nvPr/>
          </p:nvSpPr>
          <p:spPr>
            <a:xfrm rot="1390324">
              <a:off x="7591193" y="4820178"/>
              <a:ext cx="411119" cy="7779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sp>
          <p:nvSpPr>
            <p:cNvPr id="55" name="Flèche droite 54"/>
            <p:cNvSpPr/>
            <p:nvPr/>
          </p:nvSpPr>
          <p:spPr>
            <a:xfrm rot="19866586">
              <a:off x="7595955" y="5487003"/>
              <a:ext cx="411118" cy="7938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FFFFFF"/>
                </a:solidFill>
              </a:endParaRPr>
            </a:p>
          </p:txBody>
        </p:sp>
        <p:cxnSp>
          <p:nvCxnSpPr>
            <p:cNvPr id="56" name="Connecteur droit avec flèche 55"/>
            <p:cNvCxnSpPr/>
            <p:nvPr/>
          </p:nvCxnSpPr>
          <p:spPr>
            <a:xfrm>
              <a:off x="1564107" y="6525344"/>
              <a:ext cx="7414411" cy="0"/>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57" name="Connecteur droit 56"/>
            <p:cNvCxnSpPr/>
            <p:nvPr/>
          </p:nvCxnSpPr>
          <p:spPr>
            <a:xfrm>
              <a:off x="1800618" y="6380866"/>
              <a:ext cx="0" cy="144478"/>
            </a:xfrm>
            <a:prstGeom prst="line">
              <a:avLst/>
            </a:prstGeom>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2619680" y="6380866"/>
              <a:ext cx="0" cy="144478"/>
            </a:xfrm>
            <a:prstGeom prst="line">
              <a:avLst/>
            </a:prstGeom>
          </p:spPr>
          <p:style>
            <a:lnRef idx="1">
              <a:schemeClr val="accent1"/>
            </a:lnRef>
            <a:fillRef idx="0">
              <a:schemeClr val="accent1"/>
            </a:fillRef>
            <a:effectRef idx="0">
              <a:schemeClr val="accent1"/>
            </a:effectRef>
            <a:fontRef idx="minor">
              <a:schemeClr val="tx1"/>
            </a:fontRef>
          </p:style>
        </p:cxnSp>
        <p:cxnSp>
          <p:nvCxnSpPr>
            <p:cNvPr id="59" name="Connecteur droit 58"/>
            <p:cNvCxnSpPr/>
            <p:nvPr/>
          </p:nvCxnSpPr>
          <p:spPr>
            <a:xfrm>
              <a:off x="4132404" y="6380866"/>
              <a:ext cx="0" cy="144478"/>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necteur droit 59"/>
            <p:cNvCxnSpPr/>
            <p:nvPr/>
          </p:nvCxnSpPr>
          <p:spPr>
            <a:xfrm>
              <a:off x="6003864" y="6380866"/>
              <a:ext cx="0" cy="144478"/>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Connecteur droit 60"/>
            <p:cNvCxnSpPr/>
            <p:nvPr/>
          </p:nvCxnSpPr>
          <p:spPr>
            <a:xfrm>
              <a:off x="7516589" y="6380866"/>
              <a:ext cx="0" cy="144478"/>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Connecteur droit 61"/>
            <p:cNvCxnSpPr/>
            <p:nvPr/>
          </p:nvCxnSpPr>
          <p:spPr>
            <a:xfrm>
              <a:off x="8524542" y="6380866"/>
              <a:ext cx="0" cy="144478"/>
            </a:xfrm>
            <a:prstGeom prst="line">
              <a:avLst/>
            </a:prstGeom>
          </p:spPr>
          <p:style>
            <a:lnRef idx="1">
              <a:schemeClr val="accent1"/>
            </a:lnRef>
            <a:fillRef idx="0">
              <a:schemeClr val="accent1"/>
            </a:fillRef>
            <a:effectRef idx="0">
              <a:schemeClr val="accent1"/>
            </a:effectRef>
            <a:fontRef idx="minor">
              <a:schemeClr val="tx1"/>
            </a:fontRef>
          </p:style>
        </p:cxnSp>
        <p:cxnSp>
          <p:nvCxnSpPr>
            <p:cNvPr id="63" name="Connecteur droit 62"/>
            <p:cNvCxnSpPr/>
            <p:nvPr/>
          </p:nvCxnSpPr>
          <p:spPr>
            <a:xfrm>
              <a:off x="9532496" y="6380866"/>
              <a:ext cx="0" cy="144478"/>
            </a:xfrm>
            <a:prstGeom prst="line">
              <a:avLst/>
            </a:prstGeom>
          </p:spPr>
          <p:style>
            <a:lnRef idx="1">
              <a:schemeClr val="accent1"/>
            </a:lnRef>
            <a:fillRef idx="0">
              <a:schemeClr val="accent1"/>
            </a:fillRef>
            <a:effectRef idx="0">
              <a:schemeClr val="accent1"/>
            </a:effectRef>
            <a:fontRef idx="minor">
              <a:schemeClr val="tx1"/>
            </a:fontRef>
          </p:style>
        </p:cxnSp>
        <p:sp>
          <p:nvSpPr>
            <p:cNvPr id="98335" name="ZoneTexte 63"/>
            <p:cNvSpPr txBox="1">
              <a:spLocks noChangeArrowheads="1"/>
            </p:cNvSpPr>
            <p:nvPr/>
          </p:nvSpPr>
          <p:spPr bwMode="auto">
            <a:xfrm>
              <a:off x="2842163" y="6156012"/>
              <a:ext cx="11544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6 semaines</a:t>
              </a:r>
            </a:p>
          </p:txBody>
        </p:sp>
        <p:sp>
          <p:nvSpPr>
            <p:cNvPr id="98336" name="ZoneTexte 64"/>
            <p:cNvSpPr txBox="1">
              <a:spLocks noChangeArrowheads="1"/>
            </p:cNvSpPr>
            <p:nvPr/>
          </p:nvSpPr>
          <p:spPr bwMode="auto">
            <a:xfrm>
              <a:off x="6253470" y="6130171"/>
              <a:ext cx="11544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6 semaines</a:t>
              </a:r>
            </a:p>
          </p:txBody>
        </p:sp>
        <p:cxnSp>
          <p:nvCxnSpPr>
            <p:cNvPr id="66" name="Connecteur droit 65"/>
            <p:cNvCxnSpPr/>
            <p:nvPr/>
          </p:nvCxnSpPr>
          <p:spPr>
            <a:xfrm>
              <a:off x="5067340" y="6380866"/>
              <a:ext cx="0" cy="144478"/>
            </a:xfrm>
            <a:prstGeom prst="line">
              <a:avLst/>
            </a:prstGeom>
          </p:spPr>
          <p:style>
            <a:lnRef idx="1">
              <a:schemeClr val="accent1"/>
            </a:lnRef>
            <a:fillRef idx="0">
              <a:schemeClr val="accent1"/>
            </a:fillRef>
            <a:effectRef idx="0">
              <a:schemeClr val="accent1"/>
            </a:effectRef>
            <a:fontRef idx="minor">
              <a:schemeClr val="tx1"/>
            </a:fontRef>
          </p:style>
        </p:cxnSp>
        <p:sp>
          <p:nvSpPr>
            <p:cNvPr id="98338" name="ZoneTexte 66"/>
            <p:cNvSpPr txBox="1">
              <a:spLocks noChangeArrowheads="1"/>
            </p:cNvSpPr>
            <p:nvPr/>
          </p:nvSpPr>
          <p:spPr bwMode="auto">
            <a:xfrm>
              <a:off x="1115616" y="5935384"/>
              <a:ext cx="151195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T1 (Septembre)</a:t>
              </a:r>
            </a:p>
          </p:txBody>
        </p:sp>
        <p:sp>
          <p:nvSpPr>
            <p:cNvPr id="98339" name="ZoneTexte 67"/>
            <p:cNvSpPr txBox="1">
              <a:spLocks noChangeArrowheads="1"/>
            </p:cNvSpPr>
            <p:nvPr/>
          </p:nvSpPr>
          <p:spPr bwMode="auto">
            <a:xfrm>
              <a:off x="4427984" y="5963719"/>
              <a:ext cx="14574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T2 (Novembre)</a:t>
              </a:r>
            </a:p>
          </p:txBody>
        </p:sp>
        <p:sp>
          <p:nvSpPr>
            <p:cNvPr id="98340" name="ZoneTexte 68"/>
            <p:cNvSpPr txBox="1">
              <a:spLocks noChangeArrowheads="1"/>
            </p:cNvSpPr>
            <p:nvPr/>
          </p:nvSpPr>
          <p:spPr bwMode="auto">
            <a:xfrm>
              <a:off x="7740352" y="5992054"/>
              <a:ext cx="139493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800">
                  <a:solidFill>
                    <a:srgbClr val="FFFFFF"/>
                  </a:solidFill>
                  <a:latin typeface="Arial Narrow" panose="020B0606020202030204" pitchFamily="34" charset="0"/>
                </a:rPr>
                <a:t>T3 Décembre)</a:t>
              </a:r>
            </a:p>
          </p:txBody>
        </p:sp>
      </p:grpSp>
    </p:spTree>
    <p:custDataLst>
      <p:tags r:id="rId1"/>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330" name="Imag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14450" y="2565400"/>
            <a:ext cx="2913063" cy="282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31" name="Imag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6463" y="2565400"/>
            <a:ext cx="2911475" cy="282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32" name="Imag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84213" y="476250"/>
            <a:ext cx="2266950" cy="170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3" name="ZoneTexte 1"/>
          <p:cNvSpPr txBox="1">
            <a:spLocks noChangeArrowheads="1"/>
          </p:cNvSpPr>
          <p:nvPr/>
        </p:nvSpPr>
        <p:spPr bwMode="auto">
          <a:xfrm>
            <a:off x="4140200" y="1020763"/>
            <a:ext cx="29162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fr-FR" altLang="en-US">
                <a:solidFill>
                  <a:srgbClr val="FFFFFF"/>
                </a:solidFill>
              </a:rPr>
              <a:t>Progression au sein du jeu</a:t>
            </a:r>
          </a:p>
        </p:txBody>
      </p:sp>
    </p:spTree>
  </p:cSld>
  <p:clrMapOvr>
    <a:masterClrMapping/>
  </p:clrMapOvr>
  <p:transition spd="slow"/>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354" name="Image 7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354263" y="2111375"/>
            <a:ext cx="3154362" cy="345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55" name="Imag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24525" y="2111375"/>
            <a:ext cx="3154363" cy="345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56" name="Imag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3663" y="260350"/>
            <a:ext cx="2046287" cy="3638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7" name="ZoneTexte 5"/>
          <p:cNvSpPr txBox="1">
            <a:spLocks noChangeArrowheads="1"/>
          </p:cNvSpPr>
          <p:nvPr/>
        </p:nvSpPr>
        <p:spPr bwMode="auto">
          <a:xfrm>
            <a:off x="3208338" y="1052513"/>
            <a:ext cx="5032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fr-FR" altLang="en-US">
                <a:solidFill>
                  <a:srgbClr val="FFFFFF"/>
                </a:solidFill>
              </a:rPr>
              <a:t>Progression dans les tests de lecture (Alouette)</a:t>
            </a:r>
          </a:p>
        </p:txBody>
      </p:sp>
    </p:spTree>
  </p:cSld>
  <p:clrMapOvr>
    <a:masterClrMapping/>
  </p:clrMapOvr>
  <p:transition spd="slow"/>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698" name="Imag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9388" y="333375"/>
            <a:ext cx="8777287" cy="619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1378" name="Google Shape;163;p19" descr="Une image contenant texte, carte&#10;&#10;Description générée avec un niveau de confiance très élevé"/>
          <p:cNvPicPr preferRelativeResize="0">
            <a:picLocks/>
          </p:cNvPicPr>
          <p:nvPr/>
        </p:nvPicPr>
        <p:blipFill>
          <a:blip r:embed="rId3">
            <a:extLst>
              <a:ext uri="{28A0092B-C50C-407E-A947-70E740481C1C}">
                <a14:useLocalDpi xmlns:a14="http://schemas.microsoft.com/office/drawing/2010/main" val="0"/>
              </a:ext>
            </a:extLst>
          </a:blip>
          <a:srcRect t="121" b="27940"/>
          <a:stretch>
            <a:fillRect/>
          </a:stretch>
        </p:blipFill>
        <p:spPr bwMode="auto">
          <a:xfrm>
            <a:off x="4630738" y="219075"/>
            <a:ext cx="6186487" cy="641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 name="Google Shape;164;p19"/>
          <p:cNvSpPr txBox="1">
            <a:spLocks/>
          </p:cNvSpPr>
          <p:nvPr/>
        </p:nvSpPr>
        <p:spPr>
          <a:xfrm>
            <a:off x="825500" y="225425"/>
            <a:ext cx="10933113" cy="1357313"/>
          </a:xfrm>
          <a:prstGeom prst="rect">
            <a:avLst/>
          </a:prstGeom>
          <a:noFill/>
          <a:ln>
            <a:noFill/>
          </a:ln>
        </p:spPr>
        <p:txBody>
          <a:bodyPr spcFirstLastPara="1" lIns="91425" tIns="45700" rIns="91425" bIns="4570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a:lnSpc>
                <a:spcPct val="90000"/>
              </a:lnSpc>
              <a:spcBef>
                <a:spcPts val="0"/>
              </a:spcBef>
              <a:spcAft>
                <a:spcPts val="0"/>
              </a:spcAft>
              <a:buClr>
                <a:srgbClr val="000000"/>
              </a:buClr>
              <a:buSzPts val="4400"/>
              <a:buFont typeface="Times New Roman"/>
              <a:buNone/>
              <a:defRPr/>
            </a:pPr>
            <a:r>
              <a:rPr lang="fr-FR" kern="0" smtClean="0">
                <a:solidFill>
                  <a:srgbClr val="FFFFFF"/>
                </a:solidFill>
                <a:latin typeface="Times New Roman"/>
                <a:ea typeface="Times New Roman"/>
                <a:cs typeface="Times New Roman"/>
                <a:sym typeface="Times New Roman"/>
              </a:rPr>
              <a:t>Les écoles</a:t>
            </a:r>
            <a:endParaRPr lang="fr-FR" kern="0">
              <a:solidFill>
                <a:srgbClr val="FFFFFF"/>
              </a:solidFill>
            </a:endParaRPr>
          </a:p>
        </p:txBody>
      </p:sp>
      <p:sp>
        <p:nvSpPr>
          <p:cNvPr id="101380" name="Google Shape;166;p19"/>
          <p:cNvSpPr>
            <a:spLocks noGrp="1"/>
          </p:cNvSpPr>
          <p:nvPr>
            <p:ph type="sldNum" sz="quarter" idx="12"/>
          </p:nvPr>
        </p:nvSpPr>
        <p:spPr>
          <a:xfrm>
            <a:off x="9244013" y="6356350"/>
            <a:ext cx="2743200" cy="3651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5FDD27BB-1EC8-4932-BDA7-0F6C2A00B316}" type="slidenum">
              <a:rPr lang="fr-FR" altLang="en-US" sz="2400" smtClean="0">
                <a:solidFill>
                  <a:srgbClr val="FFFFFF"/>
                </a:solidFill>
                <a:latin typeface="Times New Roman" panose="02020603050405020304" pitchFamily="18" charset="0"/>
                <a:cs typeface="Times New Roman" panose="02020603050405020304" pitchFamily="18" charset="0"/>
                <a:sym typeface="Times New Roman" panose="02020603050405020304" pitchFamily="18" charset="0"/>
              </a:rPr>
              <a:pPr>
                <a:spcBef>
                  <a:spcPct val="0"/>
                </a:spcBef>
                <a:buFontTx/>
                <a:buNone/>
              </a:pPr>
              <a:t>60</a:t>
            </a:fld>
            <a:endParaRPr lang="en-US" altLang="en-US" sz="2400" smtClean="0">
              <a:solidFill>
                <a:srgbClr val="FFFFFF"/>
              </a:solidFill>
              <a:latin typeface="Times New Roman" panose="02020603050405020304" pitchFamily="18" charset="0"/>
              <a:cs typeface="Times New Roman" panose="02020603050405020304" pitchFamily="18" charset="0"/>
              <a:sym typeface="Times New Roman" panose="02020603050405020304" pitchFamily="18" charset="0"/>
            </a:endParaRPr>
          </a:p>
        </p:txBody>
      </p:sp>
      <p:sp>
        <p:nvSpPr>
          <p:cNvPr id="94" name="Google Shape;167;p19"/>
          <p:cNvSpPr txBox="1"/>
          <p:nvPr/>
        </p:nvSpPr>
        <p:spPr>
          <a:xfrm>
            <a:off x="409575" y="1430338"/>
            <a:ext cx="4114800" cy="2811462"/>
          </a:xfrm>
          <a:prstGeom prst="rect">
            <a:avLst/>
          </a:prstGeom>
          <a:noFill/>
          <a:ln>
            <a:noFill/>
          </a:ln>
        </p:spPr>
        <p:txBody>
          <a:bodyPr spcFirstLastPara="1" lIns="91425" tIns="45700" rIns="91425" bIns="45700"/>
          <a:lstStyle/>
          <a:p>
            <a:pPr marL="285750" indent="-285750">
              <a:buFont typeface="Arial" panose="020B0604020202020204" pitchFamily="34" charset="0"/>
              <a:buChar char="•"/>
              <a:defRPr/>
            </a:pPr>
            <a:r>
              <a:rPr lang="fr-FR" sz="2000" dirty="0">
                <a:solidFill>
                  <a:srgbClr val="FFFFFF"/>
                </a:solidFill>
                <a:latin typeface="Times New Roman" charset="0"/>
                <a:ea typeface="Times New Roman" charset="0"/>
                <a:cs typeface="Times New Roman" charset="0"/>
              </a:rPr>
              <a:t>9 écoles</a:t>
            </a:r>
          </a:p>
          <a:p>
            <a:pPr marL="742950" lvl="1" indent="-285750">
              <a:buFont typeface="Arial" panose="020B0604020202020204" pitchFamily="34" charset="0"/>
              <a:buChar char="•"/>
              <a:defRPr/>
            </a:pPr>
            <a:r>
              <a:rPr lang="fr-FR" sz="2000" dirty="0">
                <a:solidFill>
                  <a:srgbClr val="FFFFFF"/>
                </a:solidFill>
                <a:latin typeface="Times New Roman" charset="0"/>
                <a:ea typeface="Times New Roman" charset="0"/>
                <a:cs typeface="Times New Roman" charset="0"/>
              </a:rPr>
              <a:t>7 REP+</a:t>
            </a:r>
          </a:p>
          <a:p>
            <a:pPr marL="742950" lvl="1" indent="-285750">
              <a:buFont typeface="Arial" panose="020B0604020202020204" pitchFamily="34" charset="0"/>
              <a:buChar char="•"/>
              <a:defRPr/>
            </a:pPr>
            <a:r>
              <a:rPr lang="fr-FR" sz="2000" dirty="0">
                <a:solidFill>
                  <a:srgbClr val="FFFFFF"/>
                </a:solidFill>
                <a:latin typeface="Times New Roman" charset="0"/>
                <a:ea typeface="Times New Roman" charset="0"/>
                <a:cs typeface="Times New Roman" charset="0"/>
              </a:rPr>
              <a:t>1 REP</a:t>
            </a:r>
          </a:p>
          <a:p>
            <a:pPr marL="742950" lvl="1" indent="-285750">
              <a:buFont typeface="Arial" panose="020B0604020202020204" pitchFamily="34" charset="0"/>
              <a:buChar char="•"/>
              <a:defRPr/>
            </a:pPr>
            <a:r>
              <a:rPr lang="fr-FR" sz="2000" dirty="0">
                <a:solidFill>
                  <a:srgbClr val="FFFFFF"/>
                </a:solidFill>
                <a:latin typeface="Times New Roman" charset="0"/>
                <a:ea typeface="Times New Roman" charset="0"/>
                <a:cs typeface="Times New Roman" charset="0"/>
              </a:rPr>
              <a:t>1 Hors REP</a:t>
            </a:r>
          </a:p>
          <a:p>
            <a:pPr marL="285750" indent="-285750">
              <a:buFont typeface="Arial" panose="020B0604020202020204" pitchFamily="34" charset="0"/>
              <a:buChar char="•"/>
              <a:defRPr/>
            </a:pPr>
            <a:r>
              <a:rPr lang="fr-FR" sz="2000" dirty="0">
                <a:solidFill>
                  <a:srgbClr val="FFFFFF"/>
                </a:solidFill>
                <a:latin typeface="Times New Roman" charset="0"/>
                <a:ea typeface="Times New Roman" charset="0"/>
                <a:cs typeface="Times New Roman" charset="0"/>
              </a:rPr>
              <a:t>36 classes de CP</a:t>
            </a:r>
          </a:p>
          <a:p>
            <a:pPr marL="285750" indent="-285750">
              <a:buFont typeface="Arial" panose="020B0604020202020204" pitchFamily="34" charset="0"/>
              <a:buChar char="•"/>
              <a:defRPr/>
            </a:pPr>
            <a:r>
              <a:rPr lang="fr-FR" sz="2000" dirty="0">
                <a:solidFill>
                  <a:srgbClr val="FFFFFF"/>
                </a:solidFill>
                <a:latin typeface="Times New Roman" charset="0"/>
                <a:ea typeface="Times New Roman" charset="0"/>
                <a:cs typeface="Times New Roman" charset="0"/>
              </a:rPr>
              <a:t>36 enseignants</a:t>
            </a:r>
          </a:p>
          <a:p>
            <a:pPr marL="285750" indent="-285750">
              <a:buFont typeface="Arial" panose="020B0604020202020204" pitchFamily="34" charset="0"/>
              <a:buChar char="•"/>
              <a:defRPr/>
            </a:pPr>
            <a:r>
              <a:rPr lang="fr-FR" sz="2000" dirty="0">
                <a:solidFill>
                  <a:srgbClr val="FFFFFF"/>
                </a:solidFill>
                <a:latin typeface="Times New Roman" charset="0"/>
                <a:ea typeface="Times New Roman" charset="0"/>
                <a:cs typeface="Times New Roman" charset="0"/>
              </a:rPr>
              <a:t>494 élèves lecture</a:t>
            </a:r>
          </a:p>
          <a:p>
            <a:pPr marL="285750" indent="-285750">
              <a:buFont typeface="Arial" panose="020B0604020202020204" pitchFamily="34" charset="0"/>
              <a:buChar char="•"/>
              <a:defRPr/>
            </a:pPr>
            <a:r>
              <a:rPr lang="fr-FR" sz="2000" dirty="0">
                <a:solidFill>
                  <a:srgbClr val="FFFFFF"/>
                </a:solidFill>
                <a:latin typeface="Times New Roman" charset="0"/>
                <a:ea typeface="Times New Roman" charset="0"/>
                <a:cs typeface="Times New Roman" charset="0"/>
              </a:rPr>
              <a:t>482 élèves maths</a:t>
            </a:r>
          </a:p>
          <a:p>
            <a:pPr>
              <a:spcBef>
                <a:spcPts val="0"/>
              </a:spcBef>
              <a:spcAft>
                <a:spcPts val="0"/>
              </a:spcAft>
              <a:defRPr/>
            </a:pPr>
            <a:endParaRPr dirty="0">
              <a:solidFill>
                <a:srgbClr val="FFFFFF"/>
              </a:solidFill>
              <a:latin typeface="Calibri"/>
              <a:ea typeface="Calibri"/>
              <a:cs typeface="Calibri"/>
              <a:sym typeface="Calibri"/>
            </a:endParaRPr>
          </a:p>
        </p:txBody>
      </p:sp>
    </p:spTree>
    <p:custDataLst>
      <p:tags r:id="rId1"/>
    </p:custDataLst>
  </p:cSld>
  <p:clrMapOvr>
    <a:masterClrMapping/>
  </p:clrMapOvr>
  <p:transition spd="slow"/>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Titre 7">
            <a:extLst>
              <a:ext uri="{FF2B5EF4-FFF2-40B4-BE49-F238E27FC236}">
                <a16:creationId xmlns:a16="http://schemas.microsoft.com/office/drawing/2014/main" id="{D645432F-1504-4641-96F6-847D00E7D009}"/>
              </a:ext>
            </a:extLst>
          </p:cNvPr>
          <p:cNvSpPr txBox="1">
            <a:spLocks/>
          </p:cNvSpPr>
          <p:nvPr/>
        </p:nvSpPr>
        <p:spPr>
          <a:xfrm>
            <a:off x="-757238" y="33338"/>
            <a:ext cx="10933113" cy="1355725"/>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defRPr/>
            </a:pPr>
            <a:r>
              <a:rPr lang="fr-FR" kern="0" smtClean="0">
                <a:solidFill>
                  <a:srgbClr val="FFFFFF"/>
                </a:solidFill>
                <a:latin typeface="Times New Roman" panose="02020603050405020304" pitchFamily="18" charset="0"/>
                <a:cs typeface="Times New Roman" panose="02020603050405020304" pitchFamily="18" charset="0"/>
              </a:rPr>
              <a:t>Design</a:t>
            </a:r>
            <a:endParaRPr lang="fr-FR" kern="0" dirty="0">
              <a:solidFill>
                <a:srgbClr val="FFFFFF"/>
              </a:solidFill>
              <a:latin typeface="Times New Roman" panose="02020603050405020304" pitchFamily="18" charset="0"/>
              <a:cs typeface="Times New Roman" panose="02020603050405020304" pitchFamily="18" charset="0"/>
            </a:endParaRPr>
          </a:p>
        </p:txBody>
      </p:sp>
      <p:sp>
        <p:nvSpPr>
          <p:cNvPr id="102403" name="Espace réservé du numéro de diapositive 4"/>
          <p:cNvSpPr>
            <a:spLocks noGrp="1"/>
          </p:cNvSpPr>
          <p:nvPr>
            <p:ph type="sldNum" sz="quarter" idx="12"/>
          </p:nvPr>
        </p:nvSpPr>
        <p:spPr>
          <a:xfrm>
            <a:off x="7661275" y="6162675"/>
            <a:ext cx="2743200" cy="3651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fld id="{74FBAA91-6360-4111-8F51-64056C4A57D6}" type="slidenum">
              <a:rPr lang="fr-FR" altLang="en-US" sz="2400" smtClean="0">
                <a:solidFill>
                  <a:srgbClr val="FFFFFF"/>
                </a:solidFill>
                <a:latin typeface="Times New Roman" panose="02020603050405020304" pitchFamily="18" charset="0"/>
                <a:cs typeface="Times New Roman" panose="02020603050405020304" pitchFamily="18" charset="0"/>
              </a:rPr>
              <a:pPr>
                <a:spcBef>
                  <a:spcPct val="0"/>
                </a:spcBef>
                <a:buFontTx/>
                <a:buNone/>
              </a:pPr>
              <a:t>61</a:t>
            </a:fld>
            <a:endParaRPr lang="fr-FR" altLang="en-US" sz="2400" smtClean="0">
              <a:solidFill>
                <a:srgbClr val="FFFFFF"/>
              </a:solidFill>
              <a:latin typeface="Times New Roman" panose="02020603050405020304" pitchFamily="18" charset="0"/>
              <a:cs typeface="Times New Roman" panose="02020603050405020304" pitchFamily="18" charset="0"/>
            </a:endParaRPr>
          </a:p>
        </p:txBody>
      </p:sp>
      <p:sp>
        <p:nvSpPr>
          <p:cNvPr id="8" name="Rectangle 7">
            <a:extLst>
              <a:ext uri="{FF2B5EF4-FFF2-40B4-BE49-F238E27FC236}">
                <a16:creationId xmlns:a16="http://schemas.microsoft.com/office/drawing/2014/main" id="{BA075397-38F5-4D90-8BF8-F6B6C76183F1}"/>
              </a:ext>
            </a:extLst>
          </p:cNvPr>
          <p:cNvSpPr/>
          <p:nvPr/>
        </p:nvSpPr>
        <p:spPr>
          <a:xfrm>
            <a:off x="406400" y="3584575"/>
            <a:ext cx="8418513" cy="363538"/>
          </a:xfrm>
          <a:prstGeom prst="rect">
            <a:avLst/>
          </a:prstGeom>
          <a:solidFill>
            <a:srgbClr val="277CC6"/>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2800" b="1" dirty="0">
                <a:solidFill>
                  <a:srgbClr val="FFFFFF"/>
                </a:solidFill>
                <a:latin typeface="Times New Roman" panose="02020603050405020304" pitchFamily="18" charset="0"/>
                <a:cs typeface="Times New Roman" panose="02020603050405020304" pitchFamily="18" charset="0"/>
              </a:rPr>
              <a:t>2018/2019</a:t>
            </a:r>
          </a:p>
        </p:txBody>
      </p:sp>
      <p:sp>
        <p:nvSpPr>
          <p:cNvPr id="9" name="Rectangle 8">
            <a:extLst>
              <a:ext uri="{FF2B5EF4-FFF2-40B4-BE49-F238E27FC236}">
                <a16:creationId xmlns:a16="http://schemas.microsoft.com/office/drawing/2014/main" id="{523E9A92-60B4-4CCF-9E93-2D95A08BBDB6}"/>
              </a:ext>
            </a:extLst>
          </p:cNvPr>
          <p:cNvSpPr/>
          <p:nvPr/>
        </p:nvSpPr>
        <p:spPr>
          <a:xfrm>
            <a:off x="406400" y="1520825"/>
            <a:ext cx="8418513" cy="363538"/>
          </a:xfrm>
          <a:prstGeom prst="rect">
            <a:avLst/>
          </a:prstGeom>
          <a:solidFill>
            <a:srgbClr val="277CC6"/>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sz="2800" b="1" dirty="0">
                <a:solidFill>
                  <a:srgbClr val="FFFFFF"/>
                </a:solidFill>
                <a:latin typeface="Times New Roman" panose="02020603050405020304" pitchFamily="18" charset="0"/>
                <a:cs typeface="Times New Roman" panose="02020603050405020304" pitchFamily="18" charset="0"/>
              </a:rPr>
              <a:t>2017/2018</a:t>
            </a:r>
          </a:p>
        </p:txBody>
      </p:sp>
      <p:sp>
        <p:nvSpPr>
          <p:cNvPr id="10" name="Rectangle 9">
            <a:extLst>
              <a:ext uri="{FF2B5EF4-FFF2-40B4-BE49-F238E27FC236}">
                <a16:creationId xmlns:a16="http://schemas.microsoft.com/office/drawing/2014/main" id="{818F5901-562E-4E76-9624-54A425B4BE3C}"/>
              </a:ext>
            </a:extLst>
          </p:cNvPr>
          <p:cNvSpPr/>
          <p:nvPr/>
        </p:nvSpPr>
        <p:spPr>
          <a:xfrm>
            <a:off x="546100" y="2057400"/>
            <a:ext cx="1773238" cy="1200150"/>
          </a:xfrm>
          <a:prstGeom prst="rect">
            <a:avLst/>
          </a:prstGeom>
          <a:solidFill>
            <a:srgbClr val="B3D235"/>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dirty="0">
                <a:solidFill>
                  <a:srgbClr val="FFFFFF"/>
                </a:solidFill>
                <a:latin typeface="Times New Roman" panose="02020603050405020304" pitchFamily="18" charset="0"/>
                <a:cs typeface="Times New Roman" panose="02020603050405020304" pitchFamily="18" charset="0"/>
              </a:rPr>
              <a:t>Pré-test</a:t>
            </a:r>
          </a:p>
          <a:p>
            <a:pPr algn="ctr">
              <a:defRPr/>
            </a:pPr>
            <a:r>
              <a:rPr lang="fr-FR" dirty="0">
                <a:solidFill>
                  <a:srgbClr val="FFFFFF"/>
                </a:solidFill>
                <a:latin typeface="Times New Roman" panose="02020603050405020304" pitchFamily="18" charset="0"/>
                <a:cs typeface="Times New Roman" panose="02020603050405020304" pitchFamily="18" charset="0"/>
              </a:rPr>
              <a:t>Novembre</a:t>
            </a:r>
          </a:p>
        </p:txBody>
      </p:sp>
      <p:sp>
        <p:nvSpPr>
          <p:cNvPr id="11" name="Rectangle 10">
            <a:extLst>
              <a:ext uri="{FF2B5EF4-FFF2-40B4-BE49-F238E27FC236}">
                <a16:creationId xmlns:a16="http://schemas.microsoft.com/office/drawing/2014/main" id="{1C2E56F2-BD4A-4F5F-A60A-560E80E4CEE1}"/>
              </a:ext>
            </a:extLst>
          </p:cNvPr>
          <p:cNvSpPr/>
          <p:nvPr/>
        </p:nvSpPr>
        <p:spPr>
          <a:xfrm>
            <a:off x="2628900" y="2055813"/>
            <a:ext cx="3975100" cy="1200150"/>
          </a:xfrm>
          <a:prstGeom prst="rect">
            <a:avLst/>
          </a:prstGeom>
          <a:solidFill>
            <a:srgbClr val="B3D235"/>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FR" dirty="0">
                <a:solidFill>
                  <a:srgbClr val="FFFFFF"/>
                </a:solidFill>
                <a:latin typeface="Times New Roman" panose="02020603050405020304" pitchFamily="18" charset="0"/>
                <a:cs typeface="Times New Roman" panose="02020603050405020304" pitchFamily="18" charset="0"/>
              </a:rPr>
              <a:t>   Logiciel de </a:t>
            </a:r>
            <a:r>
              <a:rPr lang="fr-FR" b="1" dirty="0">
                <a:solidFill>
                  <a:srgbClr val="FFFFFF"/>
                </a:solidFill>
                <a:latin typeface="Times New Roman" panose="02020603050405020304" pitchFamily="18" charset="0"/>
                <a:cs typeface="Times New Roman" panose="02020603050405020304" pitchFamily="18" charset="0"/>
              </a:rPr>
              <a:t>lecture</a:t>
            </a:r>
          </a:p>
          <a:p>
            <a:pPr>
              <a:defRPr/>
            </a:pPr>
            <a:r>
              <a:rPr lang="fr-FR" dirty="0">
                <a:solidFill>
                  <a:srgbClr val="FFFFFF"/>
                </a:solidFill>
                <a:latin typeface="Times New Roman" panose="02020603050405020304" pitchFamily="18" charset="0"/>
                <a:cs typeface="Times New Roman" panose="02020603050405020304" pitchFamily="18" charset="0"/>
              </a:rPr>
              <a:t>   16 semaines</a:t>
            </a:r>
          </a:p>
        </p:txBody>
      </p:sp>
      <p:sp>
        <p:nvSpPr>
          <p:cNvPr id="12" name="Rectangle 11">
            <a:extLst>
              <a:ext uri="{FF2B5EF4-FFF2-40B4-BE49-F238E27FC236}">
                <a16:creationId xmlns:a16="http://schemas.microsoft.com/office/drawing/2014/main" id="{AF667800-45EA-4741-973B-BABE1743D70E}"/>
              </a:ext>
            </a:extLst>
          </p:cNvPr>
          <p:cNvSpPr/>
          <p:nvPr/>
        </p:nvSpPr>
        <p:spPr>
          <a:xfrm>
            <a:off x="6911975" y="2055813"/>
            <a:ext cx="1773238" cy="1200150"/>
          </a:xfrm>
          <a:prstGeom prst="rect">
            <a:avLst/>
          </a:prstGeom>
          <a:solidFill>
            <a:srgbClr val="B3D235"/>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dirty="0">
                <a:solidFill>
                  <a:srgbClr val="FFFFFF"/>
                </a:solidFill>
                <a:latin typeface="Times New Roman" panose="02020603050405020304" pitchFamily="18" charset="0"/>
                <a:cs typeface="Times New Roman" panose="02020603050405020304" pitchFamily="18" charset="0"/>
              </a:rPr>
              <a:t>Post-test</a:t>
            </a:r>
          </a:p>
          <a:p>
            <a:pPr algn="ctr">
              <a:defRPr/>
            </a:pPr>
            <a:r>
              <a:rPr lang="fr-FR" dirty="0">
                <a:solidFill>
                  <a:srgbClr val="FFFFFF"/>
                </a:solidFill>
                <a:latin typeface="Times New Roman" panose="02020603050405020304" pitchFamily="18" charset="0"/>
                <a:cs typeface="Times New Roman" panose="02020603050405020304" pitchFamily="18" charset="0"/>
              </a:rPr>
              <a:t>Juin</a:t>
            </a:r>
          </a:p>
        </p:txBody>
      </p:sp>
      <p:sp>
        <p:nvSpPr>
          <p:cNvPr id="13" name="Rectangle 12">
            <a:extLst>
              <a:ext uri="{FF2B5EF4-FFF2-40B4-BE49-F238E27FC236}">
                <a16:creationId xmlns:a16="http://schemas.microsoft.com/office/drawing/2014/main" id="{E9F429FE-BD4C-154D-9FC0-F6F3F43FA2E0}"/>
              </a:ext>
            </a:extLst>
          </p:cNvPr>
          <p:cNvSpPr/>
          <p:nvPr/>
        </p:nvSpPr>
        <p:spPr>
          <a:xfrm>
            <a:off x="546100" y="4111625"/>
            <a:ext cx="1773238" cy="1201738"/>
          </a:xfrm>
          <a:prstGeom prst="rect">
            <a:avLst/>
          </a:prstGeom>
          <a:solidFill>
            <a:srgbClr val="B3D235"/>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dirty="0">
                <a:solidFill>
                  <a:srgbClr val="FFFFFF"/>
                </a:solidFill>
                <a:latin typeface="Times New Roman" panose="02020603050405020304" pitchFamily="18" charset="0"/>
                <a:cs typeface="Times New Roman" panose="02020603050405020304" pitchFamily="18" charset="0"/>
              </a:rPr>
              <a:t>Pré-test</a:t>
            </a:r>
          </a:p>
          <a:p>
            <a:pPr algn="ctr">
              <a:defRPr/>
            </a:pPr>
            <a:r>
              <a:rPr lang="fr-FR" dirty="0">
                <a:solidFill>
                  <a:srgbClr val="FFFFFF"/>
                </a:solidFill>
                <a:latin typeface="Times New Roman" panose="02020603050405020304" pitchFamily="18" charset="0"/>
                <a:cs typeface="Times New Roman" panose="02020603050405020304" pitchFamily="18" charset="0"/>
              </a:rPr>
              <a:t>Novembre</a:t>
            </a:r>
          </a:p>
        </p:txBody>
      </p:sp>
      <p:sp>
        <p:nvSpPr>
          <p:cNvPr id="14" name="Rectangle 13">
            <a:extLst>
              <a:ext uri="{FF2B5EF4-FFF2-40B4-BE49-F238E27FC236}">
                <a16:creationId xmlns:a16="http://schemas.microsoft.com/office/drawing/2014/main" id="{438D94DA-9D8E-8A41-8505-3B6FC451FB70}"/>
              </a:ext>
            </a:extLst>
          </p:cNvPr>
          <p:cNvSpPr/>
          <p:nvPr/>
        </p:nvSpPr>
        <p:spPr>
          <a:xfrm>
            <a:off x="2628900" y="4106863"/>
            <a:ext cx="3975100" cy="1201737"/>
          </a:xfrm>
          <a:prstGeom prst="rect">
            <a:avLst/>
          </a:prstGeom>
          <a:solidFill>
            <a:srgbClr val="B3D235"/>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FR" dirty="0">
                <a:solidFill>
                  <a:srgbClr val="FFFFFF"/>
                </a:solidFill>
                <a:latin typeface="Times New Roman" panose="02020603050405020304" pitchFamily="18" charset="0"/>
                <a:cs typeface="Times New Roman" panose="02020603050405020304" pitchFamily="18" charset="0"/>
              </a:rPr>
              <a:t>   Logiciel de </a:t>
            </a:r>
            <a:r>
              <a:rPr lang="fr-FR" b="1" dirty="0">
                <a:solidFill>
                  <a:srgbClr val="FFFFFF"/>
                </a:solidFill>
                <a:latin typeface="Times New Roman" panose="02020603050405020304" pitchFamily="18" charset="0"/>
                <a:cs typeface="Times New Roman" panose="02020603050405020304" pitchFamily="18" charset="0"/>
              </a:rPr>
              <a:t>math</a:t>
            </a:r>
          </a:p>
          <a:p>
            <a:pPr>
              <a:defRPr/>
            </a:pPr>
            <a:r>
              <a:rPr lang="fr-FR" dirty="0">
                <a:solidFill>
                  <a:srgbClr val="FFFFFF"/>
                </a:solidFill>
                <a:latin typeface="Times New Roman" panose="02020603050405020304" pitchFamily="18" charset="0"/>
                <a:cs typeface="Times New Roman" panose="02020603050405020304" pitchFamily="18" charset="0"/>
              </a:rPr>
              <a:t>   16 semaines</a:t>
            </a:r>
          </a:p>
        </p:txBody>
      </p:sp>
      <p:sp>
        <p:nvSpPr>
          <p:cNvPr id="15" name="Rectangle 14">
            <a:extLst>
              <a:ext uri="{FF2B5EF4-FFF2-40B4-BE49-F238E27FC236}">
                <a16:creationId xmlns:a16="http://schemas.microsoft.com/office/drawing/2014/main" id="{AFE9DBDF-610C-C64D-A3DE-5E4EEE2AC365}"/>
              </a:ext>
            </a:extLst>
          </p:cNvPr>
          <p:cNvSpPr/>
          <p:nvPr/>
        </p:nvSpPr>
        <p:spPr>
          <a:xfrm>
            <a:off x="6911975" y="4106863"/>
            <a:ext cx="1773238" cy="1201737"/>
          </a:xfrm>
          <a:prstGeom prst="rect">
            <a:avLst/>
          </a:prstGeom>
          <a:solidFill>
            <a:srgbClr val="B3D235"/>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dirty="0">
                <a:solidFill>
                  <a:srgbClr val="FFFFFF"/>
                </a:solidFill>
                <a:latin typeface="Times New Roman" panose="02020603050405020304" pitchFamily="18" charset="0"/>
                <a:cs typeface="Times New Roman" panose="02020603050405020304" pitchFamily="18" charset="0"/>
              </a:rPr>
              <a:t>Post-test</a:t>
            </a:r>
          </a:p>
          <a:p>
            <a:pPr algn="ctr">
              <a:defRPr/>
            </a:pPr>
            <a:r>
              <a:rPr lang="fr-FR" dirty="0">
                <a:solidFill>
                  <a:srgbClr val="FFFFFF"/>
                </a:solidFill>
                <a:latin typeface="Times New Roman" panose="02020603050405020304" pitchFamily="18" charset="0"/>
                <a:cs typeface="Times New Roman" panose="02020603050405020304" pitchFamily="18" charset="0"/>
              </a:rPr>
              <a:t>Juin</a:t>
            </a:r>
          </a:p>
        </p:txBody>
      </p:sp>
      <p:pic>
        <p:nvPicPr>
          <p:cNvPr id="102412" name="Image 1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686300" y="2019300"/>
            <a:ext cx="1628775"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13" name="Image 16" descr="Une image contenant clipart&#10;&#10;Description générée automatiquement"/>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810125" y="4319588"/>
            <a:ext cx="1381125" cy="77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ectangle 17">
            <a:extLst>
              <a:ext uri="{FF2B5EF4-FFF2-40B4-BE49-F238E27FC236}">
                <a16:creationId xmlns:a16="http://schemas.microsoft.com/office/drawing/2014/main" id="{AFE9DBDF-610C-C64D-A3DE-5E4EEE2AC365}"/>
              </a:ext>
            </a:extLst>
          </p:cNvPr>
          <p:cNvSpPr/>
          <p:nvPr/>
        </p:nvSpPr>
        <p:spPr>
          <a:xfrm>
            <a:off x="6911975" y="5465763"/>
            <a:ext cx="1773238" cy="696912"/>
          </a:xfrm>
          <a:prstGeom prst="rect">
            <a:avLst/>
          </a:prstGeom>
          <a:solidFill>
            <a:srgbClr val="B3D235"/>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FR" dirty="0">
                <a:solidFill>
                  <a:srgbClr val="FFFFFF"/>
                </a:solidFill>
                <a:latin typeface="Times New Roman" panose="02020603050405020304" pitchFamily="18" charset="0"/>
                <a:cs typeface="Times New Roman" panose="02020603050405020304" pitchFamily="18" charset="0"/>
              </a:rPr>
              <a:t>Post-test</a:t>
            </a:r>
          </a:p>
          <a:p>
            <a:pPr algn="ctr">
              <a:defRPr/>
            </a:pPr>
            <a:r>
              <a:rPr lang="fr-FR" dirty="0">
                <a:solidFill>
                  <a:srgbClr val="FFFFFF"/>
                </a:solidFill>
                <a:latin typeface="Times New Roman" panose="02020603050405020304" pitchFamily="18" charset="0"/>
                <a:cs typeface="Times New Roman" panose="02020603050405020304" pitchFamily="18" charset="0"/>
              </a:rPr>
              <a:t>Suivi n+1</a:t>
            </a:r>
          </a:p>
        </p:txBody>
      </p:sp>
    </p:spTree>
    <p:custDataLst>
      <p:tags r:id="rId1"/>
    </p:custDataLst>
  </p:cSld>
  <p:clrMapOvr>
    <a:masterClrMapping/>
  </p:clrMapOvr>
  <p:transition spd="slow"/>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Espace réservé du numéro de diapositive 1"/>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fld id="{7BC6BC5E-46AB-4E18-88F1-D5F23854C8D6}" type="slidenum">
              <a:rPr lang="fr-FR" altLang="en-US" sz="900" smtClean="0">
                <a:solidFill>
                  <a:srgbClr val="898989"/>
                </a:solidFill>
              </a:rPr>
              <a:pPr eaLnBrk="1" hangingPunct="1">
                <a:lnSpc>
                  <a:spcPct val="100000"/>
                </a:lnSpc>
                <a:spcBef>
                  <a:spcPct val="0"/>
                </a:spcBef>
                <a:buFontTx/>
                <a:buNone/>
              </a:pPr>
              <a:t>62</a:t>
            </a:fld>
            <a:endParaRPr lang="fr-FR" altLang="en-US" sz="900" smtClean="0">
              <a:solidFill>
                <a:srgbClr val="898989"/>
              </a:solidFill>
            </a:endParaRPr>
          </a:p>
        </p:txBody>
      </p:sp>
      <p:sp>
        <p:nvSpPr>
          <p:cNvPr id="103427" name="Rectangle 4"/>
          <p:cNvSpPr>
            <a:spLocks noChangeArrowheads="1"/>
          </p:cNvSpPr>
          <p:nvPr/>
        </p:nvSpPr>
        <p:spPr bwMode="auto">
          <a:xfrm>
            <a:off x="127000" y="352425"/>
            <a:ext cx="7667625" cy="618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r>
              <a:rPr lang="fr-FR" altLang="en-US" sz="1800">
                <a:solidFill>
                  <a:srgbClr val="FFFFFF"/>
                </a:solidFill>
              </a:rPr>
              <a:t> 1. COMPTER</a:t>
            </a:r>
          </a:p>
          <a:p>
            <a:pPr eaLnBrk="1" hangingPunct="1">
              <a:lnSpc>
                <a:spcPct val="100000"/>
              </a:lnSpc>
              <a:spcBef>
                <a:spcPct val="0"/>
              </a:spcBef>
              <a:buFontTx/>
              <a:buNone/>
            </a:pPr>
            <a:r>
              <a:rPr lang="fr-FR" altLang="en-US" sz="1800">
                <a:solidFill>
                  <a:srgbClr val="FFFFFF"/>
                </a:solidFill>
              </a:rPr>
              <a:t>Compter, continuer à compter, reconnaître des groupes</a:t>
            </a:r>
          </a:p>
          <a:p>
            <a:pPr eaLnBrk="1" hangingPunct="1">
              <a:lnSpc>
                <a:spcPct val="100000"/>
              </a:lnSpc>
              <a:spcBef>
                <a:spcPct val="0"/>
              </a:spcBef>
              <a:buFontTx/>
              <a:buNone/>
            </a:pPr>
            <a:endParaRPr lang="fr-FR" altLang="en-US" sz="1800">
              <a:solidFill>
                <a:srgbClr val="FFFFFF"/>
              </a:solidFill>
            </a:endParaRPr>
          </a:p>
          <a:p>
            <a:pPr eaLnBrk="1" hangingPunct="1">
              <a:lnSpc>
                <a:spcPct val="100000"/>
              </a:lnSpc>
              <a:spcBef>
                <a:spcPct val="0"/>
              </a:spcBef>
              <a:buFontTx/>
              <a:buNone/>
            </a:pPr>
            <a:r>
              <a:rPr lang="fr-FR" altLang="en-US" sz="1800">
                <a:solidFill>
                  <a:srgbClr val="FFFFFF"/>
                </a:solidFill>
              </a:rPr>
              <a:t>2. FRACTIONNER</a:t>
            </a:r>
          </a:p>
          <a:p>
            <a:pPr eaLnBrk="1" hangingPunct="1">
              <a:lnSpc>
                <a:spcPct val="100000"/>
              </a:lnSpc>
              <a:spcBef>
                <a:spcPct val="0"/>
              </a:spcBef>
              <a:buFontTx/>
              <a:buNone/>
            </a:pPr>
            <a:r>
              <a:rPr lang="fr-FR" altLang="en-US" sz="1800">
                <a:solidFill>
                  <a:srgbClr val="FFFFFF"/>
                </a:solidFill>
              </a:rPr>
              <a:t>Fractionner les chiffres différemment, apprendre les chiffres jusqu’à 20</a:t>
            </a:r>
          </a:p>
          <a:p>
            <a:pPr eaLnBrk="1" hangingPunct="1">
              <a:lnSpc>
                <a:spcPct val="100000"/>
              </a:lnSpc>
              <a:spcBef>
                <a:spcPct val="0"/>
              </a:spcBef>
              <a:buFontTx/>
              <a:buNone/>
            </a:pPr>
            <a:endParaRPr lang="fr-FR" altLang="en-US" sz="1800">
              <a:solidFill>
                <a:srgbClr val="FFFFFF"/>
              </a:solidFill>
            </a:endParaRPr>
          </a:p>
          <a:p>
            <a:pPr eaLnBrk="1" hangingPunct="1">
              <a:lnSpc>
                <a:spcPct val="100000"/>
              </a:lnSpc>
              <a:spcBef>
                <a:spcPct val="0"/>
              </a:spcBef>
              <a:buFontTx/>
              <a:buNone/>
            </a:pPr>
            <a:r>
              <a:rPr lang="fr-FR" altLang="en-US" sz="1800">
                <a:solidFill>
                  <a:srgbClr val="FFFFFF"/>
                </a:solidFill>
              </a:rPr>
              <a:t>3. VALEUR DU 5</a:t>
            </a:r>
          </a:p>
          <a:p>
            <a:pPr eaLnBrk="1" hangingPunct="1">
              <a:lnSpc>
                <a:spcPct val="100000"/>
              </a:lnSpc>
              <a:spcBef>
                <a:spcPct val="0"/>
              </a:spcBef>
              <a:buFontTx/>
              <a:buNone/>
            </a:pPr>
            <a:r>
              <a:rPr lang="fr-FR" altLang="en-US" sz="1800">
                <a:solidFill>
                  <a:srgbClr val="FFFFFF"/>
                </a:solidFill>
              </a:rPr>
              <a:t>Calculer plus facilement avec les chiffres en 5, passage à la dizaine, élaboration du système décimal</a:t>
            </a:r>
          </a:p>
          <a:p>
            <a:pPr eaLnBrk="1" hangingPunct="1">
              <a:lnSpc>
                <a:spcPct val="100000"/>
              </a:lnSpc>
              <a:spcBef>
                <a:spcPct val="0"/>
              </a:spcBef>
              <a:buFontTx/>
              <a:buNone/>
            </a:pPr>
            <a:endParaRPr lang="fr-FR" altLang="en-US" sz="1800">
              <a:solidFill>
                <a:srgbClr val="FFFFFF"/>
              </a:solidFill>
            </a:endParaRPr>
          </a:p>
          <a:p>
            <a:pPr eaLnBrk="1" hangingPunct="1">
              <a:lnSpc>
                <a:spcPct val="100000"/>
              </a:lnSpc>
              <a:spcBef>
                <a:spcPct val="0"/>
              </a:spcBef>
              <a:buFontTx/>
              <a:buNone/>
            </a:pPr>
            <a:r>
              <a:rPr lang="fr-FR" altLang="en-US" sz="1800">
                <a:solidFill>
                  <a:srgbClr val="FFFFFF"/>
                </a:solidFill>
              </a:rPr>
              <a:t>4. TECHNIQUES OPERATOIRES</a:t>
            </a:r>
          </a:p>
          <a:p>
            <a:pPr eaLnBrk="1" hangingPunct="1">
              <a:lnSpc>
                <a:spcPct val="100000"/>
              </a:lnSpc>
              <a:spcBef>
                <a:spcPct val="0"/>
              </a:spcBef>
              <a:buFontTx/>
              <a:buNone/>
            </a:pPr>
            <a:r>
              <a:rPr lang="fr-FR" altLang="en-US" sz="1800">
                <a:solidFill>
                  <a:srgbClr val="FFFFFF"/>
                </a:solidFill>
              </a:rPr>
              <a:t>Multiplier par deux et diviser par deux, opérations commutatives, opérations proches, opérations additives et soustractives à termes différents</a:t>
            </a:r>
          </a:p>
          <a:p>
            <a:pPr eaLnBrk="1" hangingPunct="1">
              <a:lnSpc>
                <a:spcPct val="100000"/>
              </a:lnSpc>
              <a:spcBef>
                <a:spcPct val="0"/>
              </a:spcBef>
              <a:buFontTx/>
              <a:buNone/>
            </a:pPr>
            <a:endParaRPr lang="fr-FR" altLang="en-US" sz="1800">
              <a:solidFill>
                <a:srgbClr val="FFFFFF"/>
              </a:solidFill>
            </a:endParaRPr>
          </a:p>
          <a:p>
            <a:pPr eaLnBrk="1" hangingPunct="1">
              <a:lnSpc>
                <a:spcPct val="100000"/>
              </a:lnSpc>
              <a:spcBef>
                <a:spcPct val="0"/>
              </a:spcBef>
              <a:buFontTx/>
              <a:buNone/>
            </a:pPr>
            <a:r>
              <a:rPr lang="fr-FR" altLang="en-US" sz="1800">
                <a:solidFill>
                  <a:srgbClr val="FFFFFF"/>
                </a:solidFill>
              </a:rPr>
              <a:t>5. ADDITION</a:t>
            </a:r>
          </a:p>
          <a:p>
            <a:pPr eaLnBrk="1" hangingPunct="1">
              <a:lnSpc>
                <a:spcPct val="100000"/>
              </a:lnSpc>
              <a:spcBef>
                <a:spcPct val="0"/>
              </a:spcBef>
              <a:buFontTx/>
              <a:buNone/>
            </a:pPr>
            <a:r>
              <a:rPr lang="fr-FR" altLang="en-US" sz="1800">
                <a:solidFill>
                  <a:srgbClr val="FFFFFF"/>
                </a:solidFill>
              </a:rPr>
              <a:t>Suites numériques logiques, opérations simples à difficiles, inversions</a:t>
            </a:r>
          </a:p>
          <a:p>
            <a:pPr eaLnBrk="1" hangingPunct="1">
              <a:lnSpc>
                <a:spcPct val="100000"/>
              </a:lnSpc>
              <a:spcBef>
                <a:spcPct val="0"/>
              </a:spcBef>
              <a:buFontTx/>
              <a:buNone/>
            </a:pPr>
            <a:endParaRPr lang="fr-FR" altLang="en-US" sz="1800">
              <a:solidFill>
                <a:srgbClr val="FFFFFF"/>
              </a:solidFill>
            </a:endParaRPr>
          </a:p>
          <a:p>
            <a:pPr eaLnBrk="1" hangingPunct="1">
              <a:lnSpc>
                <a:spcPct val="100000"/>
              </a:lnSpc>
              <a:spcBef>
                <a:spcPct val="0"/>
              </a:spcBef>
              <a:buFontTx/>
              <a:buNone/>
            </a:pPr>
            <a:r>
              <a:rPr lang="fr-FR" altLang="en-US" sz="1800">
                <a:solidFill>
                  <a:srgbClr val="FFFFFF"/>
                </a:solidFill>
              </a:rPr>
              <a:t>6. SOUSTRACTION</a:t>
            </a:r>
          </a:p>
          <a:p>
            <a:pPr eaLnBrk="1" hangingPunct="1">
              <a:lnSpc>
                <a:spcPct val="100000"/>
              </a:lnSpc>
              <a:spcBef>
                <a:spcPct val="0"/>
              </a:spcBef>
              <a:buFontTx/>
              <a:buNone/>
            </a:pPr>
            <a:r>
              <a:rPr lang="fr-FR" altLang="en-US" sz="1800">
                <a:solidFill>
                  <a:srgbClr val="FFFFFF"/>
                </a:solidFill>
              </a:rPr>
              <a:t>Suites numériques logiques, opérations simples à difficiles, inversions</a:t>
            </a:r>
          </a:p>
          <a:p>
            <a:pPr eaLnBrk="1" hangingPunct="1">
              <a:lnSpc>
                <a:spcPct val="100000"/>
              </a:lnSpc>
              <a:spcBef>
                <a:spcPct val="0"/>
              </a:spcBef>
              <a:buFontTx/>
              <a:buNone/>
            </a:pPr>
            <a:endParaRPr lang="fr-FR" altLang="en-US" sz="1800">
              <a:solidFill>
                <a:srgbClr val="FFFFFF"/>
              </a:solidFill>
            </a:endParaRPr>
          </a:p>
          <a:p>
            <a:pPr eaLnBrk="1" hangingPunct="1">
              <a:lnSpc>
                <a:spcPct val="100000"/>
              </a:lnSpc>
              <a:spcBef>
                <a:spcPct val="0"/>
              </a:spcBef>
              <a:buFontTx/>
              <a:buNone/>
            </a:pPr>
            <a:r>
              <a:rPr lang="fr-FR" altLang="en-US" sz="1800">
                <a:solidFill>
                  <a:srgbClr val="FFFFFF"/>
                </a:solidFill>
              </a:rPr>
              <a:t>7. CALCUL LIBRE</a:t>
            </a:r>
          </a:p>
          <a:p>
            <a:pPr eaLnBrk="1" hangingPunct="1">
              <a:lnSpc>
                <a:spcPct val="100000"/>
              </a:lnSpc>
              <a:spcBef>
                <a:spcPct val="0"/>
              </a:spcBef>
              <a:buFontTx/>
              <a:buNone/>
            </a:pPr>
            <a:r>
              <a:rPr lang="fr-FR" altLang="en-US" sz="1800">
                <a:solidFill>
                  <a:srgbClr val="FFFFFF"/>
                </a:solidFill>
              </a:rPr>
              <a:t>S’exercer aux opérations additives et soustractives</a:t>
            </a:r>
          </a:p>
        </p:txBody>
      </p:sp>
      <p:pic>
        <p:nvPicPr>
          <p:cNvPr id="103428" name="Image 5" descr="Une image contenant clipart&#10;&#10;Description générée automatiquement"/>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732588" y="236538"/>
            <a:ext cx="2098675" cy="118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5474" name="ZoneTexte 1"/>
          <p:cNvSpPr txBox="1">
            <a:spLocks noChangeArrowheads="1"/>
          </p:cNvSpPr>
          <p:nvPr/>
        </p:nvSpPr>
        <p:spPr bwMode="auto">
          <a:xfrm>
            <a:off x="3708400" y="3573463"/>
            <a:ext cx="1841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1800"/>
          </a:p>
        </p:txBody>
      </p:sp>
      <p:pic>
        <p:nvPicPr>
          <p:cNvPr id="2" name="Fiete 30s.mp4">
            <a:hlinkClick r:id="" action="ppaction://media"/>
          </p:cNvPr>
          <p:cNvPicPr>
            <a:picLocks noRot="1" noChangeAspect="1"/>
          </p:cNvPicPr>
          <p:nvPr>
            <a:videoFile r:link="rId2"/>
          </p:nvPr>
        </p:nvPicPr>
        <p:blipFill>
          <a:blip r:embed="rId4">
            <a:extLst>
              <a:ext uri="{28A0092B-C50C-407E-A947-70E740481C1C}">
                <a14:useLocalDpi xmlns:a14="http://schemas.microsoft.com/office/drawing/2010/main" val="0"/>
              </a:ext>
            </a:extLst>
          </a:blip>
          <a:srcRect/>
          <a:stretch>
            <a:fillRect/>
          </a:stretch>
        </p:blipFill>
        <p:spPr bwMode="auto">
          <a:xfrm>
            <a:off x="2590800" y="0"/>
            <a:ext cx="3962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cSld>
  <p:clrMapOvr>
    <a:masterClrMapping/>
  </p:clrMapOvr>
  <p:transition spd="slow"/>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1" name="ZoneTexte 10">
            <a:extLst>
              <a:ext uri="{FF2B5EF4-FFF2-40B4-BE49-F238E27FC236}">
                <a16:creationId xmlns:a16="http://schemas.microsoft.com/office/drawing/2014/main" id="{06DB8D4E-8B3A-5648-AA71-EF46E452CE33}"/>
              </a:ext>
            </a:extLst>
          </p:cNvPr>
          <p:cNvSpPr txBox="1"/>
          <p:nvPr/>
        </p:nvSpPr>
        <p:spPr>
          <a:xfrm>
            <a:off x="627063" y="1766888"/>
            <a:ext cx="3016250" cy="3070225"/>
          </a:xfrm>
          <a:prstGeom prst="rect">
            <a:avLst/>
          </a:prstGeom>
          <a:noFill/>
        </p:spPr>
        <p:txBody>
          <a:bodyPr>
            <a:spAutoFit/>
          </a:bodyPr>
          <a:lstStyle/>
          <a:p>
            <a:pPr defTabSz="685800" eaLnBrk="1" fontAlgn="auto" hangingPunct="1">
              <a:spcBef>
                <a:spcPts val="0"/>
              </a:spcBef>
              <a:spcAft>
                <a:spcPts val="0"/>
              </a:spcAft>
              <a:defRPr/>
            </a:pPr>
            <a:r>
              <a:rPr lang="fr-FR" dirty="0">
                <a:solidFill>
                  <a:prstClr val="black"/>
                </a:solidFill>
                <a:latin typeface="Times New Roman" panose="02020603050405020304" pitchFamily="18" charset="0"/>
                <a:cs typeface="Times New Roman" panose="02020603050405020304" pitchFamily="18" charset="0"/>
              </a:rPr>
              <a:t>Décodage</a:t>
            </a:r>
          </a:p>
          <a:p>
            <a:pPr defTabSz="685800" eaLnBrk="1" fontAlgn="auto" hangingPunct="1">
              <a:spcBef>
                <a:spcPts val="0"/>
              </a:spcBef>
              <a:spcAft>
                <a:spcPts val="0"/>
              </a:spcAft>
              <a:defRPr/>
            </a:pPr>
            <a:r>
              <a:rPr lang="fr-FR" dirty="0">
                <a:solidFill>
                  <a:prstClr val="black"/>
                </a:solidFill>
                <a:latin typeface="Times New Roman" panose="02020603050405020304" pitchFamily="18" charset="0"/>
                <a:cs typeface="Times New Roman" panose="02020603050405020304" pitchFamily="18" charset="0"/>
              </a:rPr>
              <a:t>Identification de mots</a:t>
            </a:r>
          </a:p>
          <a:p>
            <a:pPr defTabSz="685800" eaLnBrk="1" fontAlgn="auto" hangingPunct="1">
              <a:spcBef>
                <a:spcPts val="0"/>
              </a:spcBef>
              <a:spcAft>
                <a:spcPts val="0"/>
              </a:spcAft>
              <a:defRPr/>
            </a:pPr>
            <a:r>
              <a:rPr lang="fr-FR" dirty="0">
                <a:solidFill>
                  <a:prstClr val="black"/>
                </a:solidFill>
                <a:latin typeface="Times New Roman" panose="02020603050405020304" pitchFamily="18" charset="0"/>
                <a:cs typeface="Times New Roman" panose="02020603050405020304" pitchFamily="18" charset="0"/>
              </a:rPr>
              <a:t>Conscience phonologique</a:t>
            </a:r>
          </a:p>
          <a:p>
            <a:pPr defTabSz="685800" eaLnBrk="1" fontAlgn="auto" hangingPunct="1">
              <a:spcBef>
                <a:spcPts val="0"/>
              </a:spcBef>
              <a:spcAft>
                <a:spcPts val="0"/>
              </a:spcAft>
              <a:defRPr/>
            </a:pPr>
            <a:r>
              <a:rPr lang="fr-FR" dirty="0">
                <a:solidFill>
                  <a:prstClr val="black"/>
                </a:solidFill>
                <a:latin typeface="Times New Roman" panose="02020603050405020304" pitchFamily="18" charset="0"/>
                <a:cs typeface="Times New Roman" panose="02020603050405020304" pitchFamily="18" charset="0"/>
              </a:rPr>
              <a:t>Lexique</a:t>
            </a:r>
          </a:p>
          <a:p>
            <a:pPr defTabSz="685800" eaLnBrk="1" fontAlgn="auto" hangingPunct="1">
              <a:spcBef>
                <a:spcPts val="0"/>
              </a:spcBef>
              <a:spcAft>
                <a:spcPts val="0"/>
              </a:spcAft>
              <a:defRPr/>
            </a:pPr>
            <a:r>
              <a:rPr lang="fr-FR" dirty="0">
                <a:solidFill>
                  <a:prstClr val="black"/>
                </a:solidFill>
                <a:latin typeface="Times New Roman" panose="02020603050405020304" pitchFamily="18" charset="0"/>
                <a:cs typeface="Times New Roman" panose="02020603050405020304" pitchFamily="18" charset="0"/>
              </a:rPr>
              <a:t>RAN</a:t>
            </a:r>
          </a:p>
          <a:p>
            <a:pPr defTabSz="685800" eaLnBrk="1" fontAlgn="auto" hangingPunct="1">
              <a:spcBef>
                <a:spcPts val="0"/>
              </a:spcBef>
              <a:spcAft>
                <a:spcPts val="0"/>
              </a:spcAft>
              <a:defRPr/>
            </a:pPr>
            <a:r>
              <a:rPr lang="fr-FR" dirty="0">
                <a:solidFill>
                  <a:prstClr val="black"/>
                </a:solidFill>
                <a:latin typeface="Times New Roman" panose="02020603050405020304" pitchFamily="18" charset="0"/>
                <a:cs typeface="Times New Roman" panose="02020603050405020304" pitchFamily="18" charset="0"/>
              </a:rPr>
              <a:t>Compréhension</a:t>
            </a:r>
          </a:p>
          <a:p>
            <a:pPr defTabSz="685800" eaLnBrk="1" fontAlgn="auto" hangingPunct="1">
              <a:spcBef>
                <a:spcPts val="0"/>
              </a:spcBef>
              <a:spcAft>
                <a:spcPts val="0"/>
              </a:spcAft>
              <a:defRPr/>
            </a:pPr>
            <a:r>
              <a:rPr lang="fr-FR" dirty="0">
                <a:solidFill>
                  <a:prstClr val="black"/>
                </a:solidFill>
                <a:latin typeface="Times New Roman" panose="02020603050405020304" pitchFamily="18" charset="0"/>
                <a:cs typeface="Times New Roman" panose="02020603050405020304" pitchFamily="18" charset="0"/>
              </a:rPr>
              <a:t>Raisonnement non verbal</a:t>
            </a:r>
          </a:p>
          <a:p>
            <a:pPr defTabSz="685800" eaLnBrk="1" fontAlgn="auto" hangingPunct="1">
              <a:spcBef>
                <a:spcPts val="0"/>
              </a:spcBef>
              <a:spcAft>
                <a:spcPts val="0"/>
              </a:spcAft>
              <a:defRPr/>
            </a:pPr>
            <a:r>
              <a:rPr lang="fr-FR" dirty="0" err="1">
                <a:solidFill>
                  <a:prstClr val="black"/>
                </a:solidFill>
                <a:latin typeface="Times New Roman" panose="02020603050405020304" pitchFamily="18" charset="0"/>
                <a:cs typeface="Times New Roman" panose="02020603050405020304" pitchFamily="18" charset="0"/>
              </a:rPr>
              <a:t>Visuo</a:t>
            </a:r>
            <a:r>
              <a:rPr lang="fr-FR" dirty="0">
                <a:solidFill>
                  <a:prstClr val="black"/>
                </a:solidFill>
                <a:latin typeface="Times New Roman" panose="02020603050405020304" pitchFamily="18" charset="0"/>
                <a:cs typeface="Times New Roman" panose="02020603050405020304" pitchFamily="18" charset="0"/>
              </a:rPr>
              <a:t>-attention</a:t>
            </a:r>
          </a:p>
          <a:p>
            <a:pPr defTabSz="685800" eaLnBrk="1" fontAlgn="auto" hangingPunct="1">
              <a:spcBef>
                <a:spcPts val="0"/>
              </a:spcBef>
              <a:spcAft>
                <a:spcPts val="0"/>
              </a:spcAft>
              <a:defRPr/>
            </a:pPr>
            <a:r>
              <a:rPr lang="fr-FR" dirty="0">
                <a:solidFill>
                  <a:prstClr val="black"/>
                </a:solidFill>
                <a:latin typeface="Times New Roman" panose="02020603050405020304" pitchFamily="18" charset="0"/>
                <a:cs typeface="Times New Roman" panose="02020603050405020304" pitchFamily="18" charset="0"/>
              </a:rPr>
              <a:t>Opérations</a:t>
            </a:r>
          </a:p>
          <a:p>
            <a:pPr defTabSz="685800" eaLnBrk="1" fontAlgn="auto" hangingPunct="1">
              <a:spcBef>
                <a:spcPts val="0"/>
              </a:spcBef>
              <a:spcAft>
                <a:spcPts val="0"/>
              </a:spcAft>
              <a:defRPr/>
            </a:pPr>
            <a:r>
              <a:rPr lang="fr-FR" dirty="0">
                <a:solidFill>
                  <a:prstClr val="black"/>
                </a:solidFill>
                <a:latin typeface="Times New Roman" panose="02020603050405020304" pitchFamily="18" charset="0"/>
                <a:cs typeface="Times New Roman" panose="02020603050405020304" pitchFamily="18" charset="0"/>
              </a:rPr>
              <a:t>Comparaison de nombres</a:t>
            </a:r>
          </a:p>
          <a:p>
            <a:pPr defTabSz="685800" eaLnBrk="1" fontAlgn="auto" hangingPunct="1">
              <a:spcBef>
                <a:spcPts val="0"/>
              </a:spcBef>
              <a:spcAft>
                <a:spcPts val="0"/>
              </a:spcAft>
              <a:defRPr/>
            </a:pPr>
            <a:endParaRPr lang="fr-FR" sz="1350" dirty="0">
              <a:solidFill>
                <a:prstClr val="black"/>
              </a:solidFill>
              <a:latin typeface="Calibri"/>
            </a:endParaRPr>
          </a:p>
        </p:txBody>
      </p:sp>
      <p:pic>
        <p:nvPicPr>
          <p:cNvPr id="106499" name="Image 17"/>
          <p:cNvPicPr>
            <a:picLocks noChangeAspect="1"/>
          </p:cNvPicPr>
          <p:nvPr/>
        </p:nvPicPr>
        <p:blipFill>
          <a:blip r:embed="rId2">
            <a:extLst>
              <a:ext uri="{28A0092B-C50C-407E-A947-70E740481C1C}">
                <a14:useLocalDpi xmlns:a14="http://schemas.microsoft.com/office/drawing/2010/main" val="0"/>
              </a:ext>
            </a:extLst>
          </a:blip>
          <a:srcRect t="4813" b="71834"/>
          <a:stretch>
            <a:fillRect/>
          </a:stretch>
        </p:blipFill>
        <p:spPr bwMode="auto">
          <a:xfrm>
            <a:off x="5165725" y="1077913"/>
            <a:ext cx="3762375" cy="112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Image 16"/>
          <p:cNvPicPr>
            <a:picLocks noChangeAspect="1"/>
          </p:cNvPicPr>
          <p:nvPr/>
        </p:nvPicPr>
        <p:blipFill>
          <a:blip r:embed="rId3">
            <a:extLst>
              <a:ext uri="{28A0092B-C50C-407E-A947-70E740481C1C}">
                <a14:useLocalDpi xmlns:a14="http://schemas.microsoft.com/office/drawing/2010/main" val="0"/>
              </a:ext>
            </a:extLst>
          </a:blip>
          <a:srcRect l="49580" t="15891" r="12924" b="44041"/>
          <a:stretch>
            <a:fillRect/>
          </a:stretch>
        </p:blipFill>
        <p:spPr bwMode="auto">
          <a:xfrm>
            <a:off x="7286625" y="1876425"/>
            <a:ext cx="1577975"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Image 1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151188" y="1130300"/>
            <a:ext cx="2347912"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Image 1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484563" y="2205038"/>
            <a:ext cx="4230687"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Image 1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510338" y="3016250"/>
            <a:ext cx="1577975" cy="133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Image 21"/>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005263" y="3163888"/>
            <a:ext cx="2816225"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Image 20"/>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3435350" y="3787775"/>
            <a:ext cx="1763713"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Image 19"/>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489700" y="3843338"/>
            <a:ext cx="2157413" cy="162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Image 2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164138" y="3049588"/>
            <a:ext cx="1917700" cy="2420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Image 23"/>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3611563" y="4862513"/>
            <a:ext cx="6059487" cy="989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9" name="Google Shape;104;p14"/>
          <p:cNvSpPr>
            <a:spLocks noGrp="1"/>
          </p:cNvSpPr>
          <p:nvPr>
            <p:ph type="sldNum" sz="quarter" idx="12"/>
          </p:nvPr>
        </p:nvSpPr>
        <p:spPr bwMode="auto">
          <a:xfrm>
            <a:off x="6932613" y="5624513"/>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9" tIns="34275" rIns="68569" bIns="34275" numCol="1" anchorCtr="0" compatLnSpc="1">
            <a:prstTxWarp prst="textNoShape">
              <a:avLst/>
            </a:prstTxWarp>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fld id="{685B3F26-8EEB-4955-BFDD-CC3DC0ED4BC2}" type="slidenum">
              <a:rPr lang="fr-FR" altLang="en-US" sz="1800" smtClean="0">
                <a:solidFill>
                  <a:srgbClr val="898989"/>
                </a:solidFill>
                <a:latin typeface="Times New Roman" panose="02020603050405020304" pitchFamily="18" charset="0"/>
                <a:cs typeface="Times New Roman" panose="02020603050405020304" pitchFamily="18" charset="0"/>
                <a:sym typeface="Times New Roman" panose="02020603050405020304" pitchFamily="18" charset="0"/>
              </a:rPr>
              <a:pPr eaLnBrk="1" hangingPunct="1">
                <a:lnSpc>
                  <a:spcPct val="100000"/>
                </a:lnSpc>
                <a:spcBef>
                  <a:spcPct val="0"/>
                </a:spcBef>
                <a:buFontTx/>
                <a:buNone/>
              </a:pPr>
              <a:t>64</a:t>
            </a:fld>
            <a:endParaRPr lang="en-US" altLang="en-US" sz="1800" smtClean="0">
              <a:solidFill>
                <a:srgbClr val="898989"/>
              </a:solidFill>
              <a:latin typeface="Times New Roman" panose="02020603050405020304" pitchFamily="18" charset="0"/>
              <a:cs typeface="Times New Roman" panose="02020603050405020304" pitchFamily="18" charset="0"/>
              <a:sym typeface="Times New Roman" panose="02020603050405020304" pitchFamily="18" charset="0"/>
            </a:endParaRPr>
          </a:p>
        </p:txBody>
      </p:sp>
      <p:sp>
        <p:nvSpPr>
          <p:cNvPr id="106510" name="ZoneTexte 2"/>
          <p:cNvSpPr txBox="1">
            <a:spLocks noChangeArrowheads="1"/>
          </p:cNvSpPr>
          <p:nvPr/>
        </p:nvSpPr>
        <p:spPr bwMode="auto">
          <a:xfrm>
            <a:off x="615950" y="1192213"/>
            <a:ext cx="208597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r>
              <a:rPr lang="fr-FR" altLang="en-US" b="1">
                <a:solidFill>
                  <a:srgbClr val="000000"/>
                </a:solidFill>
              </a:rPr>
              <a:t>Pre- et post-tests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1">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1">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1">
                                            <p:txEl>
                                              <p:pRg st="4" end="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11">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11">
                                            <p:txEl>
                                              <p:pRg st="6" end="6"/>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1"/>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11">
                                            <p:txEl>
                                              <p:pRg st="7" end="7"/>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1">
                                            <p:txEl>
                                              <p:pRg st="8" end="8"/>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xEl>
                                              <p:pRg st="9" end="9"/>
                                            </p:txEl>
                                          </p:spTgt>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3"/>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7522" name="Titre 7"/>
          <p:cNvSpPr txBox="1">
            <a:spLocks/>
          </p:cNvSpPr>
          <p:nvPr/>
        </p:nvSpPr>
        <p:spPr bwMode="auto">
          <a:xfrm>
            <a:off x="619125" y="1127125"/>
            <a:ext cx="8199438"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spcBef>
                <a:spcPct val="0"/>
              </a:spcBef>
              <a:buFontTx/>
              <a:buNone/>
            </a:pPr>
            <a:r>
              <a:rPr lang="fr-FR" altLang="en-US" sz="3300">
                <a:solidFill>
                  <a:srgbClr val="000000"/>
                </a:solidFill>
                <a:latin typeface="Times New Roman" panose="02020603050405020304" pitchFamily="18" charset="0"/>
                <a:cs typeface="Times New Roman" panose="02020603050405020304" pitchFamily="18" charset="0"/>
              </a:rPr>
              <a:t>Résultats - Timé</a:t>
            </a:r>
          </a:p>
        </p:txBody>
      </p:sp>
      <p:sp>
        <p:nvSpPr>
          <p:cNvPr id="107523" name="Google Shape;157;p18"/>
          <p:cNvSpPr>
            <a:spLocks noGrp="1"/>
          </p:cNvSpPr>
          <p:nvPr>
            <p:ph type="sldNum" sz="quarter" idx="12"/>
          </p:nvPr>
        </p:nvSpPr>
        <p:spPr bwMode="auto">
          <a:xfrm>
            <a:off x="6932613" y="5624513"/>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9" tIns="34275" rIns="68569" bIns="34275" numCol="1" anchorCtr="0" compatLnSpc="1">
            <a:prstTxWarp prst="textNoShape">
              <a:avLst/>
            </a:prstTxWarp>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fld id="{B9D8BAB1-5303-45CD-81A7-75588516F4EE}" type="slidenum">
              <a:rPr lang="fr-FR" altLang="en-US" sz="1800" smtClean="0">
                <a:solidFill>
                  <a:srgbClr val="898989"/>
                </a:solidFill>
                <a:latin typeface="Times New Roman" panose="02020603050405020304" pitchFamily="18" charset="0"/>
                <a:cs typeface="Times New Roman" panose="02020603050405020304" pitchFamily="18" charset="0"/>
                <a:sym typeface="Times New Roman" panose="02020603050405020304" pitchFamily="18" charset="0"/>
              </a:rPr>
              <a:pPr eaLnBrk="1" hangingPunct="1">
                <a:lnSpc>
                  <a:spcPct val="100000"/>
                </a:lnSpc>
                <a:spcBef>
                  <a:spcPct val="0"/>
                </a:spcBef>
                <a:buFontTx/>
                <a:buNone/>
              </a:pPr>
              <a:t>65</a:t>
            </a:fld>
            <a:endParaRPr lang="en-US" altLang="en-US" sz="1800" smtClean="0">
              <a:solidFill>
                <a:srgbClr val="898989"/>
              </a:solidFill>
              <a:latin typeface="Times New Roman" panose="02020603050405020304" pitchFamily="18" charset="0"/>
              <a:cs typeface="Times New Roman" panose="02020603050405020304" pitchFamily="18" charset="0"/>
              <a:sym typeface="Times New Roman" panose="02020603050405020304" pitchFamily="18" charset="0"/>
            </a:endParaRPr>
          </a:p>
        </p:txBody>
      </p:sp>
      <p:sp>
        <p:nvSpPr>
          <p:cNvPr id="36" name="Freeform 37"/>
          <p:cNvSpPr>
            <a:spLocks noEditPoints="1"/>
          </p:cNvSpPr>
          <p:nvPr/>
        </p:nvSpPr>
        <p:spPr bwMode="auto">
          <a:xfrm>
            <a:off x="1139825" y="1922463"/>
            <a:ext cx="3490913" cy="2749550"/>
          </a:xfrm>
          <a:custGeom>
            <a:avLst/>
            <a:gdLst>
              <a:gd name="T0" fmla="*/ 0 w 2932"/>
              <a:gd name="T1" fmla="*/ 2309 h 2309"/>
              <a:gd name="T2" fmla="*/ 2932 w 2932"/>
              <a:gd name="T3" fmla="*/ 2309 h 2309"/>
              <a:gd name="T4" fmla="*/ 0 w 2932"/>
              <a:gd name="T5" fmla="*/ 1924 h 2309"/>
              <a:gd name="T6" fmla="*/ 2932 w 2932"/>
              <a:gd name="T7" fmla="*/ 1924 h 2309"/>
              <a:gd name="T8" fmla="*/ 0 w 2932"/>
              <a:gd name="T9" fmla="*/ 1540 h 2309"/>
              <a:gd name="T10" fmla="*/ 2932 w 2932"/>
              <a:gd name="T11" fmla="*/ 1540 h 2309"/>
              <a:gd name="T12" fmla="*/ 0 w 2932"/>
              <a:gd name="T13" fmla="*/ 1155 h 2309"/>
              <a:gd name="T14" fmla="*/ 2932 w 2932"/>
              <a:gd name="T15" fmla="*/ 1155 h 2309"/>
              <a:gd name="T16" fmla="*/ 0 w 2932"/>
              <a:gd name="T17" fmla="*/ 770 h 2309"/>
              <a:gd name="T18" fmla="*/ 2932 w 2932"/>
              <a:gd name="T19" fmla="*/ 770 h 2309"/>
              <a:gd name="T20" fmla="*/ 0 w 2932"/>
              <a:gd name="T21" fmla="*/ 385 h 2309"/>
              <a:gd name="T22" fmla="*/ 2932 w 2932"/>
              <a:gd name="T23" fmla="*/ 385 h 2309"/>
              <a:gd name="T24" fmla="*/ 0 w 2932"/>
              <a:gd name="T25" fmla="*/ 0 h 2309"/>
              <a:gd name="T26" fmla="*/ 2932 w 2932"/>
              <a:gd name="T27" fmla="*/ 0 h 2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2" h="2309">
                <a:moveTo>
                  <a:pt x="0" y="2309"/>
                </a:moveTo>
                <a:lnTo>
                  <a:pt x="2932" y="2309"/>
                </a:lnTo>
                <a:moveTo>
                  <a:pt x="0" y="1924"/>
                </a:moveTo>
                <a:lnTo>
                  <a:pt x="2932" y="1924"/>
                </a:lnTo>
                <a:moveTo>
                  <a:pt x="0" y="1540"/>
                </a:moveTo>
                <a:lnTo>
                  <a:pt x="2932" y="1540"/>
                </a:lnTo>
                <a:moveTo>
                  <a:pt x="0" y="1155"/>
                </a:moveTo>
                <a:lnTo>
                  <a:pt x="2932" y="1155"/>
                </a:lnTo>
                <a:moveTo>
                  <a:pt x="0" y="770"/>
                </a:moveTo>
                <a:lnTo>
                  <a:pt x="2932" y="770"/>
                </a:lnTo>
                <a:moveTo>
                  <a:pt x="0" y="385"/>
                </a:moveTo>
                <a:lnTo>
                  <a:pt x="2932" y="385"/>
                </a:lnTo>
                <a:moveTo>
                  <a:pt x="0" y="0"/>
                </a:moveTo>
                <a:lnTo>
                  <a:pt x="2932" y="0"/>
                </a:lnTo>
              </a:path>
            </a:pathLst>
          </a:custGeom>
          <a:noFill/>
          <a:ln w="19050" cap="flat">
            <a:solidFill>
              <a:srgbClr val="D9D9D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dirty="0">
              <a:solidFill>
                <a:prstClr val="black"/>
              </a:solidFill>
              <a:latin typeface="Calibri"/>
            </a:endParaRPr>
          </a:p>
        </p:txBody>
      </p:sp>
      <p:sp>
        <p:nvSpPr>
          <p:cNvPr id="37" name="Line 38"/>
          <p:cNvSpPr>
            <a:spLocks noChangeShapeType="1"/>
          </p:cNvSpPr>
          <p:nvPr/>
        </p:nvSpPr>
        <p:spPr bwMode="auto">
          <a:xfrm flipV="1">
            <a:off x="1139825" y="1922463"/>
            <a:ext cx="0" cy="3208337"/>
          </a:xfrm>
          <a:prstGeom prst="line">
            <a:avLst/>
          </a:prstGeom>
          <a:noFill/>
          <a:ln w="19050" cap="flat">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38" name="Freeform 39"/>
          <p:cNvSpPr>
            <a:spLocks noEditPoints="1"/>
          </p:cNvSpPr>
          <p:nvPr/>
        </p:nvSpPr>
        <p:spPr bwMode="auto">
          <a:xfrm>
            <a:off x="1055688" y="1922463"/>
            <a:ext cx="84137" cy="3208337"/>
          </a:xfrm>
          <a:custGeom>
            <a:avLst/>
            <a:gdLst>
              <a:gd name="T0" fmla="*/ 0 w 70"/>
              <a:gd name="T1" fmla="*/ 2694 h 2694"/>
              <a:gd name="T2" fmla="*/ 70 w 70"/>
              <a:gd name="T3" fmla="*/ 2694 h 2694"/>
              <a:gd name="T4" fmla="*/ 0 w 70"/>
              <a:gd name="T5" fmla="*/ 2309 h 2694"/>
              <a:gd name="T6" fmla="*/ 70 w 70"/>
              <a:gd name="T7" fmla="*/ 2309 h 2694"/>
              <a:gd name="T8" fmla="*/ 0 w 70"/>
              <a:gd name="T9" fmla="*/ 1924 h 2694"/>
              <a:gd name="T10" fmla="*/ 70 w 70"/>
              <a:gd name="T11" fmla="*/ 1924 h 2694"/>
              <a:gd name="T12" fmla="*/ 0 w 70"/>
              <a:gd name="T13" fmla="*/ 1540 h 2694"/>
              <a:gd name="T14" fmla="*/ 70 w 70"/>
              <a:gd name="T15" fmla="*/ 1540 h 2694"/>
              <a:gd name="T16" fmla="*/ 0 w 70"/>
              <a:gd name="T17" fmla="*/ 1155 h 2694"/>
              <a:gd name="T18" fmla="*/ 70 w 70"/>
              <a:gd name="T19" fmla="*/ 1155 h 2694"/>
              <a:gd name="T20" fmla="*/ 0 w 70"/>
              <a:gd name="T21" fmla="*/ 770 h 2694"/>
              <a:gd name="T22" fmla="*/ 70 w 70"/>
              <a:gd name="T23" fmla="*/ 770 h 2694"/>
              <a:gd name="T24" fmla="*/ 0 w 70"/>
              <a:gd name="T25" fmla="*/ 385 h 2694"/>
              <a:gd name="T26" fmla="*/ 70 w 70"/>
              <a:gd name="T27" fmla="*/ 385 h 2694"/>
              <a:gd name="T28" fmla="*/ 0 w 70"/>
              <a:gd name="T29" fmla="*/ 0 h 2694"/>
              <a:gd name="T30" fmla="*/ 70 w 70"/>
              <a:gd name="T31" fmla="*/ 0 h 2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2694">
                <a:moveTo>
                  <a:pt x="0" y="2694"/>
                </a:moveTo>
                <a:lnTo>
                  <a:pt x="70" y="2694"/>
                </a:lnTo>
                <a:moveTo>
                  <a:pt x="0" y="2309"/>
                </a:moveTo>
                <a:lnTo>
                  <a:pt x="70" y="2309"/>
                </a:lnTo>
                <a:moveTo>
                  <a:pt x="0" y="1924"/>
                </a:moveTo>
                <a:lnTo>
                  <a:pt x="70" y="1924"/>
                </a:lnTo>
                <a:moveTo>
                  <a:pt x="0" y="1540"/>
                </a:moveTo>
                <a:lnTo>
                  <a:pt x="70" y="1540"/>
                </a:lnTo>
                <a:moveTo>
                  <a:pt x="0" y="1155"/>
                </a:moveTo>
                <a:lnTo>
                  <a:pt x="70" y="1155"/>
                </a:lnTo>
                <a:moveTo>
                  <a:pt x="0" y="770"/>
                </a:moveTo>
                <a:lnTo>
                  <a:pt x="70" y="770"/>
                </a:lnTo>
                <a:moveTo>
                  <a:pt x="0" y="385"/>
                </a:moveTo>
                <a:lnTo>
                  <a:pt x="70" y="385"/>
                </a:lnTo>
                <a:moveTo>
                  <a:pt x="0" y="0"/>
                </a:moveTo>
                <a:lnTo>
                  <a:pt x="70"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39" name="Line 40"/>
          <p:cNvSpPr>
            <a:spLocks noChangeShapeType="1"/>
          </p:cNvSpPr>
          <p:nvPr/>
        </p:nvSpPr>
        <p:spPr bwMode="auto">
          <a:xfrm>
            <a:off x="1139825" y="5130800"/>
            <a:ext cx="3490913" cy="0"/>
          </a:xfrm>
          <a:prstGeom prst="line">
            <a:avLst/>
          </a:prstGeom>
          <a:noFill/>
          <a:ln w="19050" cap="flat">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0" name="Freeform 41"/>
          <p:cNvSpPr>
            <a:spLocks noEditPoints="1"/>
          </p:cNvSpPr>
          <p:nvPr/>
        </p:nvSpPr>
        <p:spPr bwMode="auto">
          <a:xfrm>
            <a:off x="1139825" y="5130800"/>
            <a:ext cx="3490913" cy="82550"/>
          </a:xfrm>
          <a:custGeom>
            <a:avLst/>
            <a:gdLst>
              <a:gd name="T0" fmla="*/ 0 w 2932"/>
              <a:gd name="T1" fmla="*/ 0 h 70"/>
              <a:gd name="T2" fmla="*/ 0 w 2932"/>
              <a:gd name="T3" fmla="*/ 70 h 70"/>
              <a:gd name="T4" fmla="*/ 1466 w 2932"/>
              <a:gd name="T5" fmla="*/ 0 h 70"/>
              <a:gd name="T6" fmla="*/ 1466 w 2932"/>
              <a:gd name="T7" fmla="*/ 70 h 70"/>
              <a:gd name="T8" fmla="*/ 2932 w 2932"/>
              <a:gd name="T9" fmla="*/ 0 h 70"/>
              <a:gd name="T10" fmla="*/ 2932 w 2932"/>
              <a:gd name="T11" fmla="*/ 70 h 70"/>
            </a:gdLst>
            <a:ahLst/>
            <a:cxnLst>
              <a:cxn ang="0">
                <a:pos x="T0" y="T1"/>
              </a:cxn>
              <a:cxn ang="0">
                <a:pos x="T2" y="T3"/>
              </a:cxn>
              <a:cxn ang="0">
                <a:pos x="T4" y="T5"/>
              </a:cxn>
              <a:cxn ang="0">
                <a:pos x="T6" y="T7"/>
              </a:cxn>
              <a:cxn ang="0">
                <a:pos x="T8" y="T9"/>
              </a:cxn>
              <a:cxn ang="0">
                <a:pos x="T10" y="T11"/>
              </a:cxn>
            </a:cxnLst>
            <a:rect l="0" t="0" r="r" b="b"/>
            <a:pathLst>
              <a:path w="2932" h="70">
                <a:moveTo>
                  <a:pt x="0" y="0"/>
                </a:moveTo>
                <a:lnTo>
                  <a:pt x="0" y="70"/>
                </a:lnTo>
                <a:moveTo>
                  <a:pt x="1466" y="0"/>
                </a:moveTo>
                <a:lnTo>
                  <a:pt x="1466" y="70"/>
                </a:lnTo>
                <a:moveTo>
                  <a:pt x="2932" y="0"/>
                </a:moveTo>
                <a:lnTo>
                  <a:pt x="2932" y="7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1" name="Freeform 42"/>
          <p:cNvSpPr>
            <a:spLocks noEditPoints="1"/>
          </p:cNvSpPr>
          <p:nvPr/>
        </p:nvSpPr>
        <p:spPr bwMode="auto">
          <a:xfrm>
            <a:off x="1970088" y="4756150"/>
            <a:ext cx="84137" cy="123825"/>
          </a:xfrm>
          <a:custGeom>
            <a:avLst/>
            <a:gdLst>
              <a:gd name="T0" fmla="*/ 35 w 70"/>
              <a:gd name="T1" fmla="*/ 58 h 105"/>
              <a:gd name="T2" fmla="*/ 35 w 70"/>
              <a:gd name="T3" fmla="*/ 105 h 105"/>
              <a:gd name="T4" fmla="*/ 35 w 70"/>
              <a:gd name="T5" fmla="*/ 58 h 105"/>
              <a:gd name="T6" fmla="*/ 35 w 70"/>
              <a:gd name="T7" fmla="*/ 0 h 105"/>
              <a:gd name="T8" fmla="*/ 0 w 70"/>
              <a:gd name="T9" fmla="*/ 105 h 105"/>
              <a:gd name="T10" fmla="*/ 70 w 70"/>
              <a:gd name="T11" fmla="*/ 105 h 105"/>
              <a:gd name="T12" fmla="*/ 0 w 70"/>
              <a:gd name="T13" fmla="*/ 0 h 105"/>
              <a:gd name="T14" fmla="*/ 70 w 70"/>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105">
                <a:moveTo>
                  <a:pt x="35" y="58"/>
                </a:moveTo>
                <a:lnTo>
                  <a:pt x="35" y="105"/>
                </a:lnTo>
                <a:moveTo>
                  <a:pt x="35" y="58"/>
                </a:moveTo>
                <a:lnTo>
                  <a:pt x="35" y="0"/>
                </a:lnTo>
                <a:moveTo>
                  <a:pt x="0" y="105"/>
                </a:moveTo>
                <a:lnTo>
                  <a:pt x="70" y="105"/>
                </a:lnTo>
                <a:moveTo>
                  <a:pt x="0" y="0"/>
                </a:moveTo>
                <a:lnTo>
                  <a:pt x="70" y="0"/>
                </a:lnTo>
              </a:path>
            </a:pathLst>
          </a:custGeom>
          <a:noFill/>
          <a:ln w="19050"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2" name="Freeform 43"/>
          <p:cNvSpPr>
            <a:spLocks noEditPoints="1"/>
          </p:cNvSpPr>
          <p:nvPr/>
        </p:nvSpPr>
        <p:spPr bwMode="auto">
          <a:xfrm>
            <a:off x="3716338" y="2395538"/>
            <a:ext cx="82550" cy="125412"/>
          </a:xfrm>
          <a:custGeom>
            <a:avLst/>
            <a:gdLst>
              <a:gd name="T0" fmla="*/ 35 w 70"/>
              <a:gd name="T1" fmla="*/ 58 h 105"/>
              <a:gd name="T2" fmla="*/ 35 w 70"/>
              <a:gd name="T3" fmla="*/ 105 h 105"/>
              <a:gd name="T4" fmla="*/ 35 w 70"/>
              <a:gd name="T5" fmla="*/ 58 h 105"/>
              <a:gd name="T6" fmla="*/ 35 w 70"/>
              <a:gd name="T7" fmla="*/ 0 h 105"/>
              <a:gd name="T8" fmla="*/ 0 w 70"/>
              <a:gd name="T9" fmla="*/ 105 h 105"/>
              <a:gd name="T10" fmla="*/ 70 w 70"/>
              <a:gd name="T11" fmla="*/ 105 h 105"/>
              <a:gd name="T12" fmla="*/ 0 w 70"/>
              <a:gd name="T13" fmla="*/ 0 h 105"/>
              <a:gd name="T14" fmla="*/ 70 w 70"/>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105">
                <a:moveTo>
                  <a:pt x="35" y="58"/>
                </a:moveTo>
                <a:lnTo>
                  <a:pt x="35" y="105"/>
                </a:lnTo>
                <a:moveTo>
                  <a:pt x="35" y="58"/>
                </a:moveTo>
                <a:lnTo>
                  <a:pt x="35" y="0"/>
                </a:lnTo>
                <a:moveTo>
                  <a:pt x="0" y="105"/>
                </a:moveTo>
                <a:lnTo>
                  <a:pt x="70" y="105"/>
                </a:lnTo>
                <a:moveTo>
                  <a:pt x="0" y="0"/>
                </a:moveTo>
                <a:lnTo>
                  <a:pt x="70" y="0"/>
                </a:lnTo>
              </a:path>
            </a:pathLst>
          </a:custGeom>
          <a:noFill/>
          <a:ln w="19050"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3" name="Freeform 44"/>
          <p:cNvSpPr>
            <a:spLocks noEditPoints="1"/>
          </p:cNvSpPr>
          <p:nvPr/>
        </p:nvSpPr>
        <p:spPr bwMode="auto">
          <a:xfrm>
            <a:off x="1970088" y="4478338"/>
            <a:ext cx="84137" cy="125412"/>
          </a:xfrm>
          <a:custGeom>
            <a:avLst/>
            <a:gdLst>
              <a:gd name="T0" fmla="*/ 35 w 70"/>
              <a:gd name="T1" fmla="*/ 58 h 105"/>
              <a:gd name="T2" fmla="*/ 35 w 70"/>
              <a:gd name="T3" fmla="*/ 105 h 105"/>
              <a:gd name="T4" fmla="*/ 35 w 70"/>
              <a:gd name="T5" fmla="*/ 58 h 105"/>
              <a:gd name="T6" fmla="*/ 35 w 70"/>
              <a:gd name="T7" fmla="*/ 0 h 105"/>
              <a:gd name="T8" fmla="*/ 0 w 70"/>
              <a:gd name="T9" fmla="*/ 105 h 105"/>
              <a:gd name="T10" fmla="*/ 70 w 70"/>
              <a:gd name="T11" fmla="*/ 105 h 105"/>
              <a:gd name="T12" fmla="*/ 0 w 70"/>
              <a:gd name="T13" fmla="*/ 0 h 105"/>
              <a:gd name="T14" fmla="*/ 70 w 70"/>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105">
                <a:moveTo>
                  <a:pt x="35" y="58"/>
                </a:moveTo>
                <a:lnTo>
                  <a:pt x="35" y="105"/>
                </a:lnTo>
                <a:moveTo>
                  <a:pt x="35" y="58"/>
                </a:moveTo>
                <a:lnTo>
                  <a:pt x="35" y="0"/>
                </a:lnTo>
                <a:moveTo>
                  <a:pt x="0" y="105"/>
                </a:moveTo>
                <a:lnTo>
                  <a:pt x="70" y="105"/>
                </a:lnTo>
                <a:moveTo>
                  <a:pt x="0" y="0"/>
                </a:moveTo>
                <a:lnTo>
                  <a:pt x="70" y="0"/>
                </a:lnTo>
              </a:path>
            </a:pathLst>
          </a:custGeom>
          <a:noFill/>
          <a:ln w="19050"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4" name="Freeform 45"/>
          <p:cNvSpPr>
            <a:spLocks noEditPoints="1"/>
          </p:cNvSpPr>
          <p:nvPr/>
        </p:nvSpPr>
        <p:spPr bwMode="auto">
          <a:xfrm>
            <a:off x="3716338" y="2603500"/>
            <a:ext cx="82550" cy="125413"/>
          </a:xfrm>
          <a:custGeom>
            <a:avLst/>
            <a:gdLst>
              <a:gd name="T0" fmla="*/ 35 w 70"/>
              <a:gd name="T1" fmla="*/ 58 h 105"/>
              <a:gd name="T2" fmla="*/ 35 w 70"/>
              <a:gd name="T3" fmla="*/ 105 h 105"/>
              <a:gd name="T4" fmla="*/ 35 w 70"/>
              <a:gd name="T5" fmla="*/ 58 h 105"/>
              <a:gd name="T6" fmla="*/ 35 w 70"/>
              <a:gd name="T7" fmla="*/ 0 h 105"/>
              <a:gd name="T8" fmla="*/ 0 w 70"/>
              <a:gd name="T9" fmla="*/ 105 h 105"/>
              <a:gd name="T10" fmla="*/ 70 w 70"/>
              <a:gd name="T11" fmla="*/ 105 h 105"/>
              <a:gd name="T12" fmla="*/ 0 w 70"/>
              <a:gd name="T13" fmla="*/ 0 h 105"/>
              <a:gd name="T14" fmla="*/ 70 w 70"/>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105">
                <a:moveTo>
                  <a:pt x="35" y="58"/>
                </a:moveTo>
                <a:lnTo>
                  <a:pt x="35" y="105"/>
                </a:lnTo>
                <a:moveTo>
                  <a:pt x="35" y="58"/>
                </a:moveTo>
                <a:lnTo>
                  <a:pt x="35" y="0"/>
                </a:lnTo>
                <a:moveTo>
                  <a:pt x="0" y="105"/>
                </a:moveTo>
                <a:lnTo>
                  <a:pt x="70" y="105"/>
                </a:lnTo>
                <a:moveTo>
                  <a:pt x="0" y="0"/>
                </a:moveTo>
                <a:lnTo>
                  <a:pt x="70" y="0"/>
                </a:lnTo>
              </a:path>
            </a:pathLst>
          </a:custGeom>
          <a:noFill/>
          <a:ln w="19050"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5" name="Line 46"/>
          <p:cNvSpPr>
            <a:spLocks noChangeShapeType="1"/>
          </p:cNvSpPr>
          <p:nvPr/>
        </p:nvSpPr>
        <p:spPr bwMode="auto">
          <a:xfrm flipV="1">
            <a:off x="2005013" y="2457450"/>
            <a:ext cx="1760537" cy="2360613"/>
          </a:xfrm>
          <a:prstGeom prst="line">
            <a:avLst/>
          </a:prstGeom>
          <a:noFill/>
          <a:ln w="36513" cap="rnd">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6" name="Line 47"/>
          <p:cNvSpPr>
            <a:spLocks noChangeShapeType="1"/>
          </p:cNvSpPr>
          <p:nvPr/>
        </p:nvSpPr>
        <p:spPr bwMode="auto">
          <a:xfrm flipV="1">
            <a:off x="2005013" y="2665413"/>
            <a:ext cx="1760537" cy="1874837"/>
          </a:xfrm>
          <a:prstGeom prst="line">
            <a:avLst/>
          </a:prstGeom>
          <a:noFill/>
          <a:ln w="36513" cap="rnd">
            <a:solidFill>
              <a:srgbClr val="BFBFBF"/>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7" name="Rectangle 48"/>
          <p:cNvSpPr>
            <a:spLocks noChangeArrowheads="1"/>
          </p:cNvSpPr>
          <p:nvPr/>
        </p:nvSpPr>
        <p:spPr bwMode="auto">
          <a:xfrm>
            <a:off x="641350" y="4968875"/>
            <a:ext cx="271463"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20</a:t>
            </a:r>
            <a:endParaRPr lang="en-US" altLang="en-US" sz="1350">
              <a:solidFill>
                <a:prstClr val="black"/>
              </a:solidFill>
            </a:endParaRPr>
          </a:p>
        </p:txBody>
      </p:sp>
      <p:sp>
        <p:nvSpPr>
          <p:cNvPr id="88" name="Rectangle 49"/>
          <p:cNvSpPr>
            <a:spLocks noChangeArrowheads="1"/>
          </p:cNvSpPr>
          <p:nvPr/>
        </p:nvSpPr>
        <p:spPr bwMode="auto">
          <a:xfrm>
            <a:off x="641350" y="4510088"/>
            <a:ext cx="2714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25</a:t>
            </a:r>
            <a:endParaRPr lang="en-US" altLang="en-US" sz="1350">
              <a:solidFill>
                <a:prstClr val="black"/>
              </a:solidFill>
            </a:endParaRPr>
          </a:p>
        </p:txBody>
      </p:sp>
      <p:sp>
        <p:nvSpPr>
          <p:cNvPr id="89" name="Rectangle 50"/>
          <p:cNvSpPr>
            <a:spLocks noChangeArrowheads="1"/>
          </p:cNvSpPr>
          <p:nvPr/>
        </p:nvSpPr>
        <p:spPr bwMode="auto">
          <a:xfrm>
            <a:off x="641350" y="4051300"/>
            <a:ext cx="2714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30</a:t>
            </a:r>
            <a:endParaRPr lang="en-US" altLang="en-US" sz="1350">
              <a:solidFill>
                <a:prstClr val="black"/>
              </a:solidFill>
            </a:endParaRPr>
          </a:p>
        </p:txBody>
      </p:sp>
      <p:sp>
        <p:nvSpPr>
          <p:cNvPr id="90" name="Rectangle 51"/>
          <p:cNvSpPr>
            <a:spLocks noChangeArrowheads="1"/>
          </p:cNvSpPr>
          <p:nvPr/>
        </p:nvSpPr>
        <p:spPr bwMode="auto">
          <a:xfrm>
            <a:off x="641350" y="3594100"/>
            <a:ext cx="271463"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35</a:t>
            </a:r>
            <a:endParaRPr lang="en-US" altLang="en-US" sz="1350">
              <a:solidFill>
                <a:prstClr val="black"/>
              </a:solidFill>
            </a:endParaRPr>
          </a:p>
        </p:txBody>
      </p:sp>
      <p:sp>
        <p:nvSpPr>
          <p:cNvPr id="91" name="Rectangle 52"/>
          <p:cNvSpPr>
            <a:spLocks noChangeArrowheads="1"/>
          </p:cNvSpPr>
          <p:nvPr/>
        </p:nvSpPr>
        <p:spPr bwMode="auto">
          <a:xfrm>
            <a:off x="641350" y="3135313"/>
            <a:ext cx="27146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40</a:t>
            </a:r>
            <a:endParaRPr lang="en-US" altLang="en-US" sz="1350">
              <a:solidFill>
                <a:prstClr val="black"/>
              </a:solidFill>
            </a:endParaRPr>
          </a:p>
        </p:txBody>
      </p:sp>
      <p:sp>
        <p:nvSpPr>
          <p:cNvPr id="92" name="Rectangle 53"/>
          <p:cNvSpPr>
            <a:spLocks noChangeArrowheads="1"/>
          </p:cNvSpPr>
          <p:nvPr/>
        </p:nvSpPr>
        <p:spPr bwMode="auto">
          <a:xfrm>
            <a:off x="641350" y="2679700"/>
            <a:ext cx="271463"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45</a:t>
            </a:r>
            <a:endParaRPr lang="en-US" altLang="en-US" sz="1350">
              <a:solidFill>
                <a:prstClr val="black"/>
              </a:solidFill>
            </a:endParaRPr>
          </a:p>
        </p:txBody>
      </p:sp>
      <p:sp>
        <p:nvSpPr>
          <p:cNvPr id="93" name="Rectangle 54"/>
          <p:cNvSpPr>
            <a:spLocks noChangeArrowheads="1"/>
          </p:cNvSpPr>
          <p:nvPr/>
        </p:nvSpPr>
        <p:spPr bwMode="auto">
          <a:xfrm>
            <a:off x="641350" y="2219325"/>
            <a:ext cx="2714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50</a:t>
            </a:r>
            <a:endParaRPr lang="en-US" altLang="en-US" sz="1350">
              <a:solidFill>
                <a:prstClr val="black"/>
              </a:solidFill>
            </a:endParaRPr>
          </a:p>
        </p:txBody>
      </p:sp>
      <p:sp>
        <p:nvSpPr>
          <p:cNvPr id="94" name="Rectangle 55"/>
          <p:cNvSpPr>
            <a:spLocks noChangeArrowheads="1"/>
          </p:cNvSpPr>
          <p:nvPr/>
        </p:nvSpPr>
        <p:spPr bwMode="auto">
          <a:xfrm>
            <a:off x="641350" y="1760538"/>
            <a:ext cx="2714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55</a:t>
            </a:r>
            <a:endParaRPr lang="en-US" altLang="en-US" sz="1350">
              <a:solidFill>
                <a:prstClr val="black"/>
              </a:solidFill>
            </a:endParaRPr>
          </a:p>
        </p:txBody>
      </p:sp>
      <p:sp>
        <p:nvSpPr>
          <p:cNvPr id="95" name="Rectangle 56"/>
          <p:cNvSpPr>
            <a:spLocks noChangeArrowheads="1"/>
          </p:cNvSpPr>
          <p:nvPr/>
        </p:nvSpPr>
        <p:spPr bwMode="auto">
          <a:xfrm>
            <a:off x="1743075" y="5305425"/>
            <a:ext cx="3651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Pre</a:t>
            </a:r>
            <a:endParaRPr lang="en-US" altLang="en-US" sz="1350">
              <a:solidFill>
                <a:prstClr val="black"/>
              </a:solidFill>
            </a:endParaRPr>
          </a:p>
        </p:txBody>
      </p:sp>
      <p:sp>
        <p:nvSpPr>
          <p:cNvPr id="96" name="Rectangle 57"/>
          <p:cNvSpPr>
            <a:spLocks noChangeArrowheads="1"/>
          </p:cNvSpPr>
          <p:nvPr/>
        </p:nvSpPr>
        <p:spPr bwMode="auto">
          <a:xfrm>
            <a:off x="3440113" y="5305425"/>
            <a:ext cx="46831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Post</a:t>
            </a:r>
            <a:endParaRPr lang="en-US" altLang="en-US" sz="1350">
              <a:solidFill>
                <a:prstClr val="black"/>
              </a:solidFill>
            </a:endParaRPr>
          </a:p>
        </p:txBody>
      </p:sp>
      <p:sp>
        <p:nvSpPr>
          <p:cNvPr id="99" name="Line 60"/>
          <p:cNvSpPr>
            <a:spLocks noChangeShapeType="1"/>
          </p:cNvSpPr>
          <p:nvPr/>
        </p:nvSpPr>
        <p:spPr bwMode="auto">
          <a:xfrm>
            <a:off x="1458913" y="2200275"/>
            <a:ext cx="358775" cy="0"/>
          </a:xfrm>
          <a:prstGeom prst="line">
            <a:avLst/>
          </a:prstGeom>
          <a:noFill/>
          <a:ln w="55563" cap="rnd">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00" name="Rectangle 61"/>
          <p:cNvSpPr>
            <a:spLocks noChangeArrowheads="1"/>
          </p:cNvSpPr>
          <p:nvPr/>
        </p:nvSpPr>
        <p:spPr bwMode="auto">
          <a:xfrm>
            <a:off x="1860550" y="2038350"/>
            <a:ext cx="3397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GG</a:t>
            </a:r>
            <a:endParaRPr lang="en-US" altLang="en-US" sz="1350">
              <a:solidFill>
                <a:prstClr val="black"/>
              </a:solidFill>
            </a:endParaRPr>
          </a:p>
        </p:txBody>
      </p:sp>
      <p:sp>
        <p:nvSpPr>
          <p:cNvPr id="101" name="Line 62"/>
          <p:cNvSpPr>
            <a:spLocks noChangeShapeType="1"/>
          </p:cNvSpPr>
          <p:nvPr/>
        </p:nvSpPr>
        <p:spPr bwMode="auto">
          <a:xfrm>
            <a:off x="1458913" y="2470150"/>
            <a:ext cx="358775" cy="0"/>
          </a:xfrm>
          <a:prstGeom prst="line">
            <a:avLst/>
          </a:prstGeom>
          <a:noFill/>
          <a:ln w="55563" cap="rnd">
            <a:solidFill>
              <a:srgbClr val="BFBFBF"/>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r>
              <a:rPr lang="fr-FR" sz="1350" dirty="0">
                <a:solidFill>
                  <a:prstClr val="black"/>
                </a:solidFill>
                <a:latin typeface="Calibri"/>
              </a:rPr>
              <a:t>   </a:t>
            </a:r>
          </a:p>
        </p:txBody>
      </p:sp>
      <p:sp>
        <p:nvSpPr>
          <p:cNvPr id="102" name="Rectangle 63"/>
          <p:cNvSpPr>
            <a:spLocks noChangeArrowheads="1"/>
          </p:cNvSpPr>
          <p:nvPr/>
        </p:nvSpPr>
        <p:spPr bwMode="auto">
          <a:xfrm>
            <a:off x="1860550" y="2301875"/>
            <a:ext cx="6651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dirty="0">
                <a:solidFill>
                  <a:srgbClr val="595959"/>
                </a:solidFill>
                <a:latin typeface="Calibri" panose="020F0502020204030204" pitchFamily="34" charset="0"/>
              </a:rPr>
              <a:t>MATH</a:t>
            </a:r>
            <a:endParaRPr lang="en-US" altLang="en-US" sz="1350" dirty="0">
              <a:solidFill>
                <a:prstClr val="black"/>
              </a:solidFill>
            </a:endParaRPr>
          </a:p>
        </p:txBody>
      </p:sp>
      <p:sp>
        <p:nvSpPr>
          <p:cNvPr id="107549" name="ZoneTexte 136"/>
          <p:cNvSpPr txBox="1">
            <a:spLocks noChangeArrowheads="1"/>
          </p:cNvSpPr>
          <p:nvPr/>
        </p:nvSpPr>
        <p:spPr bwMode="auto">
          <a:xfrm>
            <a:off x="2368550" y="4735513"/>
            <a:ext cx="2352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r>
              <a:rPr lang="fr-FR" altLang="en-US" sz="1800">
                <a:solidFill>
                  <a:srgbClr val="000000"/>
                </a:solidFill>
              </a:rPr>
              <a:t>F= 24, p &lt; .0001, .71 ET</a:t>
            </a:r>
          </a:p>
        </p:txBody>
      </p:sp>
      <p:grpSp>
        <p:nvGrpSpPr>
          <p:cNvPr id="140" name="Groupe 139"/>
          <p:cNvGrpSpPr>
            <a:grpSpLocks/>
          </p:cNvGrpSpPr>
          <p:nvPr/>
        </p:nvGrpSpPr>
        <p:grpSpPr bwMode="auto">
          <a:xfrm>
            <a:off x="4467225" y="1598613"/>
            <a:ext cx="4900613" cy="5362575"/>
            <a:chOff x="5955327" y="989310"/>
            <a:chExt cx="6535738" cy="7148215"/>
          </a:xfrm>
        </p:grpSpPr>
        <p:grpSp>
          <p:nvGrpSpPr>
            <p:cNvPr id="107551" name="Groupe 138"/>
            <p:cNvGrpSpPr>
              <a:grpSpLocks/>
            </p:cNvGrpSpPr>
            <p:nvPr/>
          </p:nvGrpSpPr>
          <p:grpSpPr bwMode="auto">
            <a:xfrm>
              <a:off x="5955327" y="1211263"/>
              <a:ext cx="6535738" cy="6926262"/>
              <a:chOff x="5955327" y="1211263"/>
              <a:chExt cx="6535738" cy="6926262"/>
            </a:xfrm>
          </p:grpSpPr>
          <p:sp>
            <p:nvSpPr>
              <p:cNvPr id="105" name="AutoShape 65"/>
              <p:cNvSpPr>
                <a:spLocks noChangeAspect="1" noChangeArrowheads="1" noTextEdit="1"/>
              </p:cNvSpPr>
              <p:nvPr/>
            </p:nvSpPr>
            <p:spPr bwMode="auto">
              <a:xfrm>
                <a:off x="5955327" y="1211500"/>
                <a:ext cx="6535738" cy="692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07" name="Freeform 68"/>
              <p:cNvSpPr>
                <a:spLocks noEditPoints="1"/>
              </p:cNvSpPr>
              <p:nvPr/>
            </p:nvSpPr>
            <p:spPr bwMode="auto">
              <a:xfrm>
                <a:off x="7473346" y="1456969"/>
                <a:ext cx="4719195" cy="3789952"/>
              </a:xfrm>
              <a:custGeom>
                <a:avLst/>
                <a:gdLst>
                  <a:gd name="T0" fmla="*/ 0 w 2973"/>
                  <a:gd name="T1" fmla="*/ 2388 h 2388"/>
                  <a:gd name="T2" fmla="*/ 2973 w 2973"/>
                  <a:gd name="T3" fmla="*/ 2388 h 2388"/>
                  <a:gd name="T4" fmla="*/ 0 w 2973"/>
                  <a:gd name="T5" fmla="*/ 2057 h 2388"/>
                  <a:gd name="T6" fmla="*/ 2973 w 2973"/>
                  <a:gd name="T7" fmla="*/ 2057 h 2388"/>
                  <a:gd name="T8" fmla="*/ 0 w 2973"/>
                  <a:gd name="T9" fmla="*/ 1714 h 2388"/>
                  <a:gd name="T10" fmla="*/ 2973 w 2973"/>
                  <a:gd name="T11" fmla="*/ 1714 h 2388"/>
                  <a:gd name="T12" fmla="*/ 0 w 2973"/>
                  <a:gd name="T13" fmla="*/ 1371 h 2388"/>
                  <a:gd name="T14" fmla="*/ 2973 w 2973"/>
                  <a:gd name="T15" fmla="*/ 1371 h 2388"/>
                  <a:gd name="T16" fmla="*/ 0 w 2973"/>
                  <a:gd name="T17" fmla="*/ 1028 h 2388"/>
                  <a:gd name="T18" fmla="*/ 2973 w 2973"/>
                  <a:gd name="T19" fmla="*/ 1028 h 2388"/>
                  <a:gd name="T20" fmla="*/ 0 w 2973"/>
                  <a:gd name="T21" fmla="*/ 686 h 2388"/>
                  <a:gd name="T22" fmla="*/ 2973 w 2973"/>
                  <a:gd name="T23" fmla="*/ 686 h 2388"/>
                  <a:gd name="T24" fmla="*/ 0 w 2973"/>
                  <a:gd name="T25" fmla="*/ 343 h 2388"/>
                  <a:gd name="T26" fmla="*/ 2973 w 2973"/>
                  <a:gd name="T27" fmla="*/ 343 h 2388"/>
                  <a:gd name="T28" fmla="*/ 0 w 2973"/>
                  <a:gd name="T29" fmla="*/ 0 h 2388"/>
                  <a:gd name="T30" fmla="*/ 2973 w 2973"/>
                  <a:gd name="T31" fmla="*/ 0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73" h="2388">
                    <a:moveTo>
                      <a:pt x="0" y="2388"/>
                    </a:moveTo>
                    <a:lnTo>
                      <a:pt x="2973" y="2388"/>
                    </a:lnTo>
                    <a:moveTo>
                      <a:pt x="0" y="2057"/>
                    </a:moveTo>
                    <a:lnTo>
                      <a:pt x="2973" y="2057"/>
                    </a:lnTo>
                    <a:moveTo>
                      <a:pt x="0" y="1714"/>
                    </a:moveTo>
                    <a:lnTo>
                      <a:pt x="2973" y="1714"/>
                    </a:lnTo>
                    <a:moveTo>
                      <a:pt x="0" y="1371"/>
                    </a:moveTo>
                    <a:lnTo>
                      <a:pt x="2973" y="1371"/>
                    </a:lnTo>
                    <a:moveTo>
                      <a:pt x="0" y="1028"/>
                    </a:moveTo>
                    <a:lnTo>
                      <a:pt x="2973" y="1028"/>
                    </a:lnTo>
                    <a:moveTo>
                      <a:pt x="0" y="686"/>
                    </a:moveTo>
                    <a:lnTo>
                      <a:pt x="2973" y="686"/>
                    </a:lnTo>
                    <a:moveTo>
                      <a:pt x="0" y="343"/>
                    </a:moveTo>
                    <a:lnTo>
                      <a:pt x="2973" y="343"/>
                    </a:lnTo>
                    <a:moveTo>
                      <a:pt x="0" y="0"/>
                    </a:moveTo>
                    <a:lnTo>
                      <a:pt x="2973" y="0"/>
                    </a:lnTo>
                  </a:path>
                </a:pathLst>
              </a:custGeom>
              <a:noFill/>
              <a:ln w="19050" cap="flat">
                <a:solidFill>
                  <a:srgbClr val="D9D9D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08" name="Line 69"/>
              <p:cNvSpPr>
                <a:spLocks noChangeShapeType="1"/>
              </p:cNvSpPr>
              <p:nvPr/>
            </p:nvSpPr>
            <p:spPr bwMode="auto">
              <a:xfrm flipV="1">
                <a:off x="7473346" y="1456969"/>
                <a:ext cx="0" cy="4333791"/>
              </a:xfrm>
              <a:prstGeom prst="line">
                <a:avLst/>
              </a:prstGeom>
              <a:noFill/>
              <a:ln w="19050" cap="flat">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09" name="Freeform 70"/>
              <p:cNvSpPr>
                <a:spLocks noEditPoints="1"/>
              </p:cNvSpPr>
              <p:nvPr/>
            </p:nvSpPr>
            <p:spPr bwMode="auto">
              <a:xfrm>
                <a:off x="7361135" y="1456969"/>
                <a:ext cx="112211" cy="4333791"/>
              </a:xfrm>
              <a:custGeom>
                <a:avLst/>
                <a:gdLst>
                  <a:gd name="T0" fmla="*/ 0 w 71"/>
                  <a:gd name="T1" fmla="*/ 2731 h 2731"/>
                  <a:gd name="T2" fmla="*/ 71 w 71"/>
                  <a:gd name="T3" fmla="*/ 2731 h 2731"/>
                  <a:gd name="T4" fmla="*/ 0 w 71"/>
                  <a:gd name="T5" fmla="*/ 2388 h 2731"/>
                  <a:gd name="T6" fmla="*/ 71 w 71"/>
                  <a:gd name="T7" fmla="*/ 2388 h 2731"/>
                  <a:gd name="T8" fmla="*/ 0 w 71"/>
                  <a:gd name="T9" fmla="*/ 2057 h 2731"/>
                  <a:gd name="T10" fmla="*/ 71 w 71"/>
                  <a:gd name="T11" fmla="*/ 2057 h 2731"/>
                  <a:gd name="T12" fmla="*/ 0 w 71"/>
                  <a:gd name="T13" fmla="*/ 1714 h 2731"/>
                  <a:gd name="T14" fmla="*/ 71 w 71"/>
                  <a:gd name="T15" fmla="*/ 1714 h 2731"/>
                  <a:gd name="T16" fmla="*/ 0 w 71"/>
                  <a:gd name="T17" fmla="*/ 1371 h 2731"/>
                  <a:gd name="T18" fmla="*/ 71 w 71"/>
                  <a:gd name="T19" fmla="*/ 1371 h 2731"/>
                  <a:gd name="T20" fmla="*/ 0 w 71"/>
                  <a:gd name="T21" fmla="*/ 1028 h 2731"/>
                  <a:gd name="T22" fmla="*/ 71 w 71"/>
                  <a:gd name="T23" fmla="*/ 1028 h 2731"/>
                  <a:gd name="T24" fmla="*/ 0 w 71"/>
                  <a:gd name="T25" fmla="*/ 686 h 2731"/>
                  <a:gd name="T26" fmla="*/ 71 w 71"/>
                  <a:gd name="T27" fmla="*/ 686 h 2731"/>
                  <a:gd name="T28" fmla="*/ 0 w 71"/>
                  <a:gd name="T29" fmla="*/ 343 h 2731"/>
                  <a:gd name="T30" fmla="*/ 71 w 71"/>
                  <a:gd name="T31" fmla="*/ 343 h 2731"/>
                  <a:gd name="T32" fmla="*/ 0 w 71"/>
                  <a:gd name="T33" fmla="*/ 0 h 2731"/>
                  <a:gd name="T34" fmla="*/ 71 w 71"/>
                  <a:gd name="T35" fmla="*/ 0 h 2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2731">
                    <a:moveTo>
                      <a:pt x="0" y="2731"/>
                    </a:moveTo>
                    <a:lnTo>
                      <a:pt x="71" y="2731"/>
                    </a:lnTo>
                    <a:moveTo>
                      <a:pt x="0" y="2388"/>
                    </a:moveTo>
                    <a:lnTo>
                      <a:pt x="71" y="2388"/>
                    </a:lnTo>
                    <a:moveTo>
                      <a:pt x="0" y="2057"/>
                    </a:moveTo>
                    <a:lnTo>
                      <a:pt x="71" y="2057"/>
                    </a:lnTo>
                    <a:moveTo>
                      <a:pt x="0" y="1714"/>
                    </a:moveTo>
                    <a:lnTo>
                      <a:pt x="71" y="1714"/>
                    </a:lnTo>
                    <a:moveTo>
                      <a:pt x="0" y="1371"/>
                    </a:moveTo>
                    <a:lnTo>
                      <a:pt x="71" y="1371"/>
                    </a:lnTo>
                    <a:moveTo>
                      <a:pt x="0" y="1028"/>
                    </a:moveTo>
                    <a:lnTo>
                      <a:pt x="71" y="1028"/>
                    </a:lnTo>
                    <a:moveTo>
                      <a:pt x="0" y="686"/>
                    </a:moveTo>
                    <a:lnTo>
                      <a:pt x="71" y="686"/>
                    </a:lnTo>
                    <a:moveTo>
                      <a:pt x="0" y="343"/>
                    </a:moveTo>
                    <a:lnTo>
                      <a:pt x="71" y="343"/>
                    </a:lnTo>
                    <a:moveTo>
                      <a:pt x="0" y="0"/>
                    </a:moveTo>
                    <a:lnTo>
                      <a:pt x="71"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0" name="Line 71"/>
              <p:cNvSpPr>
                <a:spLocks noChangeShapeType="1"/>
              </p:cNvSpPr>
              <p:nvPr/>
            </p:nvSpPr>
            <p:spPr bwMode="auto">
              <a:xfrm>
                <a:off x="7473346" y="5790760"/>
                <a:ext cx="4719195" cy="0"/>
              </a:xfrm>
              <a:prstGeom prst="line">
                <a:avLst/>
              </a:prstGeom>
              <a:noFill/>
              <a:ln w="19050" cap="flat">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1" name="Freeform 72"/>
              <p:cNvSpPr>
                <a:spLocks noEditPoints="1"/>
              </p:cNvSpPr>
              <p:nvPr/>
            </p:nvSpPr>
            <p:spPr bwMode="auto">
              <a:xfrm>
                <a:off x="7473346" y="5790760"/>
                <a:ext cx="4719195" cy="114270"/>
              </a:xfrm>
              <a:custGeom>
                <a:avLst/>
                <a:gdLst>
                  <a:gd name="T0" fmla="*/ 0 w 2973"/>
                  <a:gd name="T1" fmla="*/ 0 h 71"/>
                  <a:gd name="T2" fmla="*/ 0 w 2973"/>
                  <a:gd name="T3" fmla="*/ 71 h 71"/>
                  <a:gd name="T4" fmla="*/ 1486 w 2973"/>
                  <a:gd name="T5" fmla="*/ 0 h 71"/>
                  <a:gd name="T6" fmla="*/ 1486 w 2973"/>
                  <a:gd name="T7" fmla="*/ 71 h 71"/>
                  <a:gd name="T8" fmla="*/ 2973 w 2973"/>
                  <a:gd name="T9" fmla="*/ 0 h 71"/>
                  <a:gd name="T10" fmla="*/ 2973 w 2973"/>
                  <a:gd name="T11" fmla="*/ 71 h 71"/>
                </a:gdLst>
                <a:ahLst/>
                <a:cxnLst>
                  <a:cxn ang="0">
                    <a:pos x="T0" y="T1"/>
                  </a:cxn>
                  <a:cxn ang="0">
                    <a:pos x="T2" y="T3"/>
                  </a:cxn>
                  <a:cxn ang="0">
                    <a:pos x="T4" y="T5"/>
                  </a:cxn>
                  <a:cxn ang="0">
                    <a:pos x="T6" y="T7"/>
                  </a:cxn>
                  <a:cxn ang="0">
                    <a:pos x="T8" y="T9"/>
                  </a:cxn>
                  <a:cxn ang="0">
                    <a:pos x="T10" y="T11"/>
                  </a:cxn>
                </a:cxnLst>
                <a:rect l="0" t="0" r="r" b="b"/>
                <a:pathLst>
                  <a:path w="2973" h="71">
                    <a:moveTo>
                      <a:pt x="0" y="0"/>
                    </a:moveTo>
                    <a:lnTo>
                      <a:pt x="0" y="71"/>
                    </a:lnTo>
                    <a:moveTo>
                      <a:pt x="1486" y="0"/>
                    </a:moveTo>
                    <a:lnTo>
                      <a:pt x="1486" y="71"/>
                    </a:lnTo>
                    <a:moveTo>
                      <a:pt x="2973" y="0"/>
                    </a:moveTo>
                    <a:lnTo>
                      <a:pt x="2973" y="71"/>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2" name="Freeform 73"/>
              <p:cNvSpPr>
                <a:spLocks noEditPoints="1"/>
              </p:cNvSpPr>
              <p:nvPr/>
            </p:nvSpPr>
            <p:spPr bwMode="auto">
              <a:xfrm>
                <a:off x="8597569" y="5039542"/>
                <a:ext cx="112211" cy="207379"/>
              </a:xfrm>
              <a:custGeom>
                <a:avLst/>
                <a:gdLst>
                  <a:gd name="T0" fmla="*/ 35 w 70"/>
                  <a:gd name="T1" fmla="*/ 71 h 130"/>
                  <a:gd name="T2" fmla="*/ 35 w 70"/>
                  <a:gd name="T3" fmla="*/ 130 h 130"/>
                  <a:gd name="T4" fmla="*/ 35 w 70"/>
                  <a:gd name="T5" fmla="*/ 71 h 130"/>
                  <a:gd name="T6" fmla="*/ 35 w 70"/>
                  <a:gd name="T7" fmla="*/ 0 h 130"/>
                  <a:gd name="T8" fmla="*/ 0 w 70"/>
                  <a:gd name="T9" fmla="*/ 130 h 130"/>
                  <a:gd name="T10" fmla="*/ 70 w 70"/>
                  <a:gd name="T11" fmla="*/ 130 h 130"/>
                  <a:gd name="T12" fmla="*/ 0 w 70"/>
                  <a:gd name="T13" fmla="*/ 0 h 130"/>
                  <a:gd name="T14" fmla="*/ 70 w 70"/>
                  <a:gd name="T15" fmla="*/ 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130">
                    <a:moveTo>
                      <a:pt x="35" y="71"/>
                    </a:moveTo>
                    <a:lnTo>
                      <a:pt x="35" y="130"/>
                    </a:lnTo>
                    <a:moveTo>
                      <a:pt x="35" y="71"/>
                    </a:moveTo>
                    <a:lnTo>
                      <a:pt x="35" y="0"/>
                    </a:lnTo>
                    <a:moveTo>
                      <a:pt x="0" y="130"/>
                    </a:moveTo>
                    <a:lnTo>
                      <a:pt x="70" y="130"/>
                    </a:lnTo>
                    <a:moveTo>
                      <a:pt x="0" y="0"/>
                    </a:moveTo>
                    <a:lnTo>
                      <a:pt x="70" y="0"/>
                    </a:lnTo>
                  </a:path>
                </a:pathLst>
              </a:custGeom>
              <a:noFill/>
              <a:ln w="19050"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3" name="Freeform 74"/>
              <p:cNvSpPr>
                <a:spLocks noEditPoints="1"/>
              </p:cNvSpPr>
              <p:nvPr/>
            </p:nvSpPr>
            <p:spPr bwMode="auto">
              <a:xfrm>
                <a:off x="10956108" y="2036783"/>
                <a:ext cx="114328" cy="188334"/>
              </a:xfrm>
              <a:custGeom>
                <a:avLst/>
                <a:gdLst>
                  <a:gd name="T0" fmla="*/ 35 w 71"/>
                  <a:gd name="T1" fmla="*/ 59 h 119"/>
                  <a:gd name="T2" fmla="*/ 35 w 71"/>
                  <a:gd name="T3" fmla="*/ 119 h 119"/>
                  <a:gd name="T4" fmla="*/ 35 w 71"/>
                  <a:gd name="T5" fmla="*/ 59 h 119"/>
                  <a:gd name="T6" fmla="*/ 35 w 71"/>
                  <a:gd name="T7" fmla="*/ 0 h 119"/>
                  <a:gd name="T8" fmla="*/ 0 w 71"/>
                  <a:gd name="T9" fmla="*/ 119 h 119"/>
                  <a:gd name="T10" fmla="*/ 71 w 71"/>
                  <a:gd name="T11" fmla="*/ 119 h 119"/>
                  <a:gd name="T12" fmla="*/ 0 w 71"/>
                  <a:gd name="T13" fmla="*/ 0 h 119"/>
                  <a:gd name="T14" fmla="*/ 71 w 71"/>
                  <a:gd name="T15" fmla="*/ 0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19">
                    <a:moveTo>
                      <a:pt x="35" y="59"/>
                    </a:moveTo>
                    <a:lnTo>
                      <a:pt x="35" y="119"/>
                    </a:lnTo>
                    <a:moveTo>
                      <a:pt x="35" y="59"/>
                    </a:moveTo>
                    <a:lnTo>
                      <a:pt x="35" y="0"/>
                    </a:lnTo>
                    <a:moveTo>
                      <a:pt x="0" y="119"/>
                    </a:moveTo>
                    <a:lnTo>
                      <a:pt x="71" y="119"/>
                    </a:lnTo>
                    <a:moveTo>
                      <a:pt x="0" y="0"/>
                    </a:moveTo>
                    <a:lnTo>
                      <a:pt x="71" y="0"/>
                    </a:lnTo>
                  </a:path>
                </a:pathLst>
              </a:custGeom>
              <a:noFill/>
              <a:ln w="19050"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4" name="Freeform 75"/>
              <p:cNvSpPr>
                <a:spLocks noEditPoints="1"/>
              </p:cNvSpPr>
              <p:nvPr/>
            </p:nvSpPr>
            <p:spPr bwMode="auto">
              <a:xfrm>
                <a:off x="8597569" y="4908343"/>
                <a:ext cx="112211" cy="207379"/>
              </a:xfrm>
              <a:custGeom>
                <a:avLst/>
                <a:gdLst>
                  <a:gd name="T0" fmla="*/ 35 w 70"/>
                  <a:gd name="T1" fmla="*/ 59 h 130"/>
                  <a:gd name="T2" fmla="*/ 35 w 70"/>
                  <a:gd name="T3" fmla="*/ 130 h 130"/>
                  <a:gd name="T4" fmla="*/ 35 w 70"/>
                  <a:gd name="T5" fmla="*/ 59 h 130"/>
                  <a:gd name="T6" fmla="*/ 35 w 70"/>
                  <a:gd name="T7" fmla="*/ 0 h 130"/>
                  <a:gd name="T8" fmla="*/ 0 w 70"/>
                  <a:gd name="T9" fmla="*/ 130 h 130"/>
                  <a:gd name="T10" fmla="*/ 70 w 70"/>
                  <a:gd name="T11" fmla="*/ 130 h 130"/>
                  <a:gd name="T12" fmla="*/ 0 w 70"/>
                  <a:gd name="T13" fmla="*/ 0 h 130"/>
                  <a:gd name="T14" fmla="*/ 70 w 70"/>
                  <a:gd name="T15" fmla="*/ 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130">
                    <a:moveTo>
                      <a:pt x="35" y="59"/>
                    </a:moveTo>
                    <a:lnTo>
                      <a:pt x="35" y="130"/>
                    </a:lnTo>
                    <a:moveTo>
                      <a:pt x="35" y="59"/>
                    </a:moveTo>
                    <a:lnTo>
                      <a:pt x="35" y="0"/>
                    </a:lnTo>
                    <a:moveTo>
                      <a:pt x="0" y="130"/>
                    </a:moveTo>
                    <a:lnTo>
                      <a:pt x="70" y="130"/>
                    </a:lnTo>
                    <a:moveTo>
                      <a:pt x="0" y="0"/>
                    </a:moveTo>
                    <a:lnTo>
                      <a:pt x="70" y="0"/>
                    </a:lnTo>
                  </a:path>
                </a:pathLst>
              </a:custGeom>
              <a:noFill/>
              <a:ln w="19050"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5" name="Freeform 76"/>
              <p:cNvSpPr>
                <a:spLocks noEditPoints="1"/>
              </p:cNvSpPr>
              <p:nvPr/>
            </p:nvSpPr>
            <p:spPr bwMode="auto">
              <a:xfrm>
                <a:off x="10956108" y="2525604"/>
                <a:ext cx="114328" cy="207379"/>
              </a:xfrm>
              <a:custGeom>
                <a:avLst/>
                <a:gdLst>
                  <a:gd name="T0" fmla="*/ 35 w 71"/>
                  <a:gd name="T1" fmla="*/ 71 h 130"/>
                  <a:gd name="T2" fmla="*/ 35 w 71"/>
                  <a:gd name="T3" fmla="*/ 130 h 130"/>
                  <a:gd name="T4" fmla="*/ 35 w 71"/>
                  <a:gd name="T5" fmla="*/ 71 h 130"/>
                  <a:gd name="T6" fmla="*/ 35 w 71"/>
                  <a:gd name="T7" fmla="*/ 0 h 130"/>
                  <a:gd name="T8" fmla="*/ 0 w 71"/>
                  <a:gd name="T9" fmla="*/ 130 h 130"/>
                  <a:gd name="T10" fmla="*/ 71 w 71"/>
                  <a:gd name="T11" fmla="*/ 130 h 130"/>
                  <a:gd name="T12" fmla="*/ 0 w 71"/>
                  <a:gd name="T13" fmla="*/ 0 h 130"/>
                  <a:gd name="T14" fmla="*/ 71 w 71"/>
                  <a:gd name="T15" fmla="*/ 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30">
                    <a:moveTo>
                      <a:pt x="35" y="71"/>
                    </a:moveTo>
                    <a:lnTo>
                      <a:pt x="35" y="130"/>
                    </a:lnTo>
                    <a:moveTo>
                      <a:pt x="35" y="71"/>
                    </a:moveTo>
                    <a:lnTo>
                      <a:pt x="35" y="0"/>
                    </a:lnTo>
                    <a:moveTo>
                      <a:pt x="0" y="130"/>
                    </a:moveTo>
                    <a:lnTo>
                      <a:pt x="71" y="130"/>
                    </a:lnTo>
                    <a:moveTo>
                      <a:pt x="0" y="0"/>
                    </a:moveTo>
                    <a:lnTo>
                      <a:pt x="71" y="0"/>
                    </a:lnTo>
                  </a:path>
                </a:pathLst>
              </a:custGeom>
              <a:noFill/>
              <a:ln w="19050"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6" name="Line 77"/>
              <p:cNvSpPr>
                <a:spLocks noChangeShapeType="1"/>
              </p:cNvSpPr>
              <p:nvPr/>
            </p:nvSpPr>
            <p:spPr bwMode="auto">
              <a:xfrm flipV="1">
                <a:off x="8644147" y="2121427"/>
                <a:ext cx="2377595" cy="3021803"/>
              </a:xfrm>
              <a:prstGeom prst="line">
                <a:avLst/>
              </a:prstGeom>
              <a:noFill/>
              <a:ln w="38100" cap="rnd">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7" name="Line 78"/>
              <p:cNvSpPr>
                <a:spLocks noChangeShapeType="1"/>
              </p:cNvSpPr>
              <p:nvPr/>
            </p:nvSpPr>
            <p:spPr bwMode="auto">
              <a:xfrm flipV="1">
                <a:off x="8644147" y="2629293"/>
                <a:ext cx="2377595" cy="2382738"/>
              </a:xfrm>
              <a:prstGeom prst="line">
                <a:avLst/>
              </a:prstGeom>
              <a:noFill/>
              <a:ln w="38100" cap="rnd">
                <a:solidFill>
                  <a:srgbClr val="BFBFBF"/>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8" name="Rectangle 79"/>
              <p:cNvSpPr>
                <a:spLocks noChangeArrowheads="1"/>
              </p:cNvSpPr>
              <p:nvPr/>
            </p:nvSpPr>
            <p:spPr bwMode="auto">
              <a:xfrm>
                <a:off x="6800083" y="5572801"/>
                <a:ext cx="364155" cy="429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10</a:t>
                </a:r>
                <a:endParaRPr lang="en-US" altLang="en-US" sz="1350">
                  <a:solidFill>
                    <a:prstClr val="black"/>
                  </a:solidFill>
                </a:endParaRPr>
              </a:p>
            </p:txBody>
          </p:sp>
          <p:sp>
            <p:nvSpPr>
              <p:cNvPr id="119" name="Rectangle 80"/>
              <p:cNvSpPr>
                <a:spLocks noChangeArrowheads="1"/>
              </p:cNvSpPr>
              <p:nvPr/>
            </p:nvSpPr>
            <p:spPr bwMode="auto">
              <a:xfrm>
                <a:off x="6800083" y="5033193"/>
                <a:ext cx="364155" cy="429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15</a:t>
                </a:r>
                <a:endParaRPr lang="en-US" altLang="en-US" sz="1350">
                  <a:solidFill>
                    <a:prstClr val="black"/>
                  </a:solidFill>
                </a:endParaRPr>
              </a:p>
            </p:txBody>
          </p:sp>
          <p:sp>
            <p:nvSpPr>
              <p:cNvPr id="120" name="Rectangle 81"/>
              <p:cNvSpPr>
                <a:spLocks noChangeArrowheads="1"/>
              </p:cNvSpPr>
              <p:nvPr/>
            </p:nvSpPr>
            <p:spPr bwMode="auto">
              <a:xfrm>
                <a:off x="6800083" y="4487237"/>
                <a:ext cx="364155" cy="431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20</a:t>
                </a:r>
                <a:endParaRPr lang="en-US" altLang="en-US" sz="1350">
                  <a:solidFill>
                    <a:prstClr val="black"/>
                  </a:solidFill>
                </a:endParaRPr>
              </a:p>
            </p:txBody>
          </p:sp>
          <p:sp>
            <p:nvSpPr>
              <p:cNvPr id="121" name="Rectangle 82"/>
              <p:cNvSpPr>
                <a:spLocks noChangeArrowheads="1"/>
              </p:cNvSpPr>
              <p:nvPr/>
            </p:nvSpPr>
            <p:spPr bwMode="auto">
              <a:xfrm>
                <a:off x="6800083" y="3947630"/>
                <a:ext cx="364155" cy="431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25</a:t>
                </a:r>
                <a:endParaRPr lang="en-US" altLang="en-US" sz="1350">
                  <a:solidFill>
                    <a:prstClr val="black"/>
                  </a:solidFill>
                </a:endParaRPr>
              </a:p>
            </p:txBody>
          </p:sp>
          <p:sp>
            <p:nvSpPr>
              <p:cNvPr id="122" name="Rectangle 83"/>
              <p:cNvSpPr>
                <a:spLocks noChangeArrowheads="1"/>
              </p:cNvSpPr>
              <p:nvPr/>
            </p:nvSpPr>
            <p:spPr bwMode="auto">
              <a:xfrm>
                <a:off x="6800083" y="3403789"/>
                <a:ext cx="364155" cy="431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30</a:t>
                </a:r>
                <a:endParaRPr lang="en-US" altLang="en-US" sz="1350">
                  <a:solidFill>
                    <a:prstClr val="black"/>
                  </a:solidFill>
                </a:endParaRPr>
              </a:p>
            </p:txBody>
          </p:sp>
          <p:sp>
            <p:nvSpPr>
              <p:cNvPr id="123" name="Rectangle 84"/>
              <p:cNvSpPr>
                <a:spLocks noChangeArrowheads="1"/>
              </p:cNvSpPr>
              <p:nvPr/>
            </p:nvSpPr>
            <p:spPr bwMode="auto">
              <a:xfrm>
                <a:off x="6800083" y="2864182"/>
                <a:ext cx="364155" cy="431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35</a:t>
                </a:r>
                <a:endParaRPr lang="en-US" altLang="en-US" sz="1350">
                  <a:solidFill>
                    <a:prstClr val="black"/>
                  </a:solidFill>
                </a:endParaRPr>
              </a:p>
            </p:txBody>
          </p:sp>
          <p:sp>
            <p:nvSpPr>
              <p:cNvPr id="124" name="Rectangle 85"/>
              <p:cNvSpPr>
                <a:spLocks noChangeArrowheads="1"/>
              </p:cNvSpPr>
              <p:nvPr/>
            </p:nvSpPr>
            <p:spPr bwMode="auto">
              <a:xfrm>
                <a:off x="6800083" y="2320341"/>
                <a:ext cx="364155" cy="429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40</a:t>
                </a:r>
                <a:endParaRPr lang="en-US" altLang="en-US" sz="1350">
                  <a:solidFill>
                    <a:prstClr val="black"/>
                  </a:solidFill>
                </a:endParaRPr>
              </a:p>
            </p:txBody>
          </p:sp>
          <p:sp>
            <p:nvSpPr>
              <p:cNvPr id="125" name="Rectangle 86"/>
              <p:cNvSpPr>
                <a:spLocks noChangeArrowheads="1"/>
              </p:cNvSpPr>
              <p:nvPr/>
            </p:nvSpPr>
            <p:spPr bwMode="auto">
              <a:xfrm>
                <a:off x="6800083" y="1778617"/>
                <a:ext cx="364155" cy="429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45</a:t>
                </a:r>
                <a:endParaRPr lang="en-US" altLang="en-US" sz="1350">
                  <a:solidFill>
                    <a:prstClr val="black"/>
                  </a:solidFill>
                </a:endParaRPr>
              </a:p>
            </p:txBody>
          </p:sp>
          <p:sp>
            <p:nvSpPr>
              <p:cNvPr id="126" name="Rectangle 87"/>
              <p:cNvSpPr>
                <a:spLocks noChangeArrowheads="1"/>
              </p:cNvSpPr>
              <p:nvPr/>
            </p:nvSpPr>
            <p:spPr bwMode="auto">
              <a:xfrm>
                <a:off x="6800083" y="1234778"/>
                <a:ext cx="364155" cy="431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50</a:t>
                </a:r>
                <a:endParaRPr lang="en-US" altLang="en-US" sz="1350">
                  <a:solidFill>
                    <a:prstClr val="black"/>
                  </a:solidFill>
                </a:endParaRPr>
              </a:p>
            </p:txBody>
          </p:sp>
          <p:sp>
            <p:nvSpPr>
              <p:cNvPr id="127" name="Rectangle 88"/>
              <p:cNvSpPr>
                <a:spLocks noChangeArrowheads="1"/>
              </p:cNvSpPr>
              <p:nvPr/>
            </p:nvSpPr>
            <p:spPr bwMode="auto">
              <a:xfrm>
                <a:off x="8421843" y="6027764"/>
                <a:ext cx="486952" cy="431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Pre</a:t>
                </a:r>
                <a:endParaRPr lang="en-US" altLang="en-US" sz="1350">
                  <a:solidFill>
                    <a:prstClr val="black"/>
                  </a:solidFill>
                </a:endParaRPr>
              </a:p>
            </p:txBody>
          </p:sp>
          <p:sp>
            <p:nvSpPr>
              <p:cNvPr id="128" name="Rectangle 89"/>
              <p:cNvSpPr>
                <a:spLocks noChangeArrowheads="1"/>
              </p:cNvSpPr>
              <p:nvPr/>
            </p:nvSpPr>
            <p:spPr bwMode="auto">
              <a:xfrm>
                <a:off x="10714750" y="6027764"/>
                <a:ext cx="624569" cy="431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a:solidFill>
                      <a:srgbClr val="595959"/>
                    </a:solidFill>
                    <a:latin typeface="Calibri" panose="020F0502020204030204" pitchFamily="34" charset="0"/>
                  </a:rPr>
                  <a:t>Post</a:t>
                </a:r>
                <a:endParaRPr lang="en-US" altLang="en-US" sz="1350">
                  <a:solidFill>
                    <a:prstClr val="black"/>
                  </a:solidFill>
                </a:endParaRPr>
              </a:p>
            </p:txBody>
          </p:sp>
          <p:sp>
            <p:nvSpPr>
              <p:cNvPr id="129" name="Rectangle 90"/>
              <p:cNvSpPr>
                <a:spLocks noChangeArrowheads="1"/>
              </p:cNvSpPr>
              <p:nvPr/>
            </p:nvSpPr>
            <p:spPr bwMode="auto">
              <a:xfrm>
                <a:off x="6611653" y="4398360"/>
                <a:ext cx="165140" cy="277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350" dirty="0">
                    <a:solidFill>
                      <a:srgbClr val="595959"/>
                    </a:solidFill>
                    <a:latin typeface="Calibri" panose="020F0502020204030204" pitchFamily="34" charset="0"/>
                  </a:rPr>
                  <a:t>%</a:t>
                </a:r>
                <a:endParaRPr lang="en-US" altLang="en-US" sz="1350" dirty="0">
                  <a:solidFill>
                    <a:prstClr val="black"/>
                  </a:solidFill>
                </a:endParaRPr>
              </a:p>
            </p:txBody>
          </p:sp>
          <p:sp>
            <p:nvSpPr>
              <p:cNvPr id="131" name="Line 92"/>
              <p:cNvSpPr>
                <a:spLocks noChangeShapeType="1"/>
              </p:cNvSpPr>
              <p:nvPr/>
            </p:nvSpPr>
            <p:spPr bwMode="auto">
              <a:xfrm>
                <a:off x="7809977" y="1962720"/>
                <a:ext cx="486952" cy="0"/>
              </a:xfrm>
              <a:prstGeom prst="line">
                <a:avLst/>
              </a:prstGeom>
              <a:noFill/>
              <a:ln w="55563" cap="rnd">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32" name="Rectangle 93"/>
              <p:cNvSpPr>
                <a:spLocks noChangeArrowheads="1"/>
              </p:cNvSpPr>
              <p:nvPr/>
            </p:nvSpPr>
            <p:spPr bwMode="auto">
              <a:xfrm>
                <a:off x="8356210" y="1732063"/>
                <a:ext cx="453077" cy="431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dirty="0">
                    <a:solidFill>
                      <a:srgbClr val="595959"/>
                    </a:solidFill>
                    <a:latin typeface="Calibri" panose="020F0502020204030204" pitchFamily="34" charset="0"/>
                  </a:rPr>
                  <a:t>GG</a:t>
                </a:r>
                <a:endParaRPr lang="en-US" altLang="en-US" sz="1350" dirty="0">
                  <a:solidFill>
                    <a:prstClr val="black"/>
                  </a:solidFill>
                </a:endParaRPr>
              </a:p>
            </p:txBody>
          </p:sp>
          <p:sp>
            <p:nvSpPr>
              <p:cNvPr id="133" name="Line 94"/>
              <p:cNvSpPr>
                <a:spLocks noChangeShapeType="1"/>
              </p:cNvSpPr>
              <p:nvPr/>
            </p:nvSpPr>
            <p:spPr bwMode="auto">
              <a:xfrm>
                <a:off x="7763399" y="2375360"/>
                <a:ext cx="470014" cy="0"/>
              </a:xfrm>
              <a:prstGeom prst="line">
                <a:avLst/>
              </a:prstGeom>
              <a:noFill/>
              <a:ln w="55563" cap="rnd">
                <a:solidFill>
                  <a:srgbClr val="BFBFBF"/>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34" name="Rectangle 95"/>
              <p:cNvSpPr>
                <a:spLocks noChangeArrowheads="1"/>
              </p:cNvSpPr>
              <p:nvPr/>
            </p:nvSpPr>
            <p:spPr bwMode="auto">
              <a:xfrm>
                <a:off x="8457835" y="2144705"/>
                <a:ext cx="887099" cy="431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100" dirty="0">
                    <a:solidFill>
                      <a:srgbClr val="595959"/>
                    </a:solidFill>
                    <a:latin typeface="Calibri" panose="020F0502020204030204" pitchFamily="34" charset="0"/>
                  </a:rPr>
                  <a:t>MATH</a:t>
                </a:r>
                <a:endParaRPr lang="en-US" altLang="en-US" sz="1350" dirty="0">
                  <a:solidFill>
                    <a:prstClr val="black"/>
                  </a:solidFill>
                </a:endParaRPr>
              </a:p>
            </p:txBody>
          </p:sp>
        </p:grpSp>
        <p:sp>
          <p:nvSpPr>
            <p:cNvPr id="107552" name="ZoneTexte 135"/>
            <p:cNvSpPr txBox="1">
              <a:spLocks noChangeArrowheads="1"/>
            </p:cNvSpPr>
            <p:nvPr/>
          </p:nvSpPr>
          <p:spPr bwMode="auto">
            <a:xfrm>
              <a:off x="8364980" y="989310"/>
              <a:ext cx="266184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r>
                <a:rPr lang="fr-FR" altLang="en-US" sz="1800">
                  <a:solidFill>
                    <a:srgbClr val="000000"/>
                  </a:solidFill>
                </a:rPr>
                <a:t>50% les plus faibles</a:t>
              </a:r>
            </a:p>
          </p:txBody>
        </p:sp>
        <p:sp>
          <p:nvSpPr>
            <p:cNvPr id="107553" name="ZoneTexte 137"/>
            <p:cNvSpPr txBox="1">
              <a:spLocks noChangeArrowheads="1"/>
            </p:cNvSpPr>
            <p:nvPr/>
          </p:nvSpPr>
          <p:spPr bwMode="auto">
            <a:xfrm>
              <a:off x="8623300" y="5193193"/>
              <a:ext cx="336887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r>
                <a:rPr lang="fr-FR" altLang="en-US" sz="1800">
                  <a:solidFill>
                    <a:srgbClr val="000000"/>
                  </a:solidFill>
                </a:rPr>
                <a:t>F= 19.5, p &lt; .0001, .79 ET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109570" name="Groupe 1"/>
          <p:cNvGrpSpPr>
            <a:grpSpLocks/>
          </p:cNvGrpSpPr>
          <p:nvPr/>
        </p:nvGrpSpPr>
        <p:grpSpPr bwMode="auto">
          <a:xfrm>
            <a:off x="301625" y="2179638"/>
            <a:ext cx="2884488" cy="2301875"/>
            <a:chOff x="2023469" y="1315821"/>
            <a:chExt cx="3629397" cy="2880440"/>
          </a:xfrm>
        </p:grpSpPr>
        <p:sp>
          <p:nvSpPr>
            <p:cNvPr id="4" name="ZoneTexte 3"/>
            <p:cNvSpPr txBox="1"/>
            <p:nvPr/>
          </p:nvSpPr>
          <p:spPr>
            <a:xfrm rot="16200000">
              <a:off x="1215678" y="2540780"/>
              <a:ext cx="1877252" cy="261669"/>
            </a:xfrm>
            <a:prstGeom prst="rect">
              <a:avLst/>
            </a:prstGeom>
            <a:noFill/>
          </p:spPr>
          <p:txBody>
            <a:bodyPr wrap="none">
              <a:spAutoFit/>
            </a:bodyPr>
            <a:lstStyle/>
            <a:p>
              <a:pPr defTabSz="685800" eaLnBrk="1" fontAlgn="auto" hangingPunct="1">
                <a:spcBef>
                  <a:spcPts val="0"/>
                </a:spcBef>
                <a:spcAft>
                  <a:spcPts val="0"/>
                </a:spcAft>
                <a:defRPr/>
              </a:pPr>
              <a:r>
                <a:rPr lang="fr-FR" sz="750" b="1" dirty="0">
                  <a:solidFill>
                    <a:prstClr val="black"/>
                  </a:solidFill>
                  <a:cs typeface="Arial" panose="020B0604020202020204" pitchFamily="34" charset="0"/>
                </a:rPr>
                <a:t>Mots par minute (</a:t>
              </a:r>
              <a:r>
                <a:rPr lang="fr-FR" sz="750" b="1" dirty="0">
                  <a:solidFill>
                    <a:prstClr val="black"/>
                  </a:solidFill>
                  <a:cs typeface="Arial" panose="020B0604020202020204" pitchFamily="34" charset="0"/>
                  <a:sym typeface="Symbol" panose="05050102010706020507" pitchFamily="18" charset="2"/>
                </a:rPr>
                <a:t> Post-</a:t>
              </a:r>
              <a:r>
                <a:rPr lang="fr-FR" sz="750" b="1" dirty="0" err="1">
                  <a:solidFill>
                    <a:prstClr val="black"/>
                  </a:solidFill>
                  <a:cs typeface="Arial" panose="020B0604020202020204" pitchFamily="34" charset="0"/>
                  <a:sym typeface="Symbol" panose="05050102010706020507" pitchFamily="18" charset="2"/>
                </a:rPr>
                <a:t>Pre</a:t>
              </a:r>
              <a:r>
                <a:rPr lang="fr-FR" sz="750" b="1" dirty="0">
                  <a:solidFill>
                    <a:prstClr val="black"/>
                  </a:solidFill>
                  <a:cs typeface="Arial" panose="020B0604020202020204" pitchFamily="34" charset="0"/>
                  <a:sym typeface="Symbol" panose="05050102010706020507" pitchFamily="18" charset="2"/>
                </a:rPr>
                <a:t>)</a:t>
              </a:r>
              <a:endParaRPr lang="fr-FR" sz="750" b="1" dirty="0">
                <a:solidFill>
                  <a:prstClr val="black"/>
                </a:solidFill>
                <a:cs typeface="Arial" panose="020B0604020202020204" pitchFamily="34" charset="0"/>
              </a:endParaRPr>
            </a:p>
          </p:txBody>
        </p:sp>
        <p:pic>
          <p:nvPicPr>
            <p:cNvPr id="109580" name="Image 1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70819" y="1315821"/>
              <a:ext cx="3382047" cy="2880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81" name="ZoneTexte 20"/>
            <p:cNvSpPr txBox="1">
              <a:spLocks noChangeArrowheads="1"/>
            </p:cNvSpPr>
            <p:nvPr/>
          </p:nvSpPr>
          <p:spPr bwMode="auto">
            <a:xfrm>
              <a:off x="4620768" y="1624660"/>
              <a:ext cx="647854" cy="288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r>
                <a:rPr lang="fr-FR" altLang="en-US" sz="900">
                  <a:solidFill>
                    <a:srgbClr val="000000"/>
                  </a:solidFill>
                  <a:latin typeface="Arial" panose="020B0604020202020204" pitchFamily="34" charset="0"/>
                  <a:cs typeface="Arial" panose="020B0604020202020204" pitchFamily="34" charset="0"/>
                </a:rPr>
                <a:t>r = ,58</a:t>
              </a:r>
            </a:p>
          </p:txBody>
        </p:sp>
      </p:grpSp>
      <p:grpSp>
        <p:nvGrpSpPr>
          <p:cNvPr id="25" name="Groupe 24"/>
          <p:cNvGrpSpPr>
            <a:grpSpLocks/>
          </p:cNvGrpSpPr>
          <p:nvPr/>
        </p:nvGrpSpPr>
        <p:grpSpPr bwMode="auto">
          <a:xfrm>
            <a:off x="3182938" y="2179638"/>
            <a:ext cx="2884487" cy="2301875"/>
            <a:chOff x="526744" y="4065343"/>
            <a:chExt cx="3602121" cy="2776418"/>
          </a:xfrm>
        </p:grpSpPr>
        <p:grpSp>
          <p:nvGrpSpPr>
            <p:cNvPr id="109575" name="Groupe 22"/>
            <p:cNvGrpSpPr>
              <a:grpSpLocks/>
            </p:cNvGrpSpPr>
            <p:nvPr/>
          </p:nvGrpSpPr>
          <p:grpSpPr bwMode="auto">
            <a:xfrm>
              <a:off x="738141" y="4065343"/>
              <a:ext cx="3390724" cy="2776418"/>
              <a:chOff x="738141" y="4065343"/>
              <a:chExt cx="3390724" cy="2776418"/>
            </a:xfrm>
          </p:grpSpPr>
          <p:pic>
            <p:nvPicPr>
              <p:cNvPr id="109577" name="Imag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38141" y="4065343"/>
                <a:ext cx="3390724" cy="277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8" name="ZoneTexte 21"/>
              <p:cNvSpPr txBox="1">
                <a:spLocks noChangeArrowheads="1"/>
              </p:cNvSpPr>
              <p:nvPr/>
            </p:nvSpPr>
            <p:spPr bwMode="auto">
              <a:xfrm>
                <a:off x="3096768" y="4371292"/>
                <a:ext cx="643050" cy="278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r>
                  <a:rPr lang="fr-FR" altLang="en-US" sz="900">
                    <a:solidFill>
                      <a:srgbClr val="000000"/>
                    </a:solidFill>
                    <a:latin typeface="Arial" panose="020B0604020202020204" pitchFamily="34" charset="0"/>
                    <a:cs typeface="Arial" panose="020B0604020202020204" pitchFamily="34" charset="0"/>
                  </a:rPr>
                  <a:t>r = ,57</a:t>
                </a:r>
              </a:p>
            </p:txBody>
          </p:sp>
        </p:grpSp>
        <p:sp>
          <p:nvSpPr>
            <p:cNvPr id="18" name="ZoneTexte 17"/>
            <p:cNvSpPr txBox="1"/>
            <p:nvPr/>
          </p:nvSpPr>
          <p:spPr>
            <a:xfrm rot="16200000">
              <a:off x="-248135" y="5204029"/>
              <a:ext cx="1809458" cy="259701"/>
            </a:xfrm>
            <a:prstGeom prst="rect">
              <a:avLst/>
            </a:prstGeom>
            <a:noFill/>
          </p:spPr>
          <p:txBody>
            <a:bodyPr wrap="none">
              <a:spAutoFit/>
            </a:bodyPr>
            <a:lstStyle/>
            <a:p>
              <a:pPr defTabSz="685800" eaLnBrk="1" fontAlgn="auto" hangingPunct="1">
                <a:spcBef>
                  <a:spcPts val="0"/>
                </a:spcBef>
                <a:spcAft>
                  <a:spcPts val="0"/>
                </a:spcAft>
                <a:defRPr/>
              </a:pPr>
              <a:r>
                <a:rPr lang="fr-FR" sz="750" b="1" dirty="0">
                  <a:solidFill>
                    <a:prstClr val="black"/>
                  </a:solidFill>
                  <a:cs typeface="Arial" panose="020B0604020202020204" pitchFamily="34" charset="0"/>
                </a:rPr>
                <a:t>Mots par minute (</a:t>
              </a:r>
              <a:r>
                <a:rPr lang="fr-FR" sz="750" b="1" dirty="0">
                  <a:solidFill>
                    <a:prstClr val="black"/>
                  </a:solidFill>
                  <a:cs typeface="Arial" panose="020B0604020202020204" pitchFamily="34" charset="0"/>
                  <a:sym typeface="Symbol" panose="05050102010706020507" pitchFamily="18" charset="2"/>
                </a:rPr>
                <a:t> Post-</a:t>
              </a:r>
              <a:r>
                <a:rPr lang="fr-FR" sz="750" b="1" dirty="0" err="1">
                  <a:solidFill>
                    <a:prstClr val="black"/>
                  </a:solidFill>
                  <a:cs typeface="Arial" panose="020B0604020202020204" pitchFamily="34" charset="0"/>
                  <a:sym typeface="Symbol" panose="05050102010706020507" pitchFamily="18" charset="2"/>
                </a:rPr>
                <a:t>Pre</a:t>
              </a:r>
              <a:r>
                <a:rPr lang="fr-FR" sz="750" b="1" dirty="0">
                  <a:solidFill>
                    <a:prstClr val="black"/>
                  </a:solidFill>
                  <a:cs typeface="Arial" panose="020B0604020202020204" pitchFamily="34" charset="0"/>
                  <a:sym typeface="Symbol" panose="05050102010706020507" pitchFamily="18" charset="2"/>
                </a:rPr>
                <a:t>)</a:t>
              </a:r>
              <a:endParaRPr lang="fr-FR" sz="750" b="1" dirty="0">
                <a:solidFill>
                  <a:prstClr val="black"/>
                </a:solidFill>
                <a:cs typeface="Arial" panose="020B0604020202020204" pitchFamily="34" charset="0"/>
              </a:endParaRPr>
            </a:p>
          </p:txBody>
        </p:sp>
      </p:grpSp>
      <p:sp>
        <p:nvSpPr>
          <p:cNvPr id="109572" name="Titre 7"/>
          <p:cNvSpPr txBox="1">
            <a:spLocks/>
          </p:cNvSpPr>
          <p:nvPr/>
        </p:nvSpPr>
        <p:spPr bwMode="auto">
          <a:xfrm>
            <a:off x="619125" y="1122363"/>
            <a:ext cx="8199438" cy="1017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spcBef>
                <a:spcPct val="0"/>
              </a:spcBef>
              <a:buFontTx/>
              <a:buNone/>
            </a:pPr>
            <a:r>
              <a:rPr lang="fr-FR" altLang="en-US" sz="3300">
                <a:solidFill>
                  <a:srgbClr val="000000"/>
                </a:solidFill>
                <a:latin typeface="Times New Roman" panose="02020603050405020304" pitchFamily="18" charset="0"/>
                <a:cs typeface="Times New Roman" panose="02020603050405020304" pitchFamily="18" charset="0"/>
              </a:rPr>
              <a:t>Résultats </a:t>
            </a:r>
            <a:r>
              <a:rPr lang="mr-IN" altLang="en-US" sz="3300">
                <a:solidFill>
                  <a:srgbClr val="000000"/>
                </a:solidFill>
                <a:latin typeface="Times New Roman" panose="02020603050405020304" pitchFamily="18" charset="0"/>
                <a:cs typeface="Times New Roman" panose="02020603050405020304" pitchFamily="18" charset="0"/>
              </a:rPr>
              <a:t>–</a:t>
            </a:r>
            <a:r>
              <a:rPr lang="fr-FR" altLang="en-US" sz="3300">
                <a:solidFill>
                  <a:srgbClr val="000000"/>
                </a:solidFill>
                <a:latin typeface="Times New Roman" panose="02020603050405020304" pitchFamily="18" charset="0"/>
                <a:cs typeface="Times New Roman" panose="02020603050405020304" pitchFamily="18" charset="0"/>
              </a:rPr>
              <a:t> Niveau atteint</a:t>
            </a:r>
          </a:p>
        </p:txBody>
      </p:sp>
      <p:pic>
        <p:nvPicPr>
          <p:cNvPr id="20" name="Image 1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070600" y="2178050"/>
            <a:ext cx="2873375"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4" name="Google Shape;157;p18"/>
          <p:cNvSpPr>
            <a:spLocks noGrp="1"/>
          </p:cNvSpPr>
          <p:nvPr>
            <p:ph type="sldNum" sz="quarter" idx="12"/>
          </p:nvPr>
        </p:nvSpPr>
        <p:spPr bwMode="auto">
          <a:xfrm>
            <a:off x="6932613" y="5624513"/>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9" tIns="34275" rIns="68569" bIns="34275" numCol="1" anchorCtr="0" compatLnSpc="1">
            <a:prstTxWarp prst="textNoShape">
              <a:avLst/>
            </a:prstTxWarp>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fld id="{A47FAFFC-E302-44CD-96BA-F149579C859B}" type="slidenum">
              <a:rPr lang="fr-FR" altLang="en-US" sz="1800" smtClean="0">
                <a:solidFill>
                  <a:srgbClr val="898989"/>
                </a:solidFill>
                <a:latin typeface="Times New Roman" panose="02020603050405020304" pitchFamily="18" charset="0"/>
                <a:cs typeface="Times New Roman" panose="02020603050405020304" pitchFamily="18" charset="0"/>
                <a:sym typeface="Times New Roman" panose="02020603050405020304" pitchFamily="18" charset="0"/>
              </a:rPr>
              <a:pPr eaLnBrk="1" hangingPunct="1">
                <a:lnSpc>
                  <a:spcPct val="100000"/>
                </a:lnSpc>
                <a:spcBef>
                  <a:spcPct val="0"/>
                </a:spcBef>
                <a:buFontTx/>
                <a:buNone/>
              </a:pPr>
              <a:t>66</a:t>
            </a:fld>
            <a:endParaRPr lang="en-US" altLang="en-US" sz="1800" smtClean="0">
              <a:solidFill>
                <a:srgbClr val="898989"/>
              </a:solidFill>
              <a:latin typeface="Times New Roman" panose="02020603050405020304" pitchFamily="18" charset="0"/>
              <a:cs typeface="Times New Roman" panose="02020603050405020304" pitchFamily="18" charset="0"/>
              <a:sym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11618" name="Titre 7"/>
          <p:cNvSpPr txBox="1">
            <a:spLocks/>
          </p:cNvSpPr>
          <p:nvPr/>
        </p:nvSpPr>
        <p:spPr bwMode="auto">
          <a:xfrm>
            <a:off x="604838" y="1136650"/>
            <a:ext cx="8199437"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spcBef>
                <a:spcPct val="0"/>
              </a:spcBef>
              <a:buFontTx/>
              <a:buNone/>
            </a:pPr>
            <a:r>
              <a:rPr lang="fr-FR" altLang="en-US" sz="3300">
                <a:solidFill>
                  <a:srgbClr val="000000"/>
                </a:solidFill>
                <a:latin typeface="Times New Roman" panose="02020603050405020304" pitchFamily="18" charset="0"/>
                <a:cs typeface="Times New Roman" panose="02020603050405020304" pitchFamily="18" charset="0"/>
              </a:rPr>
              <a:t>Résultats – Math (opérations)</a:t>
            </a:r>
          </a:p>
        </p:txBody>
      </p:sp>
      <p:sp>
        <p:nvSpPr>
          <p:cNvPr id="6" name="Freeform 7"/>
          <p:cNvSpPr>
            <a:spLocks noEditPoints="1"/>
          </p:cNvSpPr>
          <p:nvPr/>
        </p:nvSpPr>
        <p:spPr bwMode="auto">
          <a:xfrm>
            <a:off x="1270000" y="1979613"/>
            <a:ext cx="3448050" cy="2620962"/>
          </a:xfrm>
          <a:custGeom>
            <a:avLst/>
            <a:gdLst>
              <a:gd name="T0" fmla="*/ 0 w 2896"/>
              <a:gd name="T1" fmla="*/ 2202 h 2202"/>
              <a:gd name="T2" fmla="*/ 2896 w 2896"/>
              <a:gd name="T3" fmla="*/ 2202 h 2202"/>
              <a:gd name="T4" fmla="*/ 0 w 2896"/>
              <a:gd name="T5" fmla="*/ 1766 h 2202"/>
              <a:gd name="T6" fmla="*/ 2896 w 2896"/>
              <a:gd name="T7" fmla="*/ 1766 h 2202"/>
              <a:gd name="T8" fmla="*/ 0 w 2896"/>
              <a:gd name="T9" fmla="*/ 1319 h 2202"/>
              <a:gd name="T10" fmla="*/ 2896 w 2896"/>
              <a:gd name="T11" fmla="*/ 1319 h 2202"/>
              <a:gd name="T12" fmla="*/ 0 w 2896"/>
              <a:gd name="T13" fmla="*/ 883 h 2202"/>
              <a:gd name="T14" fmla="*/ 2896 w 2896"/>
              <a:gd name="T15" fmla="*/ 883 h 2202"/>
              <a:gd name="T16" fmla="*/ 0 w 2896"/>
              <a:gd name="T17" fmla="*/ 436 h 2202"/>
              <a:gd name="T18" fmla="*/ 2896 w 2896"/>
              <a:gd name="T19" fmla="*/ 436 h 2202"/>
              <a:gd name="T20" fmla="*/ 0 w 2896"/>
              <a:gd name="T21" fmla="*/ 0 h 2202"/>
              <a:gd name="T22" fmla="*/ 2896 w 2896"/>
              <a:gd name="T23" fmla="*/ 0 h 2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96" h="2202">
                <a:moveTo>
                  <a:pt x="0" y="2202"/>
                </a:moveTo>
                <a:lnTo>
                  <a:pt x="2896" y="2202"/>
                </a:lnTo>
                <a:moveTo>
                  <a:pt x="0" y="1766"/>
                </a:moveTo>
                <a:lnTo>
                  <a:pt x="2896" y="1766"/>
                </a:lnTo>
                <a:moveTo>
                  <a:pt x="0" y="1319"/>
                </a:moveTo>
                <a:lnTo>
                  <a:pt x="2896" y="1319"/>
                </a:lnTo>
                <a:moveTo>
                  <a:pt x="0" y="883"/>
                </a:moveTo>
                <a:lnTo>
                  <a:pt x="2896" y="883"/>
                </a:lnTo>
                <a:moveTo>
                  <a:pt x="0" y="436"/>
                </a:moveTo>
                <a:lnTo>
                  <a:pt x="2896" y="436"/>
                </a:lnTo>
                <a:moveTo>
                  <a:pt x="0" y="0"/>
                </a:moveTo>
                <a:lnTo>
                  <a:pt x="2896" y="0"/>
                </a:lnTo>
              </a:path>
            </a:pathLst>
          </a:custGeom>
          <a:noFill/>
          <a:ln w="17463" cap="flat">
            <a:solidFill>
              <a:srgbClr val="D9D9D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7" name="Line 8"/>
          <p:cNvSpPr>
            <a:spLocks noChangeShapeType="1"/>
          </p:cNvSpPr>
          <p:nvPr/>
        </p:nvSpPr>
        <p:spPr bwMode="auto">
          <a:xfrm flipV="1">
            <a:off x="1270000" y="1979613"/>
            <a:ext cx="0" cy="3152775"/>
          </a:xfrm>
          <a:prstGeom prst="line">
            <a:avLst/>
          </a:prstGeom>
          <a:noFill/>
          <a:ln w="17463" cap="flat">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 name="Freeform 9"/>
          <p:cNvSpPr>
            <a:spLocks noEditPoints="1"/>
          </p:cNvSpPr>
          <p:nvPr/>
        </p:nvSpPr>
        <p:spPr bwMode="auto">
          <a:xfrm>
            <a:off x="1189038" y="1979613"/>
            <a:ext cx="80962" cy="3152775"/>
          </a:xfrm>
          <a:custGeom>
            <a:avLst/>
            <a:gdLst>
              <a:gd name="T0" fmla="*/ 0 w 69"/>
              <a:gd name="T1" fmla="*/ 2649 h 2649"/>
              <a:gd name="T2" fmla="*/ 69 w 69"/>
              <a:gd name="T3" fmla="*/ 2649 h 2649"/>
              <a:gd name="T4" fmla="*/ 0 w 69"/>
              <a:gd name="T5" fmla="*/ 2202 h 2649"/>
              <a:gd name="T6" fmla="*/ 69 w 69"/>
              <a:gd name="T7" fmla="*/ 2202 h 2649"/>
              <a:gd name="T8" fmla="*/ 0 w 69"/>
              <a:gd name="T9" fmla="*/ 1766 h 2649"/>
              <a:gd name="T10" fmla="*/ 69 w 69"/>
              <a:gd name="T11" fmla="*/ 1766 h 2649"/>
              <a:gd name="T12" fmla="*/ 0 w 69"/>
              <a:gd name="T13" fmla="*/ 1319 h 2649"/>
              <a:gd name="T14" fmla="*/ 69 w 69"/>
              <a:gd name="T15" fmla="*/ 1319 h 2649"/>
              <a:gd name="T16" fmla="*/ 0 w 69"/>
              <a:gd name="T17" fmla="*/ 883 h 2649"/>
              <a:gd name="T18" fmla="*/ 69 w 69"/>
              <a:gd name="T19" fmla="*/ 883 h 2649"/>
              <a:gd name="T20" fmla="*/ 0 w 69"/>
              <a:gd name="T21" fmla="*/ 436 h 2649"/>
              <a:gd name="T22" fmla="*/ 69 w 69"/>
              <a:gd name="T23" fmla="*/ 436 h 2649"/>
              <a:gd name="T24" fmla="*/ 0 w 69"/>
              <a:gd name="T25" fmla="*/ 0 h 2649"/>
              <a:gd name="T26" fmla="*/ 69 w 69"/>
              <a:gd name="T27" fmla="*/ 0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2649">
                <a:moveTo>
                  <a:pt x="0" y="2649"/>
                </a:moveTo>
                <a:lnTo>
                  <a:pt x="69" y="2649"/>
                </a:lnTo>
                <a:moveTo>
                  <a:pt x="0" y="2202"/>
                </a:moveTo>
                <a:lnTo>
                  <a:pt x="69" y="2202"/>
                </a:lnTo>
                <a:moveTo>
                  <a:pt x="0" y="1766"/>
                </a:moveTo>
                <a:lnTo>
                  <a:pt x="69" y="1766"/>
                </a:lnTo>
                <a:moveTo>
                  <a:pt x="0" y="1319"/>
                </a:moveTo>
                <a:lnTo>
                  <a:pt x="69" y="1319"/>
                </a:lnTo>
                <a:moveTo>
                  <a:pt x="0" y="883"/>
                </a:moveTo>
                <a:lnTo>
                  <a:pt x="69" y="883"/>
                </a:lnTo>
                <a:moveTo>
                  <a:pt x="0" y="436"/>
                </a:moveTo>
                <a:lnTo>
                  <a:pt x="69" y="436"/>
                </a:lnTo>
                <a:moveTo>
                  <a:pt x="0" y="0"/>
                </a:moveTo>
                <a:lnTo>
                  <a:pt x="69" y="0"/>
                </a:lnTo>
              </a:path>
            </a:pathLst>
          </a:custGeom>
          <a:noFill/>
          <a:ln w="1746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9" name="Line 10"/>
          <p:cNvSpPr>
            <a:spLocks noChangeShapeType="1"/>
          </p:cNvSpPr>
          <p:nvPr/>
        </p:nvSpPr>
        <p:spPr bwMode="auto">
          <a:xfrm>
            <a:off x="1270000" y="5132388"/>
            <a:ext cx="3448050" cy="0"/>
          </a:xfrm>
          <a:prstGeom prst="line">
            <a:avLst/>
          </a:prstGeom>
          <a:noFill/>
          <a:ln w="17463" cap="flat">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0" name="Freeform 11"/>
          <p:cNvSpPr>
            <a:spLocks noEditPoints="1"/>
          </p:cNvSpPr>
          <p:nvPr/>
        </p:nvSpPr>
        <p:spPr bwMode="auto">
          <a:xfrm>
            <a:off x="1270000" y="5132388"/>
            <a:ext cx="3448050" cy="82550"/>
          </a:xfrm>
          <a:custGeom>
            <a:avLst/>
            <a:gdLst>
              <a:gd name="T0" fmla="*/ 0 w 2896"/>
              <a:gd name="T1" fmla="*/ 0 h 69"/>
              <a:gd name="T2" fmla="*/ 0 w 2896"/>
              <a:gd name="T3" fmla="*/ 69 h 69"/>
              <a:gd name="T4" fmla="*/ 1442 w 2896"/>
              <a:gd name="T5" fmla="*/ 0 h 69"/>
              <a:gd name="T6" fmla="*/ 1442 w 2896"/>
              <a:gd name="T7" fmla="*/ 69 h 69"/>
              <a:gd name="T8" fmla="*/ 2896 w 2896"/>
              <a:gd name="T9" fmla="*/ 0 h 69"/>
              <a:gd name="T10" fmla="*/ 2896 w 2896"/>
              <a:gd name="T11" fmla="*/ 69 h 69"/>
            </a:gdLst>
            <a:ahLst/>
            <a:cxnLst>
              <a:cxn ang="0">
                <a:pos x="T0" y="T1"/>
              </a:cxn>
              <a:cxn ang="0">
                <a:pos x="T2" y="T3"/>
              </a:cxn>
              <a:cxn ang="0">
                <a:pos x="T4" y="T5"/>
              </a:cxn>
              <a:cxn ang="0">
                <a:pos x="T6" y="T7"/>
              </a:cxn>
              <a:cxn ang="0">
                <a:pos x="T8" y="T9"/>
              </a:cxn>
              <a:cxn ang="0">
                <a:pos x="T10" y="T11"/>
              </a:cxn>
            </a:cxnLst>
            <a:rect l="0" t="0" r="r" b="b"/>
            <a:pathLst>
              <a:path w="2896" h="69">
                <a:moveTo>
                  <a:pt x="0" y="0"/>
                </a:moveTo>
                <a:lnTo>
                  <a:pt x="0" y="69"/>
                </a:lnTo>
                <a:moveTo>
                  <a:pt x="1442" y="0"/>
                </a:moveTo>
                <a:lnTo>
                  <a:pt x="1442" y="69"/>
                </a:lnTo>
                <a:moveTo>
                  <a:pt x="2896" y="0"/>
                </a:moveTo>
                <a:lnTo>
                  <a:pt x="2896" y="69"/>
                </a:lnTo>
              </a:path>
            </a:pathLst>
          </a:custGeom>
          <a:noFill/>
          <a:ln w="1746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 name="Freeform 12"/>
          <p:cNvSpPr>
            <a:spLocks noEditPoints="1"/>
          </p:cNvSpPr>
          <p:nvPr/>
        </p:nvSpPr>
        <p:spPr bwMode="auto">
          <a:xfrm>
            <a:off x="2087563" y="4246563"/>
            <a:ext cx="82550" cy="436562"/>
          </a:xfrm>
          <a:custGeom>
            <a:avLst/>
            <a:gdLst>
              <a:gd name="T0" fmla="*/ 34 w 68"/>
              <a:gd name="T1" fmla="*/ 195 h 367"/>
              <a:gd name="T2" fmla="*/ 34 w 68"/>
              <a:gd name="T3" fmla="*/ 367 h 367"/>
              <a:gd name="T4" fmla="*/ 34 w 68"/>
              <a:gd name="T5" fmla="*/ 195 h 367"/>
              <a:gd name="T6" fmla="*/ 34 w 68"/>
              <a:gd name="T7" fmla="*/ 0 h 367"/>
              <a:gd name="T8" fmla="*/ 0 w 68"/>
              <a:gd name="T9" fmla="*/ 367 h 367"/>
              <a:gd name="T10" fmla="*/ 68 w 68"/>
              <a:gd name="T11" fmla="*/ 367 h 367"/>
              <a:gd name="T12" fmla="*/ 0 w 68"/>
              <a:gd name="T13" fmla="*/ 0 h 367"/>
              <a:gd name="T14" fmla="*/ 68 w 68"/>
              <a:gd name="T15" fmla="*/ 0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367">
                <a:moveTo>
                  <a:pt x="34" y="195"/>
                </a:moveTo>
                <a:lnTo>
                  <a:pt x="34" y="367"/>
                </a:lnTo>
                <a:moveTo>
                  <a:pt x="34" y="195"/>
                </a:moveTo>
                <a:lnTo>
                  <a:pt x="34" y="0"/>
                </a:lnTo>
                <a:moveTo>
                  <a:pt x="0" y="367"/>
                </a:moveTo>
                <a:lnTo>
                  <a:pt x="68" y="367"/>
                </a:lnTo>
                <a:moveTo>
                  <a:pt x="0" y="0"/>
                </a:moveTo>
                <a:lnTo>
                  <a:pt x="68" y="0"/>
                </a:lnTo>
              </a:path>
            </a:pathLst>
          </a:custGeom>
          <a:noFill/>
          <a:ln w="17463"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2" name="Freeform 13"/>
          <p:cNvSpPr>
            <a:spLocks noEditPoints="1"/>
          </p:cNvSpPr>
          <p:nvPr/>
        </p:nvSpPr>
        <p:spPr bwMode="auto">
          <a:xfrm>
            <a:off x="3805238" y="2784475"/>
            <a:ext cx="80962" cy="314325"/>
          </a:xfrm>
          <a:custGeom>
            <a:avLst/>
            <a:gdLst>
              <a:gd name="T0" fmla="*/ 34 w 68"/>
              <a:gd name="T1" fmla="*/ 137 h 263"/>
              <a:gd name="T2" fmla="*/ 34 w 68"/>
              <a:gd name="T3" fmla="*/ 263 h 263"/>
              <a:gd name="T4" fmla="*/ 34 w 68"/>
              <a:gd name="T5" fmla="*/ 137 h 263"/>
              <a:gd name="T6" fmla="*/ 34 w 68"/>
              <a:gd name="T7" fmla="*/ 0 h 263"/>
              <a:gd name="T8" fmla="*/ 0 w 68"/>
              <a:gd name="T9" fmla="*/ 263 h 263"/>
              <a:gd name="T10" fmla="*/ 68 w 68"/>
              <a:gd name="T11" fmla="*/ 263 h 263"/>
              <a:gd name="T12" fmla="*/ 0 w 68"/>
              <a:gd name="T13" fmla="*/ 0 h 263"/>
              <a:gd name="T14" fmla="*/ 68 w 68"/>
              <a:gd name="T15" fmla="*/ 0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263">
                <a:moveTo>
                  <a:pt x="34" y="137"/>
                </a:moveTo>
                <a:lnTo>
                  <a:pt x="34" y="263"/>
                </a:lnTo>
                <a:moveTo>
                  <a:pt x="34" y="137"/>
                </a:moveTo>
                <a:lnTo>
                  <a:pt x="34" y="0"/>
                </a:lnTo>
                <a:moveTo>
                  <a:pt x="0" y="263"/>
                </a:moveTo>
                <a:lnTo>
                  <a:pt x="68" y="263"/>
                </a:lnTo>
                <a:moveTo>
                  <a:pt x="0" y="0"/>
                </a:moveTo>
                <a:lnTo>
                  <a:pt x="68" y="0"/>
                </a:lnTo>
              </a:path>
            </a:pathLst>
          </a:custGeom>
          <a:noFill/>
          <a:ln w="17463"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3" name="Freeform 14"/>
          <p:cNvSpPr>
            <a:spLocks noEditPoints="1"/>
          </p:cNvSpPr>
          <p:nvPr/>
        </p:nvSpPr>
        <p:spPr bwMode="auto">
          <a:xfrm>
            <a:off x="2087563" y="4054475"/>
            <a:ext cx="82550" cy="423863"/>
          </a:xfrm>
          <a:custGeom>
            <a:avLst/>
            <a:gdLst>
              <a:gd name="T0" fmla="*/ 34 w 68"/>
              <a:gd name="T1" fmla="*/ 172 h 356"/>
              <a:gd name="T2" fmla="*/ 34 w 68"/>
              <a:gd name="T3" fmla="*/ 356 h 356"/>
              <a:gd name="T4" fmla="*/ 34 w 68"/>
              <a:gd name="T5" fmla="*/ 172 h 356"/>
              <a:gd name="T6" fmla="*/ 34 w 68"/>
              <a:gd name="T7" fmla="*/ 0 h 356"/>
              <a:gd name="T8" fmla="*/ 0 w 68"/>
              <a:gd name="T9" fmla="*/ 356 h 356"/>
              <a:gd name="T10" fmla="*/ 68 w 68"/>
              <a:gd name="T11" fmla="*/ 356 h 356"/>
              <a:gd name="T12" fmla="*/ 0 w 68"/>
              <a:gd name="T13" fmla="*/ 0 h 356"/>
              <a:gd name="T14" fmla="*/ 68 w 68"/>
              <a:gd name="T15" fmla="*/ 0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356">
                <a:moveTo>
                  <a:pt x="34" y="172"/>
                </a:moveTo>
                <a:lnTo>
                  <a:pt x="34" y="356"/>
                </a:lnTo>
                <a:moveTo>
                  <a:pt x="34" y="172"/>
                </a:moveTo>
                <a:lnTo>
                  <a:pt x="34" y="0"/>
                </a:lnTo>
                <a:moveTo>
                  <a:pt x="0" y="356"/>
                </a:moveTo>
                <a:lnTo>
                  <a:pt x="68" y="356"/>
                </a:lnTo>
                <a:moveTo>
                  <a:pt x="0" y="0"/>
                </a:moveTo>
                <a:lnTo>
                  <a:pt x="68" y="0"/>
                </a:lnTo>
              </a:path>
            </a:pathLst>
          </a:custGeom>
          <a:noFill/>
          <a:ln w="17463"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4" name="Freeform 15"/>
          <p:cNvSpPr>
            <a:spLocks noEditPoints="1"/>
          </p:cNvSpPr>
          <p:nvPr/>
        </p:nvSpPr>
        <p:spPr bwMode="auto">
          <a:xfrm>
            <a:off x="3805238" y="2211388"/>
            <a:ext cx="80962" cy="327025"/>
          </a:xfrm>
          <a:custGeom>
            <a:avLst/>
            <a:gdLst>
              <a:gd name="T0" fmla="*/ 34 w 68"/>
              <a:gd name="T1" fmla="*/ 137 h 275"/>
              <a:gd name="T2" fmla="*/ 34 w 68"/>
              <a:gd name="T3" fmla="*/ 275 h 275"/>
              <a:gd name="T4" fmla="*/ 34 w 68"/>
              <a:gd name="T5" fmla="*/ 137 h 275"/>
              <a:gd name="T6" fmla="*/ 34 w 68"/>
              <a:gd name="T7" fmla="*/ 0 h 275"/>
              <a:gd name="T8" fmla="*/ 0 w 68"/>
              <a:gd name="T9" fmla="*/ 275 h 275"/>
              <a:gd name="T10" fmla="*/ 68 w 68"/>
              <a:gd name="T11" fmla="*/ 275 h 275"/>
              <a:gd name="T12" fmla="*/ 0 w 68"/>
              <a:gd name="T13" fmla="*/ 0 h 275"/>
              <a:gd name="T14" fmla="*/ 68 w 68"/>
              <a:gd name="T15" fmla="*/ 0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275">
                <a:moveTo>
                  <a:pt x="34" y="137"/>
                </a:moveTo>
                <a:lnTo>
                  <a:pt x="34" y="275"/>
                </a:lnTo>
                <a:moveTo>
                  <a:pt x="34" y="137"/>
                </a:moveTo>
                <a:lnTo>
                  <a:pt x="34" y="0"/>
                </a:lnTo>
                <a:moveTo>
                  <a:pt x="0" y="275"/>
                </a:moveTo>
                <a:lnTo>
                  <a:pt x="68" y="275"/>
                </a:lnTo>
                <a:moveTo>
                  <a:pt x="0" y="0"/>
                </a:moveTo>
                <a:lnTo>
                  <a:pt x="68" y="0"/>
                </a:lnTo>
              </a:path>
            </a:pathLst>
          </a:custGeom>
          <a:noFill/>
          <a:ln w="17463"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5" name="Line 16"/>
          <p:cNvSpPr>
            <a:spLocks noChangeShapeType="1"/>
          </p:cNvSpPr>
          <p:nvPr/>
        </p:nvSpPr>
        <p:spPr bwMode="auto">
          <a:xfrm flipV="1">
            <a:off x="2136775" y="2941638"/>
            <a:ext cx="1716088" cy="1528762"/>
          </a:xfrm>
          <a:prstGeom prst="line">
            <a:avLst/>
          </a:prstGeom>
          <a:noFill/>
          <a:ln w="36513" cap="rnd">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6" name="Line 17"/>
          <p:cNvSpPr>
            <a:spLocks noChangeShapeType="1"/>
          </p:cNvSpPr>
          <p:nvPr/>
        </p:nvSpPr>
        <p:spPr bwMode="auto">
          <a:xfrm flipV="1">
            <a:off x="2136775" y="2381250"/>
            <a:ext cx="1716088" cy="1884363"/>
          </a:xfrm>
          <a:prstGeom prst="line">
            <a:avLst/>
          </a:prstGeom>
          <a:noFill/>
          <a:ln w="36513" cap="rnd">
            <a:solidFill>
              <a:srgbClr val="BFBFBF"/>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7" name="Rectangle 18"/>
          <p:cNvSpPr>
            <a:spLocks noChangeArrowheads="1"/>
          </p:cNvSpPr>
          <p:nvPr/>
        </p:nvSpPr>
        <p:spPr bwMode="auto">
          <a:xfrm>
            <a:off x="784225" y="4968875"/>
            <a:ext cx="26352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10</a:t>
            </a:r>
            <a:endParaRPr lang="en-US" altLang="en-US" sz="1350">
              <a:solidFill>
                <a:prstClr val="black"/>
              </a:solidFill>
            </a:endParaRPr>
          </a:p>
        </p:txBody>
      </p:sp>
      <p:sp>
        <p:nvSpPr>
          <p:cNvPr id="18" name="Rectangle 19"/>
          <p:cNvSpPr>
            <a:spLocks noChangeArrowheads="1"/>
          </p:cNvSpPr>
          <p:nvPr/>
        </p:nvSpPr>
        <p:spPr bwMode="auto">
          <a:xfrm>
            <a:off x="784225" y="4445000"/>
            <a:ext cx="26352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11</a:t>
            </a:r>
            <a:endParaRPr lang="en-US" altLang="en-US" sz="1350">
              <a:solidFill>
                <a:prstClr val="black"/>
              </a:solidFill>
            </a:endParaRPr>
          </a:p>
        </p:txBody>
      </p:sp>
      <p:sp>
        <p:nvSpPr>
          <p:cNvPr id="19" name="Rectangle 20"/>
          <p:cNvSpPr>
            <a:spLocks noChangeArrowheads="1"/>
          </p:cNvSpPr>
          <p:nvPr/>
        </p:nvSpPr>
        <p:spPr bwMode="auto">
          <a:xfrm>
            <a:off x="784225" y="3917950"/>
            <a:ext cx="2635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12</a:t>
            </a:r>
            <a:endParaRPr lang="en-US" altLang="en-US" sz="1350">
              <a:solidFill>
                <a:prstClr val="black"/>
              </a:solidFill>
            </a:endParaRPr>
          </a:p>
        </p:txBody>
      </p:sp>
      <p:sp>
        <p:nvSpPr>
          <p:cNvPr id="20" name="Rectangle 21"/>
          <p:cNvSpPr>
            <a:spLocks noChangeArrowheads="1"/>
          </p:cNvSpPr>
          <p:nvPr/>
        </p:nvSpPr>
        <p:spPr bwMode="auto">
          <a:xfrm>
            <a:off x="784225" y="3390900"/>
            <a:ext cx="26352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13</a:t>
            </a:r>
            <a:endParaRPr lang="en-US" altLang="en-US" sz="1350">
              <a:solidFill>
                <a:prstClr val="black"/>
              </a:solidFill>
            </a:endParaRPr>
          </a:p>
        </p:txBody>
      </p:sp>
      <p:sp>
        <p:nvSpPr>
          <p:cNvPr id="21" name="Rectangle 22"/>
          <p:cNvSpPr>
            <a:spLocks noChangeArrowheads="1"/>
          </p:cNvSpPr>
          <p:nvPr/>
        </p:nvSpPr>
        <p:spPr bwMode="auto">
          <a:xfrm>
            <a:off x="784225" y="2867025"/>
            <a:ext cx="26352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14</a:t>
            </a:r>
            <a:endParaRPr lang="en-US" altLang="en-US" sz="1350">
              <a:solidFill>
                <a:prstClr val="black"/>
              </a:solidFill>
            </a:endParaRPr>
          </a:p>
        </p:txBody>
      </p:sp>
      <p:sp>
        <p:nvSpPr>
          <p:cNvPr id="22" name="Rectangle 23"/>
          <p:cNvSpPr>
            <a:spLocks noChangeArrowheads="1"/>
          </p:cNvSpPr>
          <p:nvPr/>
        </p:nvSpPr>
        <p:spPr bwMode="auto">
          <a:xfrm>
            <a:off x="784225" y="2341563"/>
            <a:ext cx="26352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15</a:t>
            </a:r>
            <a:endParaRPr lang="en-US" altLang="en-US" sz="1350">
              <a:solidFill>
                <a:prstClr val="black"/>
              </a:solidFill>
            </a:endParaRPr>
          </a:p>
        </p:txBody>
      </p:sp>
      <p:sp>
        <p:nvSpPr>
          <p:cNvPr id="23" name="Rectangle 24"/>
          <p:cNvSpPr>
            <a:spLocks noChangeArrowheads="1"/>
          </p:cNvSpPr>
          <p:nvPr/>
        </p:nvSpPr>
        <p:spPr bwMode="auto">
          <a:xfrm>
            <a:off x="784225" y="1812925"/>
            <a:ext cx="2635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16</a:t>
            </a:r>
            <a:endParaRPr lang="en-US" altLang="en-US" sz="1350">
              <a:solidFill>
                <a:prstClr val="black"/>
              </a:solidFill>
            </a:endParaRPr>
          </a:p>
        </p:txBody>
      </p:sp>
      <p:sp>
        <p:nvSpPr>
          <p:cNvPr id="24" name="Rectangle 25"/>
          <p:cNvSpPr>
            <a:spLocks noChangeArrowheads="1"/>
          </p:cNvSpPr>
          <p:nvPr/>
        </p:nvSpPr>
        <p:spPr bwMode="auto">
          <a:xfrm>
            <a:off x="1965325" y="5302250"/>
            <a:ext cx="350838"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Pre</a:t>
            </a:r>
            <a:endParaRPr lang="en-US" altLang="en-US" sz="1350">
              <a:solidFill>
                <a:prstClr val="black"/>
              </a:solidFill>
            </a:endParaRPr>
          </a:p>
        </p:txBody>
      </p:sp>
      <p:sp>
        <p:nvSpPr>
          <p:cNvPr id="25" name="Rectangle 26"/>
          <p:cNvSpPr>
            <a:spLocks noChangeArrowheads="1"/>
          </p:cNvSpPr>
          <p:nvPr/>
        </p:nvSpPr>
        <p:spPr bwMode="auto">
          <a:xfrm>
            <a:off x="3632200" y="5302250"/>
            <a:ext cx="4508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Post</a:t>
            </a:r>
            <a:endParaRPr lang="en-US" altLang="en-US" sz="1350">
              <a:solidFill>
                <a:prstClr val="black"/>
              </a:solidFill>
            </a:endParaRPr>
          </a:p>
        </p:txBody>
      </p:sp>
      <p:sp>
        <p:nvSpPr>
          <p:cNvPr id="30" name="Line 29"/>
          <p:cNvSpPr>
            <a:spLocks noChangeShapeType="1"/>
          </p:cNvSpPr>
          <p:nvPr/>
        </p:nvSpPr>
        <p:spPr bwMode="auto">
          <a:xfrm>
            <a:off x="1385888" y="2930525"/>
            <a:ext cx="354012" cy="0"/>
          </a:xfrm>
          <a:prstGeom prst="line">
            <a:avLst/>
          </a:prstGeom>
          <a:noFill/>
          <a:ln w="53975" cap="rnd">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31" name="Rectangle 30"/>
          <p:cNvSpPr>
            <a:spLocks noChangeArrowheads="1"/>
          </p:cNvSpPr>
          <p:nvPr/>
        </p:nvSpPr>
        <p:spPr bwMode="auto">
          <a:xfrm>
            <a:off x="1782763" y="2770188"/>
            <a:ext cx="32702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GG</a:t>
            </a:r>
            <a:endParaRPr lang="en-US" altLang="en-US" sz="1350">
              <a:solidFill>
                <a:prstClr val="black"/>
              </a:solidFill>
            </a:endParaRPr>
          </a:p>
        </p:txBody>
      </p:sp>
      <p:sp>
        <p:nvSpPr>
          <p:cNvPr id="32" name="Line 31"/>
          <p:cNvSpPr>
            <a:spLocks noChangeShapeType="1"/>
          </p:cNvSpPr>
          <p:nvPr/>
        </p:nvSpPr>
        <p:spPr bwMode="auto">
          <a:xfrm>
            <a:off x="1352550" y="2660650"/>
            <a:ext cx="354013" cy="0"/>
          </a:xfrm>
          <a:prstGeom prst="line">
            <a:avLst/>
          </a:prstGeom>
          <a:noFill/>
          <a:ln w="53975" cap="rnd">
            <a:solidFill>
              <a:srgbClr val="BFBFBF"/>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33" name="Rectangle 32"/>
          <p:cNvSpPr>
            <a:spLocks noChangeArrowheads="1"/>
          </p:cNvSpPr>
          <p:nvPr/>
        </p:nvSpPr>
        <p:spPr bwMode="auto">
          <a:xfrm>
            <a:off x="1749425" y="2495550"/>
            <a:ext cx="6413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2025">
                <a:solidFill>
                  <a:srgbClr val="595959"/>
                </a:solidFill>
                <a:latin typeface="Calibri" panose="020F0502020204030204" pitchFamily="34" charset="0"/>
              </a:rPr>
              <a:t>MATH</a:t>
            </a:r>
            <a:endParaRPr lang="en-US" altLang="en-US" sz="1350">
              <a:solidFill>
                <a:prstClr val="black"/>
              </a:solidFill>
            </a:endParaRPr>
          </a:p>
        </p:txBody>
      </p:sp>
      <p:sp>
        <p:nvSpPr>
          <p:cNvPr id="111643" name="Rectangle 91"/>
          <p:cNvSpPr>
            <a:spLocks noChangeArrowheads="1"/>
          </p:cNvSpPr>
          <p:nvPr/>
        </p:nvSpPr>
        <p:spPr bwMode="auto">
          <a:xfrm rot="-5400000">
            <a:off x="-622299" y="3241675"/>
            <a:ext cx="21066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rgbClr val="595959"/>
                </a:solidFill>
              </a:rPr>
              <a:t>Nb bonnes réponses</a:t>
            </a:r>
            <a:endParaRPr lang="en-US" altLang="en-US" sz="1800">
              <a:solidFill>
                <a:srgbClr val="000000"/>
              </a:solidFill>
              <a:latin typeface="Arial" panose="020B0604020202020204" pitchFamily="34" charset="0"/>
            </a:endParaRPr>
          </a:p>
        </p:txBody>
      </p:sp>
      <p:sp>
        <p:nvSpPr>
          <p:cNvPr id="93" name="ZoneTexte 92"/>
          <p:cNvSpPr txBox="1"/>
          <p:nvPr/>
        </p:nvSpPr>
        <p:spPr>
          <a:xfrm>
            <a:off x="4041775" y="2532063"/>
            <a:ext cx="612775" cy="300037"/>
          </a:xfrm>
          <a:prstGeom prst="rect">
            <a:avLst/>
          </a:prstGeom>
          <a:noFill/>
        </p:spPr>
        <p:txBody>
          <a:bodyPr wrap="none">
            <a:spAutoFit/>
          </a:bodyPr>
          <a:lstStyle/>
          <a:p>
            <a:pPr defTabSz="685800" eaLnBrk="1" fontAlgn="auto" hangingPunct="1">
              <a:spcBef>
                <a:spcPts val="0"/>
              </a:spcBef>
              <a:spcAft>
                <a:spcPts val="0"/>
              </a:spcAft>
              <a:defRPr/>
            </a:pPr>
            <a:r>
              <a:rPr lang="fr-FR" sz="1350" dirty="0">
                <a:solidFill>
                  <a:prstClr val="black"/>
                </a:solidFill>
                <a:latin typeface="Calibri"/>
              </a:rPr>
              <a:t>.37 ET</a:t>
            </a:r>
          </a:p>
        </p:txBody>
      </p:sp>
      <p:cxnSp>
        <p:nvCxnSpPr>
          <p:cNvPr id="96" name="Connecteur droit avec flèche 95"/>
          <p:cNvCxnSpPr/>
          <p:nvPr/>
        </p:nvCxnSpPr>
        <p:spPr>
          <a:xfrm flipV="1">
            <a:off x="3954463" y="2540000"/>
            <a:ext cx="0" cy="307975"/>
          </a:xfrm>
          <a:prstGeom prst="straightConnector1">
            <a:avLst/>
          </a:prstGeom>
          <a:ln w="12700">
            <a:tailEnd type="triangle"/>
          </a:ln>
        </p:spPr>
        <p:style>
          <a:lnRef idx="1">
            <a:schemeClr val="accent4"/>
          </a:lnRef>
          <a:fillRef idx="0">
            <a:schemeClr val="accent4"/>
          </a:fillRef>
          <a:effectRef idx="0">
            <a:schemeClr val="accent4"/>
          </a:effectRef>
          <a:fontRef idx="minor">
            <a:schemeClr val="tx1"/>
          </a:fontRef>
        </p:style>
      </p:cxnSp>
      <p:sp>
        <p:nvSpPr>
          <p:cNvPr id="97" name="ZoneTexte 96"/>
          <p:cNvSpPr txBox="1"/>
          <p:nvPr/>
        </p:nvSpPr>
        <p:spPr>
          <a:xfrm>
            <a:off x="3055938" y="4089400"/>
            <a:ext cx="1176337" cy="300038"/>
          </a:xfrm>
          <a:prstGeom prst="rect">
            <a:avLst/>
          </a:prstGeom>
          <a:noFill/>
        </p:spPr>
        <p:txBody>
          <a:bodyPr wrap="none">
            <a:spAutoFit/>
          </a:bodyPr>
          <a:lstStyle/>
          <a:p>
            <a:pPr defTabSz="685800" eaLnBrk="1" fontAlgn="auto" hangingPunct="1">
              <a:spcBef>
                <a:spcPts val="0"/>
              </a:spcBef>
              <a:spcAft>
                <a:spcPts val="0"/>
              </a:spcAft>
              <a:defRPr/>
            </a:pPr>
            <a:r>
              <a:rPr lang="fr-FR" sz="1350" dirty="0">
                <a:solidFill>
                  <a:prstClr val="black"/>
                </a:solidFill>
                <a:latin typeface="Calibri"/>
              </a:rPr>
              <a:t>F=8.2, p =.004</a:t>
            </a:r>
          </a:p>
        </p:txBody>
      </p:sp>
      <p:grpSp>
        <p:nvGrpSpPr>
          <p:cNvPr id="124" name="Groupe 123"/>
          <p:cNvGrpSpPr>
            <a:grpSpLocks/>
          </p:cNvGrpSpPr>
          <p:nvPr/>
        </p:nvGrpSpPr>
        <p:grpSpPr bwMode="auto">
          <a:xfrm>
            <a:off x="5251450" y="1339850"/>
            <a:ext cx="3781425" cy="4157663"/>
            <a:chOff x="7002463" y="644297"/>
            <a:chExt cx="5040313" cy="5542251"/>
          </a:xfrm>
        </p:grpSpPr>
        <p:sp>
          <p:nvSpPr>
            <p:cNvPr id="111648" name="ZoneTexte 135"/>
            <p:cNvSpPr txBox="1">
              <a:spLocks noChangeArrowheads="1"/>
            </p:cNvSpPr>
            <p:nvPr/>
          </p:nvSpPr>
          <p:spPr bwMode="auto">
            <a:xfrm>
              <a:off x="8316914" y="644297"/>
              <a:ext cx="266184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Tx/>
                <a:buNone/>
              </a:pPr>
              <a:r>
                <a:rPr lang="fr-FR" altLang="en-US" sz="1800">
                  <a:solidFill>
                    <a:srgbClr val="000000"/>
                  </a:solidFill>
                </a:rPr>
                <a:t>50% les plus faibles</a:t>
              </a:r>
            </a:p>
          </p:txBody>
        </p:sp>
        <p:sp>
          <p:nvSpPr>
            <p:cNvPr id="49" name="Freeform 37"/>
            <p:cNvSpPr>
              <a:spLocks noEditPoints="1"/>
            </p:cNvSpPr>
            <p:nvPr/>
          </p:nvSpPr>
          <p:spPr bwMode="auto">
            <a:xfrm>
              <a:off x="7624567" y="1528856"/>
              <a:ext cx="4418209" cy="3534005"/>
            </a:xfrm>
            <a:custGeom>
              <a:avLst/>
              <a:gdLst>
                <a:gd name="T0" fmla="*/ 0 w 2783"/>
                <a:gd name="T1" fmla="*/ 2226 h 2226"/>
                <a:gd name="T2" fmla="*/ 2783 w 2783"/>
                <a:gd name="T3" fmla="*/ 2226 h 2226"/>
                <a:gd name="T4" fmla="*/ 0 w 2783"/>
                <a:gd name="T5" fmla="*/ 1907 h 2226"/>
                <a:gd name="T6" fmla="*/ 2783 w 2783"/>
                <a:gd name="T7" fmla="*/ 1907 h 2226"/>
                <a:gd name="T8" fmla="*/ 0 w 2783"/>
                <a:gd name="T9" fmla="*/ 1587 h 2226"/>
                <a:gd name="T10" fmla="*/ 2783 w 2783"/>
                <a:gd name="T11" fmla="*/ 1587 h 2226"/>
                <a:gd name="T12" fmla="*/ 0 w 2783"/>
                <a:gd name="T13" fmla="*/ 1267 h 2226"/>
                <a:gd name="T14" fmla="*/ 2783 w 2783"/>
                <a:gd name="T15" fmla="*/ 1267 h 2226"/>
                <a:gd name="T16" fmla="*/ 0 w 2783"/>
                <a:gd name="T17" fmla="*/ 959 h 2226"/>
                <a:gd name="T18" fmla="*/ 2783 w 2783"/>
                <a:gd name="T19" fmla="*/ 959 h 2226"/>
                <a:gd name="T20" fmla="*/ 0 w 2783"/>
                <a:gd name="T21" fmla="*/ 639 h 2226"/>
                <a:gd name="T22" fmla="*/ 2783 w 2783"/>
                <a:gd name="T23" fmla="*/ 639 h 2226"/>
                <a:gd name="T24" fmla="*/ 0 w 2783"/>
                <a:gd name="T25" fmla="*/ 319 h 2226"/>
                <a:gd name="T26" fmla="*/ 2783 w 2783"/>
                <a:gd name="T27" fmla="*/ 319 h 2226"/>
                <a:gd name="T28" fmla="*/ 0 w 2783"/>
                <a:gd name="T29" fmla="*/ 0 h 2226"/>
                <a:gd name="T30" fmla="*/ 2783 w 2783"/>
                <a:gd name="T31" fmla="*/ 0 h 2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3" h="2226">
                  <a:moveTo>
                    <a:pt x="0" y="2226"/>
                  </a:moveTo>
                  <a:lnTo>
                    <a:pt x="2783" y="2226"/>
                  </a:lnTo>
                  <a:moveTo>
                    <a:pt x="0" y="1907"/>
                  </a:moveTo>
                  <a:lnTo>
                    <a:pt x="2783" y="1907"/>
                  </a:lnTo>
                  <a:moveTo>
                    <a:pt x="0" y="1587"/>
                  </a:moveTo>
                  <a:lnTo>
                    <a:pt x="2783" y="1587"/>
                  </a:lnTo>
                  <a:moveTo>
                    <a:pt x="0" y="1267"/>
                  </a:moveTo>
                  <a:lnTo>
                    <a:pt x="2783" y="1267"/>
                  </a:lnTo>
                  <a:moveTo>
                    <a:pt x="0" y="959"/>
                  </a:moveTo>
                  <a:lnTo>
                    <a:pt x="2783" y="959"/>
                  </a:lnTo>
                  <a:moveTo>
                    <a:pt x="0" y="639"/>
                  </a:moveTo>
                  <a:lnTo>
                    <a:pt x="2783" y="639"/>
                  </a:lnTo>
                  <a:moveTo>
                    <a:pt x="0" y="319"/>
                  </a:moveTo>
                  <a:lnTo>
                    <a:pt x="2783" y="319"/>
                  </a:lnTo>
                  <a:moveTo>
                    <a:pt x="0" y="0"/>
                  </a:moveTo>
                  <a:lnTo>
                    <a:pt x="2783" y="0"/>
                  </a:lnTo>
                </a:path>
              </a:pathLst>
            </a:custGeom>
            <a:noFill/>
            <a:ln w="17463" cap="flat">
              <a:solidFill>
                <a:srgbClr val="D9D9D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50" name="Line 38"/>
            <p:cNvSpPr>
              <a:spLocks noChangeShapeType="1"/>
            </p:cNvSpPr>
            <p:nvPr/>
          </p:nvSpPr>
          <p:spPr bwMode="auto">
            <a:xfrm flipV="1">
              <a:off x="7624567" y="1528856"/>
              <a:ext cx="0" cy="4041886"/>
            </a:xfrm>
            <a:prstGeom prst="line">
              <a:avLst/>
            </a:prstGeom>
            <a:noFill/>
            <a:ln w="17463" cap="flat">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51" name="Freeform 39"/>
            <p:cNvSpPr>
              <a:spLocks noEditPoints="1"/>
            </p:cNvSpPr>
            <p:nvPr/>
          </p:nvSpPr>
          <p:spPr bwMode="auto">
            <a:xfrm>
              <a:off x="7520884" y="1528856"/>
              <a:ext cx="103683" cy="4041886"/>
            </a:xfrm>
            <a:custGeom>
              <a:avLst/>
              <a:gdLst>
                <a:gd name="T0" fmla="*/ 0 w 66"/>
                <a:gd name="T1" fmla="*/ 2546 h 2546"/>
                <a:gd name="T2" fmla="*/ 66 w 66"/>
                <a:gd name="T3" fmla="*/ 2546 h 2546"/>
                <a:gd name="T4" fmla="*/ 0 w 66"/>
                <a:gd name="T5" fmla="*/ 2226 h 2546"/>
                <a:gd name="T6" fmla="*/ 66 w 66"/>
                <a:gd name="T7" fmla="*/ 2226 h 2546"/>
                <a:gd name="T8" fmla="*/ 0 w 66"/>
                <a:gd name="T9" fmla="*/ 1907 h 2546"/>
                <a:gd name="T10" fmla="*/ 66 w 66"/>
                <a:gd name="T11" fmla="*/ 1907 h 2546"/>
                <a:gd name="T12" fmla="*/ 0 w 66"/>
                <a:gd name="T13" fmla="*/ 1587 h 2546"/>
                <a:gd name="T14" fmla="*/ 66 w 66"/>
                <a:gd name="T15" fmla="*/ 1587 h 2546"/>
                <a:gd name="T16" fmla="*/ 0 w 66"/>
                <a:gd name="T17" fmla="*/ 1267 h 2546"/>
                <a:gd name="T18" fmla="*/ 66 w 66"/>
                <a:gd name="T19" fmla="*/ 1267 h 2546"/>
                <a:gd name="T20" fmla="*/ 0 w 66"/>
                <a:gd name="T21" fmla="*/ 959 h 2546"/>
                <a:gd name="T22" fmla="*/ 66 w 66"/>
                <a:gd name="T23" fmla="*/ 959 h 2546"/>
                <a:gd name="T24" fmla="*/ 0 w 66"/>
                <a:gd name="T25" fmla="*/ 639 h 2546"/>
                <a:gd name="T26" fmla="*/ 66 w 66"/>
                <a:gd name="T27" fmla="*/ 639 h 2546"/>
                <a:gd name="T28" fmla="*/ 0 w 66"/>
                <a:gd name="T29" fmla="*/ 319 h 2546"/>
                <a:gd name="T30" fmla="*/ 66 w 66"/>
                <a:gd name="T31" fmla="*/ 319 h 2546"/>
                <a:gd name="T32" fmla="*/ 0 w 66"/>
                <a:gd name="T33" fmla="*/ 0 h 2546"/>
                <a:gd name="T34" fmla="*/ 66 w 66"/>
                <a:gd name="T35" fmla="*/ 0 h 2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2546">
                  <a:moveTo>
                    <a:pt x="0" y="2546"/>
                  </a:moveTo>
                  <a:lnTo>
                    <a:pt x="66" y="2546"/>
                  </a:lnTo>
                  <a:moveTo>
                    <a:pt x="0" y="2226"/>
                  </a:moveTo>
                  <a:lnTo>
                    <a:pt x="66" y="2226"/>
                  </a:lnTo>
                  <a:moveTo>
                    <a:pt x="0" y="1907"/>
                  </a:moveTo>
                  <a:lnTo>
                    <a:pt x="66" y="1907"/>
                  </a:lnTo>
                  <a:moveTo>
                    <a:pt x="0" y="1587"/>
                  </a:moveTo>
                  <a:lnTo>
                    <a:pt x="66" y="1587"/>
                  </a:lnTo>
                  <a:moveTo>
                    <a:pt x="0" y="1267"/>
                  </a:moveTo>
                  <a:lnTo>
                    <a:pt x="66" y="1267"/>
                  </a:lnTo>
                  <a:moveTo>
                    <a:pt x="0" y="959"/>
                  </a:moveTo>
                  <a:lnTo>
                    <a:pt x="66" y="959"/>
                  </a:lnTo>
                  <a:moveTo>
                    <a:pt x="0" y="639"/>
                  </a:moveTo>
                  <a:lnTo>
                    <a:pt x="66" y="639"/>
                  </a:lnTo>
                  <a:moveTo>
                    <a:pt x="0" y="319"/>
                  </a:moveTo>
                  <a:lnTo>
                    <a:pt x="66" y="319"/>
                  </a:lnTo>
                  <a:moveTo>
                    <a:pt x="0" y="0"/>
                  </a:moveTo>
                  <a:lnTo>
                    <a:pt x="66" y="0"/>
                  </a:lnTo>
                </a:path>
              </a:pathLst>
            </a:custGeom>
            <a:noFill/>
            <a:ln w="1746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52" name="Line 40"/>
            <p:cNvSpPr>
              <a:spLocks noChangeShapeType="1"/>
            </p:cNvSpPr>
            <p:nvPr/>
          </p:nvSpPr>
          <p:spPr bwMode="auto">
            <a:xfrm>
              <a:off x="7624567" y="5570742"/>
              <a:ext cx="4418209" cy="0"/>
            </a:xfrm>
            <a:prstGeom prst="line">
              <a:avLst/>
            </a:prstGeom>
            <a:noFill/>
            <a:ln w="17463" cap="flat">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53" name="Freeform 41"/>
            <p:cNvSpPr>
              <a:spLocks noEditPoints="1"/>
            </p:cNvSpPr>
            <p:nvPr/>
          </p:nvSpPr>
          <p:spPr bwMode="auto">
            <a:xfrm>
              <a:off x="7624567" y="5570742"/>
              <a:ext cx="4418209" cy="103693"/>
            </a:xfrm>
            <a:custGeom>
              <a:avLst/>
              <a:gdLst>
                <a:gd name="T0" fmla="*/ 0 w 2783"/>
                <a:gd name="T1" fmla="*/ 0 h 66"/>
                <a:gd name="T2" fmla="*/ 0 w 2783"/>
                <a:gd name="T3" fmla="*/ 66 h 66"/>
                <a:gd name="T4" fmla="*/ 1386 w 2783"/>
                <a:gd name="T5" fmla="*/ 0 h 66"/>
                <a:gd name="T6" fmla="*/ 1386 w 2783"/>
                <a:gd name="T7" fmla="*/ 66 h 66"/>
                <a:gd name="T8" fmla="*/ 2783 w 2783"/>
                <a:gd name="T9" fmla="*/ 0 h 66"/>
                <a:gd name="T10" fmla="*/ 2783 w 2783"/>
                <a:gd name="T11" fmla="*/ 66 h 66"/>
              </a:gdLst>
              <a:ahLst/>
              <a:cxnLst>
                <a:cxn ang="0">
                  <a:pos x="T0" y="T1"/>
                </a:cxn>
                <a:cxn ang="0">
                  <a:pos x="T2" y="T3"/>
                </a:cxn>
                <a:cxn ang="0">
                  <a:pos x="T4" y="T5"/>
                </a:cxn>
                <a:cxn ang="0">
                  <a:pos x="T6" y="T7"/>
                </a:cxn>
                <a:cxn ang="0">
                  <a:pos x="T8" y="T9"/>
                </a:cxn>
                <a:cxn ang="0">
                  <a:pos x="T10" y="T11"/>
                </a:cxn>
              </a:cxnLst>
              <a:rect l="0" t="0" r="r" b="b"/>
              <a:pathLst>
                <a:path w="2783" h="66">
                  <a:moveTo>
                    <a:pt x="0" y="0"/>
                  </a:moveTo>
                  <a:lnTo>
                    <a:pt x="0" y="66"/>
                  </a:lnTo>
                  <a:moveTo>
                    <a:pt x="1386" y="0"/>
                  </a:moveTo>
                  <a:lnTo>
                    <a:pt x="1386" y="66"/>
                  </a:lnTo>
                  <a:moveTo>
                    <a:pt x="2783" y="0"/>
                  </a:moveTo>
                  <a:lnTo>
                    <a:pt x="2783" y="66"/>
                  </a:lnTo>
                </a:path>
              </a:pathLst>
            </a:custGeom>
            <a:noFill/>
            <a:ln w="1746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55" name="Freeform 42"/>
            <p:cNvSpPr>
              <a:spLocks noEditPoints="1"/>
            </p:cNvSpPr>
            <p:nvPr/>
          </p:nvSpPr>
          <p:spPr bwMode="auto">
            <a:xfrm>
              <a:off x="8671988" y="4626930"/>
              <a:ext cx="105800" cy="243360"/>
            </a:xfrm>
            <a:custGeom>
              <a:avLst/>
              <a:gdLst>
                <a:gd name="T0" fmla="*/ 33 w 66"/>
                <a:gd name="T1" fmla="*/ 77 h 154"/>
                <a:gd name="T2" fmla="*/ 33 w 66"/>
                <a:gd name="T3" fmla="*/ 154 h 154"/>
                <a:gd name="T4" fmla="*/ 33 w 66"/>
                <a:gd name="T5" fmla="*/ 77 h 154"/>
                <a:gd name="T6" fmla="*/ 33 w 66"/>
                <a:gd name="T7" fmla="*/ 0 h 154"/>
                <a:gd name="T8" fmla="*/ 0 w 66"/>
                <a:gd name="T9" fmla="*/ 154 h 154"/>
                <a:gd name="T10" fmla="*/ 66 w 66"/>
                <a:gd name="T11" fmla="*/ 154 h 154"/>
                <a:gd name="T12" fmla="*/ 0 w 66"/>
                <a:gd name="T13" fmla="*/ 0 h 154"/>
                <a:gd name="T14" fmla="*/ 66 w 66"/>
                <a:gd name="T15" fmla="*/ 0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54">
                  <a:moveTo>
                    <a:pt x="33" y="77"/>
                  </a:moveTo>
                  <a:lnTo>
                    <a:pt x="33" y="154"/>
                  </a:lnTo>
                  <a:moveTo>
                    <a:pt x="33" y="77"/>
                  </a:moveTo>
                  <a:lnTo>
                    <a:pt x="33" y="0"/>
                  </a:lnTo>
                  <a:moveTo>
                    <a:pt x="0" y="154"/>
                  </a:moveTo>
                  <a:lnTo>
                    <a:pt x="66" y="154"/>
                  </a:lnTo>
                  <a:moveTo>
                    <a:pt x="0" y="0"/>
                  </a:moveTo>
                  <a:lnTo>
                    <a:pt x="66" y="0"/>
                  </a:lnTo>
                </a:path>
              </a:pathLst>
            </a:custGeom>
            <a:noFill/>
            <a:ln w="17463"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56" name="Freeform 43"/>
            <p:cNvSpPr>
              <a:spLocks noEditPoints="1"/>
            </p:cNvSpPr>
            <p:nvPr/>
          </p:nvSpPr>
          <p:spPr bwMode="auto">
            <a:xfrm>
              <a:off x="10872628" y="2157360"/>
              <a:ext cx="105800" cy="245476"/>
            </a:xfrm>
            <a:custGeom>
              <a:avLst/>
              <a:gdLst>
                <a:gd name="T0" fmla="*/ 33 w 66"/>
                <a:gd name="T1" fmla="*/ 67 h 155"/>
                <a:gd name="T2" fmla="*/ 33 w 66"/>
                <a:gd name="T3" fmla="*/ 155 h 155"/>
                <a:gd name="T4" fmla="*/ 33 w 66"/>
                <a:gd name="T5" fmla="*/ 67 h 155"/>
                <a:gd name="T6" fmla="*/ 33 w 66"/>
                <a:gd name="T7" fmla="*/ 0 h 155"/>
                <a:gd name="T8" fmla="*/ 0 w 66"/>
                <a:gd name="T9" fmla="*/ 155 h 155"/>
                <a:gd name="T10" fmla="*/ 66 w 66"/>
                <a:gd name="T11" fmla="*/ 155 h 155"/>
                <a:gd name="T12" fmla="*/ 0 w 66"/>
                <a:gd name="T13" fmla="*/ 0 h 155"/>
                <a:gd name="T14" fmla="*/ 66 w 66"/>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55">
                  <a:moveTo>
                    <a:pt x="33" y="67"/>
                  </a:moveTo>
                  <a:lnTo>
                    <a:pt x="33" y="155"/>
                  </a:lnTo>
                  <a:moveTo>
                    <a:pt x="33" y="67"/>
                  </a:moveTo>
                  <a:lnTo>
                    <a:pt x="33" y="0"/>
                  </a:lnTo>
                  <a:moveTo>
                    <a:pt x="0" y="155"/>
                  </a:moveTo>
                  <a:lnTo>
                    <a:pt x="66" y="155"/>
                  </a:lnTo>
                  <a:moveTo>
                    <a:pt x="0" y="0"/>
                  </a:moveTo>
                  <a:lnTo>
                    <a:pt x="66" y="0"/>
                  </a:lnTo>
                </a:path>
              </a:pathLst>
            </a:custGeom>
            <a:noFill/>
            <a:ln w="17463"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57" name="Freeform 44"/>
            <p:cNvSpPr>
              <a:spLocks noEditPoints="1"/>
            </p:cNvSpPr>
            <p:nvPr/>
          </p:nvSpPr>
          <p:spPr bwMode="auto">
            <a:xfrm>
              <a:off x="8671988" y="4957052"/>
              <a:ext cx="105800" cy="264522"/>
            </a:xfrm>
            <a:custGeom>
              <a:avLst/>
              <a:gdLst>
                <a:gd name="T0" fmla="*/ 33 w 66"/>
                <a:gd name="T1" fmla="*/ 77 h 166"/>
                <a:gd name="T2" fmla="*/ 33 w 66"/>
                <a:gd name="T3" fmla="*/ 166 h 166"/>
                <a:gd name="T4" fmla="*/ 33 w 66"/>
                <a:gd name="T5" fmla="*/ 77 h 166"/>
                <a:gd name="T6" fmla="*/ 33 w 66"/>
                <a:gd name="T7" fmla="*/ 0 h 166"/>
                <a:gd name="T8" fmla="*/ 0 w 66"/>
                <a:gd name="T9" fmla="*/ 166 h 166"/>
                <a:gd name="T10" fmla="*/ 66 w 66"/>
                <a:gd name="T11" fmla="*/ 166 h 166"/>
                <a:gd name="T12" fmla="*/ 0 w 66"/>
                <a:gd name="T13" fmla="*/ 0 h 166"/>
                <a:gd name="T14" fmla="*/ 66 w 66"/>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66">
                  <a:moveTo>
                    <a:pt x="33" y="77"/>
                  </a:moveTo>
                  <a:lnTo>
                    <a:pt x="33" y="166"/>
                  </a:lnTo>
                  <a:moveTo>
                    <a:pt x="33" y="77"/>
                  </a:moveTo>
                  <a:lnTo>
                    <a:pt x="33" y="0"/>
                  </a:lnTo>
                  <a:moveTo>
                    <a:pt x="0" y="166"/>
                  </a:moveTo>
                  <a:lnTo>
                    <a:pt x="66" y="166"/>
                  </a:lnTo>
                  <a:moveTo>
                    <a:pt x="0" y="0"/>
                  </a:moveTo>
                  <a:lnTo>
                    <a:pt x="66" y="0"/>
                  </a:lnTo>
                </a:path>
              </a:pathLst>
            </a:custGeom>
            <a:noFill/>
            <a:ln w="17463"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59" name="Freeform 45"/>
            <p:cNvSpPr>
              <a:spLocks noEditPoints="1"/>
            </p:cNvSpPr>
            <p:nvPr/>
          </p:nvSpPr>
          <p:spPr bwMode="auto">
            <a:xfrm>
              <a:off x="10872628" y="1842049"/>
              <a:ext cx="105800" cy="262405"/>
            </a:xfrm>
            <a:custGeom>
              <a:avLst/>
              <a:gdLst>
                <a:gd name="T0" fmla="*/ 33 w 66"/>
                <a:gd name="T1" fmla="*/ 77 h 165"/>
                <a:gd name="T2" fmla="*/ 33 w 66"/>
                <a:gd name="T3" fmla="*/ 165 h 165"/>
                <a:gd name="T4" fmla="*/ 33 w 66"/>
                <a:gd name="T5" fmla="*/ 77 h 165"/>
                <a:gd name="T6" fmla="*/ 33 w 66"/>
                <a:gd name="T7" fmla="*/ 0 h 165"/>
                <a:gd name="T8" fmla="*/ 0 w 66"/>
                <a:gd name="T9" fmla="*/ 165 h 165"/>
                <a:gd name="T10" fmla="*/ 66 w 66"/>
                <a:gd name="T11" fmla="*/ 165 h 165"/>
                <a:gd name="T12" fmla="*/ 0 w 66"/>
                <a:gd name="T13" fmla="*/ 0 h 165"/>
                <a:gd name="T14" fmla="*/ 66 w 66"/>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65">
                  <a:moveTo>
                    <a:pt x="33" y="77"/>
                  </a:moveTo>
                  <a:lnTo>
                    <a:pt x="33" y="165"/>
                  </a:lnTo>
                  <a:moveTo>
                    <a:pt x="33" y="77"/>
                  </a:moveTo>
                  <a:lnTo>
                    <a:pt x="33" y="0"/>
                  </a:lnTo>
                  <a:moveTo>
                    <a:pt x="0" y="165"/>
                  </a:moveTo>
                  <a:lnTo>
                    <a:pt x="66" y="165"/>
                  </a:lnTo>
                  <a:moveTo>
                    <a:pt x="0" y="0"/>
                  </a:moveTo>
                  <a:lnTo>
                    <a:pt x="66" y="0"/>
                  </a:lnTo>
                </a:path>
              </a:pathLst>
            </a:custGeom>
            <a:noFill/>
            <a:ln w="17463" cap="flat">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60" name="Line 46"/>
            <p:cNvSpPr>
              <a:spLocks noChangeShapeType="1"/>
            </p:cNvSpPr>
            <p:nvPr/>
          </p:nvSpPr>
          <p:spPr bwMode="auto">
            <a:xfrm flipV="1">
              <a:off x="8735468" y="2271633"/>
              <a:ext cx="2198524" cy="2469570"/>
            </a:xfrm>
            <a:prstGeom prst="line">
              <a:avLst/>
            </a:prstGeom>
            <a:noFill/>
            <a:ln w="34925" cap="rnd">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61" name="Line 47"/>
            <p:cNvSpPr>
              <a:spLocks noChangeShapeType="1"/>
            </p:cNvSpPr>
            <p:nvPr/>
          </p:nvSpPr>
          <p:spPr bwMode="auto">
            <a:xfrm flipV="1">
              <a:off x="8735468" y="1975369"/>
              <a:ext cx="2198524" cy="3115003"/>
            </a:xfrm>
            <a:prstGeom prst="line">
              <a:avLst/>
            </a:prstGeom>
            <a:noFill/>
            <a:ln w="34925" cap="rnd">
              <a:solidFill>
                <a:srgbClr val="BFBFBF"/>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62" name="Rectangle 48"/>
            <p:cNvSpPr>
              <a:spLocks noChangeArrowheads="1"/>
            </p:cNvSpPr>
            <p:nvPr/>
          </p:nvSpPr>
          <p:spPr bwMode="auto">
            <a:xfrm>
              <a:off x="7167511" y="5359125"/>
              <a:ext cx="169280" cy="39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6</a:t>
              </a:r>
              <a:endParaRPr lang="en-US" altLang="en-US" sz="1350">
                <a:solidFill>
                  <a:prstClr val="black"/>
                </a:solidFill>
              </a:endParaRPr>
            </a:p>
          </p:txBody>
        </p:sp>
        <p:sp>
          <p:nvSpPr>
            <p:cNvPr id="63" name="Rectangle 49"/>
            <p:cNvSpPr>
              <a:spLocks noChangeArrowheads="1"/>
            </p:cNvSpPr>
            <p:nvPr/>
          </p:nvSpPr>
          <p:spPr bwMode="auto">
            <a:xfrm>
              <a:off x="7167511" y="4855476"/>
              <a:ext cx="169280" cy="39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7</a:t>
              </a:r>
              <a:endParaRPr lang="en-US" altLang="en-US" sz="1350">
                <a:solidFill>
                  <a:prstClr val="black"/>
                </a:solidFill>
              </a:endParaRPr>
            </a:p>
          </p:txBody>
        </p:sp>
        <p:sp>
          <p:nvSpPr>
            <p:cNvPr id="64" name="Rectangle 50"/>
            <p:cNvSpPr>
              <a:spLocks noChangeArrowheads="1"/>
            </p:cNvSpPr>
            <p:nvPr/>
          </p:nvSpPr>
          <p:spPr bwMode="auto">
            <a:xfrm>
              <a:off x="7167511" y="4351828"/>
              <a:ext cx="169280" cy="39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8</a:t>
              </a:r>
              <a:endParaRPr lang="en-US" altLang="en-US" sz="1350">
                <a:solidFill>
                  <a:prstClr val="black"/>
                </a:solidFill>
              </a:endParaRPr>
            </a:p>
          </p:txBody>
        </p:sp>
        <p:sp>
          <p:nvSpPr>
            <p:cNvPr id="65" name="Rectangle 51"/>
            <p:cNvSpPr>
              <a:spLocks noChangeArrowheads="1"/>
            </p:cNvSpPr>
            <p:nvPr/>
          </p:nvSpPr>
          <p:spPr bwMode="auto">
            <a:xfrm>
              <a:off x="7167511" y="3843947"/>
              <a:ext cx="169280" cy="39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9</a:t>
              </a:r>
              <a:endParaRPr lang="en-US" altLang="en-US" sz="1350">
                <a:solidFill>
                  <a:prstClr val="black"/>
                </a:solidFill>
              </a:endParaRPr>
            </a:p>
          </p:txBody>
        </p:sp>
        <p:sp>
          <p:nvSpPr>
            <p:cNvPr id="66" name="Rectangle 52"/>
            <p:cNvSpPr>
              <a:spLocks noChangeArrowheads="1"/>
            </p:cNvSpPr>
            <p:nvPr/>
          </p:nvSpPr>
          <p:spPr bwMode="auto">
            <a:xfrm>
              <a:off x="7002463" y="3340298"/>
              <a:ext cx="338560" cy="39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10</a:t>
              </a:r>
              <a:endParaRPr lang="en-US" altLang="en-US" sz="1350">
                <a:solidFill>
                  <a:prstClr val="black"/>
                </a:solidFill>
              </a:endParaRPr>
            </a:p>
          </p:txBody>
        </p:sp>
        <p:sp>
          <p:nvSpPr>
            <p:cNvPr id="67" name="Rectangle 53"/>
            <p:cNvSpPr>
              <a:spLocks noChangeArrowheads="1"/>
            </p:cNvSpPr>
            <p:nvPr/>
          </p:nvSpPr>
          <p:spPr bwMode="auto">
            <a:xfrm>
              <a:off x="7002463" y="2834534"/>
              <a:ext cx="338560" cy="39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11</a:t>
              </a:r>
              <a:endParaRPr lang="en-US" altLang="en-US" sz="1350">
                <a:solidFill>
                  <a:prstClr val="black"/>
                </a:solidFill>
              </a:endParaRPr>
            </a:p>
          </p:txBody>
        </p:sp>
        <p:sp>
          <p:nvSpPr>
            <p:cNvPr id="68" name="Rectangle 54"/>
            <p:cNvSpPr>
              <a:spLocks noChangeArrowheads="1"/>
            </p:cNvSpPr>
            <p:nvPr/>
          </p:nvSpPr>
          <p:spPr bwMode="auto">
            <a:xfrm>
              <a:off x="7002463" y="2326653"/>
              <a:ext cx="338560" cy="39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12</a:t>
              </a:r>
              <a:endParaRPr lang="en-US" altLang="en-US" sz="1350">
                <a:solidFill>
                  <a:prstClr val="black"/>
                </a:solidFill>
              </a:endParaRPr>
            </a:p>
          </p:txBody>
        </p:sp>
        <p:sp>
          <p:nvSpPr>
            <p:cNvPr id="69" name="Rectangle 55"/>
            <p:cNvSpPr>
              <a:spLocks noChangeArrowheads="1"/>
            </p:cNvSpPr>
            <p:nvPr/>
          </p:nvSpPr>
          <p:spPr bwMode="auto">
            <a:xfrm>
              <a:off x="7002463" y="1823005"/>
              <a:ext cx="338560" cy="402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13</a:t>
              </a:r>
              <a:endParaRPr lang="en-US" altLang="en-US" sz="1350">
                <a:solidFill>
                  <a:prstClr val="black"/>
                </a:solidFill>
              </a:endParaRPr>
            </a:p>
          </p:txBody>
        </p:sp>
        <p:sp>
          <p:nvSpPr>
            <p:cNvPr id="71" name="Rectangle 56"/>
            <p:cNvSpPr>
              <a:spLocks noChangeArrowheads="1"/>
            </p:cNvSpPr>
            <p:nvPr/>
          </p:nvSpPr>
          <p:spPr bwMode="auto">
            <a:xfrm>
              <a:off x="7002463" y="1315124"/>
              <a:ext cx="338560" cy="402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14</a:t>
              </a:r>
              <a:endParaRPr lang="en-US" altLang="en-US" sz="1350">
                <a:solidFill>
                  <a:prstClr val="black"/>
                </a:solidFill>
              </a:endParaRPr>
            </a:p>
          </p:txBody>
        </p:sp>
        <p:sp>
          <p:nvSpPr>
            <p:cNvPr id="72" name="Rectangle 57"/>
            <p:cNvSpPr>
              <a:spLocks noChangeArrowheads="1"/>
            </p:cNvSpPr>
            <p:nvPr/>
          </p:nvSpPr>
          <p:spPr bwMode="auto">
            <a:xfrm>
              <a:off x="8515404" y="5786591"/>
              <a:ext cx="450707" cy="39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Pre</a:t>
              </a:r>
              <a:endParaRPr lang="en-US" altLang="en-US" sz="1350">
                <a:solidFill>
                  <a:prstClr val="black"/>
                </a:solidFill>
              </a:endParaRPr>
            </a:p>
          </p:txBody>
        </p:sp>
        <p:sp>
          <p:nvSpPr>
            <p:cNvPr id="73" name="Rectangle 58"/>
            <p:cNvSpPr>
              <a:spLocks noChangeArrowheads="1"/>
            </p:cNvSpPr>
            <p:nvPr/>
          </p:nvSpPr>
          <p:spPr bwMode="auto">
            <a:xfrm>
              <a:off x="10652564" y="5786591"/>
              <a:ext cx="579784" cy="39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Post</a:t>
              </a:r>
              <a:endParaRPr lang="en-US" altLang="en-US" sz="1350">
                <a:solidFill>
                  <a:prstClr val="black"/>
                </a:solidFill>
              </a:endParaRPr>
            </a:p>
          </p:txBody>
        </p:sp>
        <p:sp>
          <p:nvSpPr>
            <p:cNvPr id="77" name="Line 61"/>
            <p:cNvSpPr>
              <a:spLocks noChangeShapeType="1"/>
            </p:cNvSpPr>
            <p:nvPr/>
          </p:nvSpPr>
          <p:spPr bwMode="auto">
            <a:xfrm>
              <a:off x="7802311" y="2802791"/>
              <a:ext cx="454941" cy="0"/>
            </a:xfrm>
            <a:prstGeom prst="line">
              <a:avLst/>
            </a:prstGeom>
            <a:noFill/>
            <a:ln w="52388" cap="rnd">
              <a:solidFill>
                <a:srgbClr val="000000"/>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87" name="Rectangle 62"/>
            <p:cNvSpPr>
              <a:spLocks noChangeArrowheads="1"/>
            </p:cNvSpPr>
            <p:nvPr/>
          </p:nvSpPr>
          <p:spPr bwMode="auto">
            <a:xfrm>
              <a:off x="8312268" y="2599638"/>
              <a:ext cx="418968" cy="39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dirty="0">
                  <a:solidFill>
                    <a:srgbClr val="595959"/>
                  </a:solidFill>
                  <a:latin typeface="Calibri" panose="020F0502020204030204" pitchFamily="34" charset="0"/>
                </a:rPr>
                <a:t>GG</a:t>
              </a:r>
              <a:endParaRPr lang="en-US" altLang="en-US" sz="1350" dirty="0">
                <a:solidFill>
                  <a:prstClr val="black"/>
                </a:solidFill>
              </a:endParaRPr>
            </a:p>
          </p:txBody>
        </p:sp>
        <p:sp>
          <p:nvSpPr>
            <p:cNvPr id="118" name="Line 63"/>
            <p:cNvSpPr>
              <a:spLocks noChangeShapeType="1"/>
            </p:cNvSpPr>
            <p:nvPr/>
          </p:nvSpPr>
          <p:spPr bwMode="auto">
            <a:xfrm>
              <a:off x="7730367" y="2402835"/>
              <a:ext cx="452824" cy="0"/>
            </a:xfrm>
            <a:prstGeom prst="line">
              <a:avLst/>
            </a:prstGeom>
            <a:noFill/>
            <a:ln w="52388" cap="rnd">
              <a:solidFill>
                <a:srgbClr val="BFBFBF"/>
              </a:solidFill>
              <a:prstDash val="solid"/>
              <a:round/>
              <a:headEnd/>
              <a:tailEnd/>
            </a:ln>
            <a:extLst>
              <a:ext uri="{909E8E84-426E-40DD-AFC4-6F175D3DCCD1}">
                <a14:hiddenFill xmlns:a14="http://schemas.microsoft.com/office/drawing/2010/main">
                  <a:noFill/>
                </a14:hiddenFill>
              </a:ext>
            </a:extLst>
          </p:spPr>
          <p:txBody>
            <a:bodyPr lIns="68580" tIns="34290" rIns="68580" bIns="34290"/>
            <a:lstStyle/>
            <a:p>
              <a:pPr defTabSz="685800" eaLnBrk="1" fontAlgn="auto" hangingPunct="1">
                <a:spcBef>
                  <a:spcPts val="0"/>
                </a:spcBef>
                <a:spcAft>
                  <a:spcPts val="0"/>
                </a:spcAft>
                <a:defRPr/>
              </a:pPr>
              <a:endParaRPr lang="fr-FR" sz="1350">
                <a:solidFill>
                  <a:prstClr val="black"/>
                </a:solidFill>
                <a:latin typeface="Calibri"/>
              </a:endParaRPr>
            </a:p>
          </p:txBody>
        </p:sp>
        <p:sp>
          <p:nvSpPr>
            <p:cNvPr id="119" name="Rectangle 64"/>
            <p:cNvSpPr>
              <a:spLocks noChangeArrowheads="1"/>
            </p:cNvSpPr>
            <p:nvPr/>
          </p:nvSpPr>
          <p:spPr bwMode="auto">
            <a:xfrm>
              <a:off x="8238207" y="2191218"/>
              <a:ext cx="818893" cy="39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defRPr/>
              </a:pPr>
              <a:r>
                <a:rPr lang="en-US" altLang="en-US" sz="1950">
                  <a:solidFill>
                    <a:srgbClr val="595959"/>
                  </a:solidFill>
                  <a:latin typeface="Calibri" panose="020F0502020204030204" pitchFamily="34" charset="0"/>
                </a:rPr>
                <a:t>MATH</a:t>
              </a:r>
              <a:endParaRPr lang="en-US" altLang="en-US" sz="1350">
                <a:solidFill>
                  <a:prstClr val="black"/>
                </a:solidFill>
              </a:endParaRPr>
            </a:p>
          </p:txBody>
        </p:sp>
        <p:sp>
          <p:nvSpPr>
            <p:cNvPr id="129" name="ZoneTexte 128"/>
            <p:cNvSpPr txBox="1"/>
            <p:nvPr/>
          </p:nvSpPr>
          <p:spPr>
            <a:xfrm>
              <a:off x="11175216" y="1884373"/>
              <a:ext cx="816776" cy="399957"/>
            </a:xfrm>
            <a:prstGeom prst="rect">
              <a:avLst/>
            </a:prstGeom>
            <a:noFill/>
          </p:spPr>
          <p:txBody>
            <a:bodyPr wrap="none">
              <a:spAutoFit/>
            </a:bodyPr>
            <a:lstStyle/>
            <a:p>
              <a:pPr defTabSz="685800" eaLnBrk="1" fontAlgn="auto" hangingPunct="1">
                <a:spcBef>
                  <a:spcPts val="0"/>
                </a:spcBef>
                <a:spcAft>
                  <a:spcPts val="0"/>
                </a:spcAft>
                <a:defRPr/>
              </a:pPr>
              <a:r>
                <a:rPr lang="fr-FR" sz="1350" dirty="0">
                  <a:solidFill>
                    <a:prstClr val="black"/>
                  </a:solidFill>
                  <a:latin typeface="Calibri"/>
                </a:rPr>
                <a:t>.68 ET</a:t>
              </a:r>
            </a:p>
          </p:txBody>
        </p:sp>
        <p:cxnSp>
          <p:nvCxnSpPr>
            <p:cNvPr id="130" name="Connecteur droit avec flèche 129"/>
            <p:cNvCxnSpPr/>
            <p:nvPr/>
          </p:nvCxnSpPr>
          <p:spPr>
            <a:xfrm flipV="1">
              <a:off x="11058836" y="1894954"/>
              <a:ext cx="0" cy="410537"/>
            </a:xfrm>
            <a:prstGeom prst="straightConnector1">
              <a:avLst/>
            </a:prstGeom>
            <a:ln w="12700">
              <a:tailEnd type="triangle"/>
            </a:ln>
          </p:spPr>
          <p:style>
            <a:lnRef idx="1">
              <a:schemeClr val="accent4"/>
            </a:lnRef>
            <a:fillRef idx="0">
              <a:schemeClr val="accent4"/>
            </a:fillRef>
            <a:effectRef idx="0">
              <a:schemeClr val="accent4"/>
            </a:effectRef>
            <a:fontRef idx="minor">
              <a:schemeClr val="tx1"/>
            </a:fontRef>
          </p:style>
        </p:cxnSp>
        <p:sp>
          <p:nvSpPr>
            <p:cNvPr id="131" name="ZoneTexte 130"/>
            <p:cNvSpPr txBox="1"/>
            <p:nvPr/>
          </p:nvSpPr>
          <p:spPr>
            <a:xfrm>
              <a:off x="9861180" y="3960337"/>
              <a:ext cx="1802832" cy="399956"/>
            </a:xfrm>
            <a:prstGeom prst="rect">
              <a:avLst/>
            </a:prstGeom>
            <a:noFill/>
          </p:spPr>
          <p:txBody>
            <a:bodyPr wrap="none">
              <a:spAutoFit/>
            </a:bodyPr>
            <a:lstStyle/>
            <a:p>
              <a:pPr defTabSz="685800" eaLnBrk="1" fontAlgn="auto" hangingPunct="1">
                <a:spcBef>
                  <a:spcPts val="0"/>
                </a:spcBef>
                <a:spcAft>
                  <a:spcPts val="0"/>
                </a:spcAft>
                <a:defRPr/>
              </a:pPr>
              <a:r>
                <a:rPr lang="fr-FR" sz="1350" dirty="0">
                  <a:solidFill>
                    <a:prstClr val="black"/>
                  </a:solidFill>
                  <a:latin typeface="Calibri"/>
                </a:rPr>
                <a:t>F=13.1, p &lt;.0001</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7">
            <a:extLst>
              <a:ext uri="{FF2B5EF4-FFF2-40B4-BE49-F238E27FC236}">
                <a16:creationId xmlns:a16="http://schemas.microsoft.com/office/drawing/2014/main" id="{A0D40989-5A68-466D-9914-9E0745A0011C}"/>
              </a:ext>
            </a:extLst>
          </p:cNvPr>
          <p:cNvSpPr txBox="1">
            <a:spLocks/>
          </p:cNvSpPr>
          <p:nvPr/>
        </p:nvSpPr>
        <p:spPr>
          <a:xfrm>
            <a:off x="2092325" y="249238"/>
            <a:ext cx="4703763" cy="587375"/>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defRPr/>
            </a:pPr>
            <a:r>
              <a:rPr lang="fr-FR" sz="2400" kern="0" dirty="0" smtClean="0">
                <a:solidFill>
                  <a:schemeClr val="bg1"/>
                </a:solidFill>
                <a:latin typeface="Times New Roman" panose="02020603050405020304" pitchFamily="18" charset="0"/>
                <a:cs typeface="Times New Roman" panose="02020603050405020304" pitchFamily="18" charset="0"/>
              </a:rPr>
              <a:t>Site internet : www.grapholearn.fr</a:t>
            </a:r>
            <a:endParaRPr lang="fr-FR" sz="2400" kern="0" dirty="0">
              <a:solidFill>
                <a:schemeClr val="bg1"/>
              </a:solidFill>
              <a:latin typeface="Times New Roman" panose="02020603050405020304" pitchFamily="18" charset="0"/>
              <a:cs typeface="Times New Roman" panose="02020603050405020304" pitchFamily="18" charset="0"/>
            </a:endParaRPr>
          </a:p>
        </p:txBody>
      </p:sp>
      <p:pic>
        <p:nvPicPr>
          <p:cNvPr id="113667" name="Image 2" descr="Une image contenant capture d’écran&#10;&#10;Description générée avec un niveau de confiance très élevé"/>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68538" y="836613"/>
            <a:ext cx="4352925"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68" name="Imag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092325" y="4149725"/>
            <a:ext cx="4687888" cy="156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69" name="Imag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11400" y="3671888"/>
            <a:ext cx="18621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ZoneTexte 1"/>
          <p:cNvSpPr txBox="1"/>
          <p:nvPr/>
        </p:nvSpPr>
        <p:spPr>
          <a:xfrm>
            <a:off x="695325" y="476250"/>
            <a:ext cx="7494588" cy="523875"/>
          </a:xfrm>
          <a:prstGeom prst="rect">
            <a:avLst/>
          </a:prstGeom>
          <a:noFill/>
        </p:spPr>
        <p:txBody>
          <a:bodyPr wrap="none">
            <a:spAutoFit/>
          </a:bodyPr>
          <a:lstStyle/>
          <a:p>
            <a:pPr eaLnBrk="1" hangingPunct="1">
              <a:defRPr/>
            </a:pPr>
            <a:r>
              <a:rPr lang="fr-FR" sz="2800" b="1" dirty="0">
                <a:solidFill>
                  <a:schemeClr val="bg1"/>
                </a:solidFill>
                <a:latin typeface="+mj-lt"/>
              </a:rPr>
              <a:t>L’intérêt  du numérique dans ce domaine? </a:t>
            </a:r>
          </a:p>
        </p:txBody>
      </p:sp>
      <p:sp>
        <p:nvSpPr>
          <p:cNvPr id="3" name="ZoneTexte 2"/>
          <p:cNvSpPr txBox="1"/>
          <p:nvPr/>
        </p:nvSpPr>
        <p:spPr>
          <a:xfrm>
            <a:off x="539750" y="1412875"/>
            <a:ext cx="7566025" cy="3786188"/>
          </a:xfrm>
          <a:prstGeom prst="rect">
            <a:avLst/>
          </a:prstGeom>
          <a:noFill/>
        </p:spPr>
        <p:txBody>
          <a:bodyPr wrap="none">
            <a:spAutoFit/>
          </a:bodyPr>
          <a:lstStyle/>
          <a:p>
            <a:pPr marL="342900" indent="-342900">
              <a:buFont typeface="Arial" panose="020B0604020202020204" pitchFamily="34" charset="0"/>
              <a:buChar char="•"/>
              <a:defRPr/>
            </a:pPr>
            <a:r>
              <a:rPr lang="fr-FR" sz="2000" b="1" dirty="0">
                <a:solidFill>
                  <a:schemeClr val="bg1"/>
                </a:solidFill>
                <a:latin typeface="+mj-lt"/>
              </a:rPr>
              <a:t>Synchronisation : Présentation simultanée audio-visuelle</a:t>
            </a:r>
          </a:p>
          <a:p>
            <a:pPr marL="342900" indent="-342900" eaLnBrk="1" hangingPunct="1">
              <a:buFont typeface="Arial" panose="020B0604020202020204" pitchFamily="34" charset="0"/>
              <a:buChar char="•"/>
              <a:defRPr/>
            </a:pPr>
            <a:endParaRPr lang="fr-FR" sz="2000" b="1" dirty="0">
              <a:solidFill>
                <a:schemeClr val="bg1"/>
              </a:solidFill>
              <a:latin typeface="+mj-lt"/>
            </a:endParaRPr>
          </a:p>
          <a:p>
            <a:pPr marL="342900" indent="-342900" eaLnBrk="1" hangingPunct="1">
              <a:buFont typeface="Arial" panose="020B0604020202020204" pitchFamily="34" charset="0"/>
              <a:buChar char="•"/>
              <a:defRPr/>
            </a:pPr>
            <a:r>
              <a:rPr lang="fr-FR" sz="2000" b="1" dirty="0">
                <a:solidFill>
                  <a:schemeClr val="bg1"/>
                </a:solidFill>
                <a:latin typeface="+mj-lt"/>
              </a:rPr>
              <a:t>Apprentissage supervisé</a:t>
            </a:r>
          </a:p>
          <a:p>
            <a:pPr marL="342900" indent="-342900" eaLnBrk="1" hangingPunct="1">
              <a:buFont typeface="Arial" panose="020B0604020202020204" pitchFamily="34" charset="0"/>
              <a:buChar char="•"/>
              <a:defRPr/>
            </a:pPr>
            <a:endParaRPr lang="fr-FR" sz="2000" b="1" dirty="0">
              <a:solidFill>
                <a:schemeClr val="bg1"/>
              </a:solidFill>
              <a:latin typeface="+mj-lt"/>
            </a:endParaRPr>
          </a:p>
          <a:p>
            <a:pPr marL="342900" indent="-342900" eaLnBrk="1" hangingPunct="1">
              <a:buFont typeface="Arial" panose="020B0604020202020204" pitchFamily="34" charset="0"/>
              <a:buChar char="•"/>
              <a:defRPr/>
            </a:pPr>
            <a:r>
              <a:rPr lang="fr-FR" sz="2000" b="1" dirty="0">
                <a:solidFill>
                  <a:schemeClr val="bg1"/>
                </a:solidFill>
                <a:latin typeface="+mj-lt"/>
              </a:rPr>
              <a:t>Apprentissage individualisé : chaque enfant à son rythme</a:t>
            </a:r>
          </a:p>
          <a:p>
            <a:pPr marL="342900" indent="-342900" eaLnBrk="1" hangingPunct="1">
              <a:buFont typeface="Arial" panose="020B0604020202020204" pitchFamily="34" charset="0"/>
              <a:buChar char="•"/>
              <a:defRPr/>
            </a:pPr>
            <a:endParaRPr lang="fr-FR" sz="2000" b="1" dirty="0">
              <a:solidFill>
                <a:schemeClr val="bg1"/>
              </a:solidFill>
              <a:latin typeface="+mj-lt"/>
            </a:endParaRPr>
          </a:p>
          <a:p>
            <a:pPr marL="342900" indent="-342900" eaLnBrk="1" hangingPunct="1">
              <a:buFont typeface="Arial" panose="020B0604020202020204" pitchFamily="34" charset="0"/>
              <a:buChar char="•"/>
              <a:defRPr/>
            </a:pPr>
            <a:r>
              <a:rPr lang="fr-FR" sz="2000" b="1" dirty="0">
                <a:solidFill>
                  <a:schemeClr val="bg1"/>
                </a:solidFill>
                <a:latin typeface="+mj-lt"/>
              </a:rPr>
              <a:t>Systématicité : du plus facile au plus complexe </a:t>
            </a:r>
          </a:p>
          <a:p>
            <a:pPr marL="342900" indent="-342900" eaLnBrk="1" hangingPunct="1">
              <a:buFont typeface="Arial" panose="020B0604020202020204" pitchFamily="34" charset="0"/>
              <a:buChar char="•"/>
              <a:defRPr/>
            </a:pPr>
            <a:endParaRPr lang="fr-FR" sz="2000" b="1" dirty="0">
              <a:solidFill>
                <a:schemeClr val="bg1"/>
              </a:solidFill>
              <a:latin typeface="+mj-lt"/>
            </a:endParaRPr>
          </a:p>
          <a:p>
            <a:pPr marL="342900" indent="-342900" eaLnBrk="1" hangingPunct="1">
              <a:buFont typeface="Arial" panose="020B0604020202020204" pitchFamily="34" charset="0"/>
              <a:buChar char="•"/>
              <a:defRPr/>
            </a:pPr>
            <a:r>
              <a:rPr lang="fr-FR" sz="2000" b="1" dirty="0">
                <a:solidFill>
                  <a:schemeClr val="bg1"/>
                </a:solidFill>
                <a:latin typeface="+mj-lt"/>
              </a:rPr>
              <a:t>Répétition massive </a:t>
            </a:r>
          </a:p>
          <a:p>
            <a:pPr marL="342900" indent="-342900" eaLnBrk="1" hangingPunct="1">
              <a:buFont typeface="Arial" panose="020B0604020202020204" pitchFamily="34" charset="0"/>
              <a:buChar char="•"/>
              <a:defRPr/>
            </a:pPr>
            <a:endParaRPr lang="fr-FR" sz="2000" b="1" dirty="0">
              <a:solidFill>
                <a:schemeClr val="bg1"/>
              </a:solidFill>
              <a:latin typeface="+mj-lt"/>
            </a:endParaRPr>
          </a:p>
          <a:p>
            <a:pPr marL="342900" indent="-342900" eaLnBrk="1" hangingPunct="1">
              <a:buFont typeface="Arial" panose="020B0604020202020204" pitchFamily="34" charset="0"/>
              <a:buChar char="•"/>
              <a:defRPr/>
            </a:pPr>
            <a:r>
              <a:rPr lang="fr-FR" sz="2000" b="1" dirty="0">
                <a:solidFill>
                  <a:schemeClr val="bg1"/>
                </a:solidFill>
                <a:latin typeface="+mj-lt"/>
              </a:rPr>
              <a:t>Ludique et motivant mais « sérieux »</a:t>
            </a:r>
          </a:p>
          <a:p>
            <a:pPr eaLnBrk="1" hangingPunct="1">
              <a:defRPr/>
            </a:pPr>
            <a:endParaRPr lang="fr-FR" sz="2000" b="1" dirty="0">
              <a:solidFill>
                <a:schemeClr val="bg1"/>
              </a:solidFill>
              <a:latin typeface="+mj-lt"/>
            </a:endParaRPr>
          </a:p>
        </p:txBody>
      </p:sp>
    </p:spTree>
    <p:custDataLst>
      <p:tags r:id="rId1"/>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0" end="0"/>
                                            </p:txEl>
                                          </p:spTgt>
                                        </p:tgtEl>
                                        <p:attrNameLst>
                                          <p:attrName>ppt_c</p:attrName>
                                        </p:attrNameLst>
                                      </p:cBhvr>
                                      <p:to>
                                        <a:schemeClr val="bg2"/>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2" end="2"/>
                                            </p:txEl>
                                          </p:spTgt>
                                        </p:tgtEl>
                                        <p:attrNameLst>
                                          <p:attrName>ppt_c</p:attrName>
                                        </p:attrNameLst>
                                      </p:cBhvr>
                                      <p:to>
                                        <a:schemeClr val="bg2"/>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4" end="4"/>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6" end="6"/>
                                            </p:txEl>
                                          </p:spTgt>
                                        </p:tgtEl>
                                        <p:attrNameLst>
                                          <p:attrName>ppt_c</p:attrName>
                                        </p:attrNameLst>
                                      </p:cBhvr>
                                      <p:to>
                                        <a:schemeClr val="bg2"/>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8" end="8"/>
                                            </p:txEl>
                                          </p:spTgt>
                                        </p:tgtEl>
                                        <p:attrNameLst>
                                          <p:attrName>ppt_c</p:attrName>
                                        </p:attrNameLst>
                                      </p:cBhvr>
                                      <p:to>
                                        <a:schemeClr val="bg2"/>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10" end="10"/>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22" name="Imag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8900" y="908050"/>
            <a:ext cx="9043988" cy="504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ZoneTexte 1"/>
          <p:cNvSpPr txBox="1"/>
          <p:nvPr/>
        </p:nvSpPr>
        <p:spPr>
          <a:xfrm>
            <a:off x="1619250" y="476250"/>
            <a:ext cx="5197475" cy="523875"/>
          </a:xfrm>
          <a:prstGeom prst="rect">
            <a:avLst/>
          </a:prstGeom>
          <a:noFill/>
        </p:spPr>
        <p:txBody>
          <a:bodyPr wrap="none">
            <a:spAutoFit/>
          </a:bodyPr>
          <a:lstStyle/>
          <a:p>
            <a:pPr eaLnBrk="1" hangingPunct="1">
              <a:defRPr/>
            </a:pPr>
            <a:r>
              <a:rPr lang="fr-FR" sz="2800" b="1" dirty="0">
                <a:solidFill>
                  <a:schemeClr val="bg1"/>
                </a:solidFill>
                <a:latin typeface="+mj-lt"/>
              </a:rPr>
              <a:t>L’intérêt  pour l’enseignant ? </a:t>
            </a:r>
          </a:p>
        </p:txBody>
      </p:sp>
      <p:sp>
        <p:nvSpPr>
          <p:cNvPr id="3" name="ZoneTexte 2"/>
          <p:cNvSpPr txBox="1"/>
          <p:nvPr/>
        </p:nvSpPr>
        <p:spPr>
          <a:xfrm>
            <a:off x="611188" y="1484313"/>
            <a:ext cx="8064500" cy="2862262"/>
          </a:xfrm>
          <a:prstGeom prst="rect">
            <a:avLst/>
          </a:prstGeom>
          <a:noFill/>
        </p:spPr>
        <p:txBody>
          <a:bodyPr>
            <a:spAutoFit/>
          </a:bodyPr>
          <a:lstStyle/>
          <a:p>
            <a:pPr marL="342900" indent="-342900">
              <a:buFont typeface="Arial" panose="020B0604020202020204" pitchFamily="34" charset="0"/>
              <a:buChar char="•"/>
              <a:defRPr/>
            </a:pPr>
            <a:r>
              <a:rPr lang="fr-FR" sz="2000" b="1" dirty="0">
                <a:solidFill>
                  <a:schemeClr val="bg1"/>
                </a:solidFill>
                <a:latin typeface="+mj-lt"/>
              </a:rPr>
              <a:t>Dégager du temps en délégant des tâches répétitives et fastidieuses à l’ordinateur</a:t>
            </a:r>
          </a:p>
          <a:p>
            <a:pPr>
              <a:defRPr/>
            </a:pPr>
            <a:endParaRPr lang="fr-FR" sz="2000" b="1" dirty="0">
              <a:solidFill>
                <a:schemeClr val="bg1"/>
              </a:solidFill>
              <a:latin typeface="+mj-lt"/>
            </a:endParaRPr>
          </a:p>
          <a:p>
            <a:pPr marL="342900" indent="-342900">
              <a:buFont typeface="Arial" panose="020B0604020202020204" pitchFamily="34" charset="0"/>
              <a:buChar char="•"/>
              <a:defRPr/>
            </a:pPr>
            <a:r>
              <a:rPr lang="fr-FR" sz="2000" b="1" dirty="0">
                <a:solidFill>
                  <a:schemeClr val="bg1"/>
                </a:solidFill>
                <a:latin typeface="+mj-lt"/>
              </a:rPr>
              <a:t>Couper la classe en deux </a:t>
            </a:r>
          </a:p>
          <a:p>
            <a:pPr>
              <a:defRPr/>
            </a:pPr>
            <a:endParaRPr lang="fr-FR" sz="2000" b="1" dirty="0">
              <a:solidFill>
                <a:schemeClr val="bg1"/>
              </a:solidFill>
              <a:latin typeface="+mj-lt"/>
            </a:endParaRPr>
          </a:p>
          <a:p>
            <a:pPr marL="342900" indent="-342900">
              <a:buFont typeface="Arial" panose="020B0604020202020204" pitchFamily="34" charset="0"/>
              <a:buChar char="•"/>
              <a:defRPr/>
            </a:pPr>
            <a:r>
              <a:rPr lang="fr-FR" sz="2000" b="1" dirty="0">
                <a:solidFill>
                  <a:schemeClr val="bg1"/>
                </a:solidFill>
                <a:latin typeface="+mj-lt"/>
              </a:rPr>
              <a:t>Suivre les enfants avec des indicateurs er repères quantitatifs</a:t>
            </a:r>
          </a:p>
          <a:p>
            <a:pPr>
              <a:defRPr/>
            </a:pPr>
            <a:endParaRPr lang="fr-FR" sz="2000" b="1" dirty="0">
              <a:solidFill>
                <a:schemeClr val="bg1"/>
              </a:solidFill>
              <a:latin typeface="+mj-lt"/>
            </a:endParaRPr>
          </a:p>
          <a:p>
            <a:pPr marL="342900" indent="-342900">
              <a:buFont typeface="Arial" panose="020B0604020202020204" pitchFamily="34" charset="0"/>
              <a:buChar char="•"/>
              <a:defRPr/>
            </a:pPr>
            <a:r>
              <a:rPr lang="fr-FR" sz="2000" b="1" dirty="0">
                <a:solidFill>
                  <a:schemeClr val="bg1"/>
                </a:solidFill>
                <a:latin typeface="+mj-lt"/>
              </a:rPr>
              <a:t>Augmenter le temps effectif engagé dans le code </a:t>
            </a:r>
          </a:p>
          <a:p>
            <a:pPr eaLnBrk="1" hangingPunct="1">
              <a:defRPr/>
            </a:pPr>
            <a:endParaRPr lang="fr-FR" sz="2000" b="1" dirty="0">
              <a:solidFill>
                <a:schemeClr val="bg1"/>
              </a:solidFill>
              <a:latin typeface="+mj-lt"/>
            </a:endParaRPr>
          </a:p>
        </p:txBody>
      </p:sp>
    </p:spTree>
    <p:custDataLst>
      <p:tags r:id="rId1"/>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0" end="0"/>
                                            </p:txEl>
                                          </p:spTgt>
                                        </p:tgtEl>
                                        <p:attrNameLst>
                                          <p:attrName>ppt_c</p:attrName>
                                        </p:attrNameLst>
                                      </p:cBhvr>
                                      <p:to>
                                        <a:schemeClr val="bg2"/>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2" end="2"/>
                                            </p:txEl>
                                          </p:spTgt>
                                        </p:tgtEl>
                                        <p:attrNameLst>
                                          <p:attrName>ppt_c</p:attrName>
                                        </p:attrNameLst>
                                      </p:cBhvr>
                                      <p:to>
                                        <a:schemeClr val="bg2"/>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4" end="4"/>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subTnLst>
                                    <p:animClr clrSpc="rgb" dir="cw">
                                      <p:cBhvr override="childStyle">
                                        <p:cTn dur="1" fill="hold" display="0" masterRel="nextClick" afterEffect="1"/>
                                        <p:tgtEl>
                                          <p:spTgt spid="3">
                                            <p:txEl>
                                              <p:pRg st="6" end="6"/>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8786" name="ZoneTexte 2"/>
          <p:cNvSpPr txBox="1">
            <a:spLocks noChangeArrowheads="1"/>
          </p:cNvSpPr>
          <p:nvPr/>
        </p:nvSpPr>
        <p:spPr bwMode="auto">
          <a:xfrm>
            <a:off x="3840163" y="987425"/>
            <a:ext cx="50990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2000" b="1">
                <a:solidFill>
                  <a:srgbClr val="FFFFFF"/>
                </a:solidFill>
              </a:rPr>
              <a:t>Simplifier des textes (automatiquement) pour instaurer la boucle vertueuse de l’auto-apprentissage</a:t>
            </a:r>
          </a:p>
        </p:txBody>
      </p:sp>
      <p:sp>
        <p:nvSpPr>
          <p:cNvPr id="7" name="Rectangle à coins arrondis 6"/>
          <p:cNvSpPr/>
          <p:nvPr/>
        </p:nvSpPr>
        <p:spPr>
          <a:xfrm>
            <a:off x="387350" y="260350"/>
            <a:ext cx="3313113" cy="2808288"/>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500">
              <a:solidFill>
                <a:srgbClr val="FFFFFF"/>
              </a:solidFill>
            </a:endParaRPr>
          </a:p>
        </p:txBody>
      </p:sp>
      <p:sp>
        <p:nvSpPr>
          <p:cNvPr id="10" name="Rectangle à coins arrondis 9"/>
          <p:cNvSpPr/>
          <p:nvPr/>
        </p:nvSpPr>
        <p:spPr>
          <a:xfrm>
            <a:off x="2266950" y="1346200"/>
            <a:ext cx="1254125" cy="906463"/>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500">
              <a:solidFill>
                <a:srgbClr val="000000"/>
              </a:solidFill>
              <a:latin typeface="Times New Roman" pitchFamily="18" charset="0"/>
              <a:cs typeface="Times New Roman" pitchFamily="18" charset="0"/>
            </a:endParaRPr>
          </a:p>
        </p:txBody>
      </p:sp>
      <p:sp>
        <p:nvSpPr>
          <p:cNvPr id="11" name="Rectangle à coins arrondis 10"/>
          <p:cNvSpPr/>
          <p:nvPr/>
        </p:nvSpPr>
        <p:spPr>
          <a:xfrm>
            <a:off x="2349500" y="2524125"/>
            <a:ext cx="1082675" cy="271463"/>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500" dirty="0" err="1">
                <a:solidFill>
                  <a:srgbClr val="000000"/>
                </a:solidFill>
                <a:latin typeface="Times New Roman" pitchFamily="18" charset="0"/>
                <a:cs typeface="Times New Roman" pitchFamily="18" charset="0"/>
              </a:rPr>
              <a:t>Lettres</a:t>
            </a:r>
            <a:endParaRPr lang="en-US" sz="1500" dirty="0">
              <a:solidFill>
                <a:srgbClr val="000000"/>
              </a:solidFill>
              <a:latin typeface="Times New Roman" pitchFamily="18" charset="0"/>
              <a:cs typeface="Times New Roman" pitchFamily="18" charset="0"/>
            </a:endParaRPr>
          </a:p>
        </p:txBody>
      </p:sp>
      <p:sp>
        <p:nvSpPr>
          <p:cNvPr id="12" name="Rectangle à coins arrondis 11"/>
          <p:cNvSpPr/>
          <p:nvPr/>
        </p:nvSpPr>
        <p:spPr>
          <a:xfrm>
            <a:off x="565150" y="1528763"/>
            <a:ext cx="1344613" cy="63500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500" dirty="0" err="1">
                <a:solidFill>
                  <a:srgbClr val="000000"/>
                </a:solidFill>
                <a:latin typeface="Times New Roman" pitchFamily="18" charset="0"/>
                <a:cs typeface="Times New Roman" pitchFamily="18" charset="0"/>
              </a:rPr>
              <a:t>Lexique</a:t>
            </a:r>
            <a:endParaRPr lang="en-US" sz="1500" dirty="0">
              <a:solidFill>
                <a:srgbClr val="000000"/>
              </a:solidFill>
              <a:latin typeface="Times New Roman" pitchFamily="18" charset="0"/>
              <a:cs typeface="Times New Roman" pitchFamily="18" charset="0"/>
            </a:endParaRPr>
          </a:p>
          <a:p>
            <a:pPr algn="ctr" eaLnBrk="1" hangingPunct="1">
              <a:defRPr/>
            </a:pPr>
            <a:r>
              <a:rPr lang="en-US" sz="1500" dirty="0" err="1">
                <a:solidFill>
                  <a:srgbClr val="000000"/>
                </a:solidFill>
                <a:latin typeface="Times New Roman" pitchFamily="18" charset="0"/>
                <a:cs typeface="Times New Roman" pitchFamily="18" charset="0"/>
              </a:rPr>
              <a:t>Orthographe</a:t>
            </a:r>
            <a:endParaRPr lang="en-US" sz="1500" dirty="0">
              <a:solidFill>
                <a:srgbClr val="000000"/>
              </a:solidFill>
              <a:latin typeface="Times New Roman" pitchFamily="18" charset="0"/>
              <a:cs typeface="Times New Roman" pitchFamily="18" charset="0"/>
            </a:endParaRPr>
          </a:p>
        </p:txBody>
      </p:sp>
      <p:cxnSp>
        <p:nvCxnSpPr>
          <p:cNvPr id="13" name="Connecteur droit avec flèche 12"/>
          <p:cNvCxnSpPr/>
          <p:nvPr/>
        </p:nvCxnSpPr>
        <p:spPr>
          <a:xfrm flipV="1">
            <a:off x="2895600" y="2252663"/>
            <a:ext cx="0" cy="27146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 name="Connecteur droit avec flèche 13"/>
          <p:cNvCxnSpPr/>
          <p:nvPr/>
        </p:nvCxnSpPr>
        <p:spPr>
          <a:xfrm flipV="1">
            <a:off x="1282700" y="2252663"/>
            <a:ext cx="0" cy="27146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Connecteur droit 14"/>
          <p:cNvCxnSpPr>
            <a:stCxn id="41" idx="3"/>
          </p:cNvCxnSpPr>
          <p:nvPr/>
        </p:nvCxnSpPr>
        <p:spPr>
          <a:xfrm flipH="1" flipV="1">
            <a:off x="2406650" y="1585913"/>
            <a:ext cx="7938" cy="4778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a:endCxn id="34" idx="7"/>
          </p:cNvCxnSpPr>
          <p:nvPr/>
        </p:nvCxnSpPr>
        <p:spPr>
          <a:xfrm flipH="1" flipV="1">
            <a:off x="2544763" y="1536700"/>
            <a:ext cx="39687" cy="4683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necteur droit 16"/>
          <p:cNvCxnSpPr/>
          <p:nvPr/>
        </p:nvCxnSpPr>
        <p:spPr>
          <a:xfrm flipH="1" flipV="1">
            <a:off x="2684463" y="1601788"/>
            <a:ext cx="38100"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necteur droit 17"/>
          <p:cNvCxnSpPr/>
          <p:nvPr/>
        </p:nvCxnSpPr>
        <p:spPr>
          <a:xfrm flipH="1" flipV="1">
            <a:off x="2992438" y="1601788"/>
            <a:ext cx="41275"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flipH="1" flipV="1">
            <a:off x="3262313" y="1601788"/>
            <a:ext cx="39687"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19"/>
          <p:cNvCxnSpPr>
            <a:endCxn id="39" idx="3"/>
          </p:cNvCxnSpPr>
          <p:nvPr/>
        </p:nvCxnSpPr>
        <p:spPr>
          <a:xfrm flipV="1">
            <a:off x="3163888" y="1577975"/>
            <a:ext cx="73025" cy="4937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flipV="1">
            <a:off x="3067050" y="1552575"/>
            <a:ext cx="73025" cy="4953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21"/>
          <p:cNvCxnSpPr>
            <a:endCxn id="37" idx="3"/>
          </p:cNvCxnSpPr>
          <p:nvPr/>
        </p:nvCxnSpPr>
        <p:spPr>
          <a:xfrm flipV="1">
            <a:off x="2855913" y="1577975"/>
            <a:ext cx="88900" cy="4429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endCxn id="36" idx="4"/>
          </p:cNvCxnSpPr>
          <p:nvPr/>
        </p:nvCxnSpPr>
        <p:spPr>
          <a:xfrm flipV="1">
            <a:off x="2765425" y="1585913"/>
            <a:ext cx="52388" cy="4619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a:endCxn id="34" idx="2"/>
          </p:cNvCxnSpPr>
          <p:nvPr/>
        </p:nvCxnSpPr>
        <p:spPr>
          <a:xfrm flipV="1">
            <a:off x="2406650" y="1555750"/>
            <a:ext cx="88900" cy="5000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flipV="1">
            <a:off x="2584450" y="1528763"/>
            <a:ext cx="92075" cy="496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flipV="1">
            <a:off x="3302000" y="1573213"/>
            <a:ext cx="90488" cy="498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a:endCxn id="36" idx="4"/>
          </p:cNvCxnSpPr>
          <p:nvPr/>
        </p:nvCxnSpPr>
        <p:spPr>
          <a:xfrm flipH="1" flipV="1">
            <a:off x="2817813" y="1585913"/>
            <a:ext cx="38100" cy="4397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necteur droit 27"/>
          <p:cNvCxnSpPr>
            <a:stCxn id="42" idx="5"/>
          </p:cNvCxnSpPr>
          <p:nvPr/>
        </p:nvCxnSpPr>
        <p:spPr>
          <a:xfrm flipH="1" flipV="1">
            <a:off x="2406650" y="1593850"/>
            <a:ext cx="193675" cy="4699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necteur droit 28"/>
          <p:cNvCxnSpPr>
            <a:stCxn id="44" idx="4"/>
            <a:endCxn id="35" idx="3"/>
          </p:cNvCxnSpPr>
          <p:nvPr/>
        </p:nvCxnSpPr>
        <p:spPr>
          <a:xfrm flipH="1" flipV="1">
            <a:off x="2649538" y="1577975"/>
            <a:ext cx="225425" cy="4937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a:stCxn id="46" idx="4"/>
          </p:cNvCxnSpPr>
          <p:nvPr/>
        </p:nvCxnSpPr>
        <p:spPr>
          <a:xfrm flipH="1" flipV="1">
            <a:off x="2989263" y="1560513"/>
            <a:ext cx="177800" cy="5111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necteur droit 30"/>
          <p:cNvCxnSpPr/>
          <p:nvPr/>
        </p:nvCxnSpPr>
        <p:spPr>
          <a:xfrm flipH="1" flipV="1">
            <a:off x="3124200" y="1544638"/>
            <a:ext cx="177800" cy="5111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necteur droit 31"/>
          <p:cNvCxnSpPr>
            <a:endCxn id="36" idx="5"/>
          </p:cNvCxnSpPr>
          <p:nvPr/>
        </p:nvCxnSpPr>
        <p:spPr>
          <a:xfrm flipH="1" flipV="1">
            <a:off x="2838450" y="1577975"/>
            <a:ext cx="195263" cy="4937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Ellipse 32"/>
          <p:cNvSpPr/>
          <p:nvPr/>
        </p:nvSpPr>
        <p:spPr>
          <a:xfrm>
            <a:off x="2349500"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34" name="Ellipse 33"/>
          <p:cNvSpPr/>
          <p:nvPr/>
        </p:nvSpPr>
        <p:spPr>
          <a:xfrm>
            <a:off x="2495550"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35" name="Ellipse 34"/>
          <p:cNvSpPr/>
          <p:nvPr/>
        </p:nvSpPr>
        <p:spPr>
          <a:xfrm>
            <a:off x="2641600"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36" name="Ellipse 35"/>
          <p:cNvSpPr/>
          <p:nvPr/>
        </p:nvSpPr>
        <p:spPr>
          <a:xfrm>
            <a:off x="2787650"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37" name="Ellipse 36"/>
          <p:cNvSpPr/>
          <p:nvPr/>
        </p:nvSpPr>
        <p:spPr>
          <a:xfrm>
            <a:off x="2936875" y="1528763"/>
            <a:ext cx="55563"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38" name="Ellipse 37"/>
          <p:cNvSpPr/>
          <p:nvPr/>
        </p:nvSpPr>
        <p:spPr>
          <a:xfrm>
            <a:off x="3082925"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39" name="Ellipse 38"/>
          <p:cNvSpPr/>
          <p:nvPr/>
        </p:nvSpPr>
        <p:spPr>
          <a:xfrm>
            <a:off x="3228975"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40" name="Ellipse 39"/>
          <p:cNvSpPr/>
          <p:nvPr/>
        </p:nvSpPr>
        <p:spPr>
          <a:xfrm>
            <a:off x="3375025" y="1528763"/>
            <a:ext cx="57150" cy="57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41" name="Ellipse 40"/>
          <p:cNvSpPr/>
          <p:nvPr/>
        </p:nvSpPr>
        <p:spPr>
          <a:xfrm>
            <a:off x="2406650" y="2012950"/>
            <a:ext cx="57150"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42" name="Ellipse 41"/>
          <p:cNvSpPr/>
          <p:nvPr/>
        </p:nvSpPr>
        <p:spPr>
          <a:xfrm>
            <a:off x="2552700" y="2012950"/>
            <a:ext cx="58738"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43" name="Ellipse 42"/>
          <p:cNvSpPr/>
          <p:nvPr/>
        </p:nvSpPr>
        <p:spPr>
          <a:xfrm>
            <a:off x="2698750" y="2012950"/>
            <a:ext cx="58738"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44" name="Ellipse 43"/>
          <p:cNvSpPr/>
          <p:nvPr/>
        </p:nvSpPr>
        <p:spPr>
          <a:xfrm>
            <a:off x="2844800" y="2012950"/>
            <a:ext cx="58738"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45" name="Ellipse 44"/>
          <p:cNvSpPr/>
          <p:nvPr/>
        </p:nvSpPr>
        <p:spPr>
          <a:xfrm>
            <a:off x="2992438" y="2012950"/>
            <a:ext cx="57150"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46" name="Ellipse 45"/>
          <p:cNvSpPr/>
          <p:nvPr/>
        </p:nvSpPr>
        <p:spPr>
          <a:xfrm>
            <a:off x="3140075" y="2012950"/>
            <a:ext cx="55563"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sp>
        <p:nvSpPr>
          <p:cNvPr id="47" name="Ellipse 46"/>
          <p:cNvSpPr/>
          <p:nvPr/>
        </p:nvSpPr>
        <p:spPr>
          <a:xfrm>
            <a:off x="3286125" y="2012950"/>
            <a:ext cx="55563" cy="5873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1500">
              <a:solidFill>
                <a:srgbClr val="FFFFFF"/>
              </a:solidFill>
            </a:endParaRPr>
          </a:p>
        </p:txBody>
      </p:sp>
      <p:cxnSp>
        <p:nvCxnSpPr>
          <p:cNvPr id="48" name="Connecteur droit avec flèche 47"/>
          <p:cNvCxnSpPr>
            <a:endCxn id="12" idx="0"/>
          </p:cNvCxnSpPr>
          <p:nvPr/>
        </p:nvCxnSpPr>
        <p:spPr>
          <a:xfrm>
            <a:off x="1238250" y="1074738"/>
            <a:ext cx="0" cy="454025"/>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49" name="Rectangle à coins arrondis 48"/>
          <p:cNvSpPr/>
          <p:nvPr/>
        </p:nvSpPr>
        <p:spPr bwMode="auto">
          <a:xfrm>
            <a:off x="582613" y="454025"/>
            <a:ext cx="1341437"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500" dirty="0">
                <a:solidFill>
                  <a:srgbClr val="000000"/>
                </a:solidFill>
                <a:latin typeface="Times New Roman" pitchFamily="18" charset="0"/>
                <a:cs typeface="Times New Roman" pitchFamily="18" charset="0"/>
              </a:rPr>
              <a:t>Lexique</a:t>
            </a:r>
          </a:p>
          <a:p>
            <a:pPr algn="ctr" eaLnBrk="1" hangingPunct="1">
              <a:defRPr/>
            </a:pPr>
            <a:r>
              <a:rPr lang="fr-FR" sz="1500" dirty="0">
                <a:solidFill>
                  <a:srgbClr val="000000"/>
                </a:solidFill>
                <a:latin typeface="Times New Roman" pitchFamily="18" charset="0"/>
                <a:cs typeface="Times New Roman" pitchFamily="18" charset="0"/>
              </a:rPr>
              <a:t>Phonologique</a:t>
            </a:r>
          </a:p>
        </p:txBody>
      </p:sp>
      <p:sp>
        <p:nvSpPr>
          <p:cNvPr id="50" name="Rectangle à coins arrondis 49"/>
          <p:cNvSpPr/>
          <p:nvPr/>
        </p:nvSpPr>
        <p:spPr bwMode="auto">
          <a:xfrm>
            <a:off x="2378075" y="454025"/>
            <a:ext cx="1073150" cy="58737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500" dirty="0">
                <a:solidFill>
                  <a:srgbClr val="000000"/>
                </a:solidFill>
                <a:latin typeface="Times New Roman" pitchFamily="18" charset="0"/>
                <a:cs typeface="Times New Roman" pitchFamily="18" charset="0"/>
              </a:rPr>
              <a:t>Phonèmes</a:t>
            </a:r>
          </a:p>
        </p:txBody>
      </p:sp>
      <p:cxnSp>
        <p:nvCxnSpPr>
          <p:cNvPr id="51" name="Connecteur droit avec flèche 50"/>
          <p:cNvCxnSpPr/>
          <p:nvPr/>
        </p:nvCxnSpPr>
        <p:spPr bwMode="auto">
          <a:xfrm>
            <a:off x="1924050" y="723900"/>
            <a:ext cx="447675" cy="0"/>
          </a:xfrm>
          <a:prstGeom prst="straightConnector1">
            <a:avLst/>
          </a:prstGeom>
          <a:ln w="2540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2" name="Connecteur droit avec flèche 51"/>
          <p:cNvCxnSpPr/>
          <p:nvPr/>
        </p:nvCxnSpPr>
        <p:spPr>
          <a:xfrm flipV="1">
            <a:off x="2908300" y="1052513"/>
            <a:ext cx="0" cy="27146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4" name="Rectangle à coins arrondis 53"/>
          <p:cNvSpPr/>
          <p:nvPr/>
        </p:nvSpPr>
        <p:spPr>
          <a:xfrm>
            <a:off x="744538" y="2509838"/>
            <a:ext cx="1082675" cy="271462"/>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500" dirty="0" err="1">
                <a:solidFill>
                  <a:srgbClr val="000000"/>
                </a:solidFill>
                <a:latin typeface="Times New Roman" pitchFamily="18" charset="0"/>
                <a:cs typeface="Times New Roman" pitchFamily="18" charset="0"/>
              </a:rPr>
              <a:t>Lettres</a:t>
            </a:r>
            <a:endParaRPr lang="en-US" sz="1500" dirty="0">
              <a:solidFill>
                <a:srgbClr val="000000"/>
              </a:solidFill>
              <a:latin typeface="Times New Roman" pitchFamily="18" charset="0"/>
              <a:cs typeface="Times New Roman" pitchFamily="18" charset="0"/>
            </a:endParaRPr>
          </a:p>
        </p:txBody>
      </p:sp>
      <p:sp>
        <p:nvSpPr>
          <p:cNvPr id="55" name="Rectangle 54"/>
          <p:cNvSpPr/>
          <p:nvPr/>
        </p:nvSpPr>
        <p:spPr>
          <a:xfrm rot="16200000">
            <a:off x="614363" y="177800"/>
            <a:ext cx="2903538" cy="3068637"/>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ln>
                <a:solidFill>
                  <a:srgbClr val="FF0000"/>
                </a:solidFill>
              </a:ln>
              <a:solidFill>
                <a:srgbClr val="FFFFFF"/>
              </a:solidFill>
            </a:endParaRPr>
          </a:p>
        </p:txBody>
      </p:sp>
      <p:pic>
        <p:nvPicPr>
          <p:cNvPr id="118833" name="Imag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481263" y="3362325"/>
            <a:ext cx="6372225" cy="323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heel(1)">
                                      <p:cBhvr>
                                        <p:cTn id="7" dur="2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3"/>
          <p:cNvSpPr>
            <a:spLocks noChangeArrowheads="1"/>
          </p:cNvSpPr>
          <p:nvPr/>
        </p:nvSpPr>
        <p:spPr bwMode="auto">
          <a:xfrm>
            <a:off x="539750" y="479425"/>
            <a:ext cx="8135938" cy="4894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200000"/>
              </a:lnSpc>
              <a:spcBef>
                <a:spcPct val="0"/>
              </a:spcBef>
              <a:buFontTx/>
              <a:buNone/>
            </a:pPr>
            <a:r>
              <a:rPr lang="fr-FR" altLang="en-US" sz="2400">
                <a:solidFill>
                  <a:srgbClr val="FFFFFF"/>
                </a:solidFill>
              </a:rPr>
              <a:t>Un froid vif s’était installé depuis une semaine. À la veille des départs en vacances de Noël, chacun s’en réjouissait: les trajets jusqu’aux stations de ski seraient agréables, la neige serait belle et douce. Mais ce matin le froid a faibli et une pluie fine s’est mise à tomber. Quels seront les effets de ces conditions météorologiques ?</a:t>
            </a:r>
          </a:p>
          <a:p>
            <a:pPr eaLnBrk="1" hangingPunct="1">
              <a:spcBef>
                <a:spcPct val="0"/>
              </a:spcBef>
              <a:buFontTx/>
              <a:buNone/>
            </a:pPr>
            <a:endParaRPr lang="fr-FR" altLang="en-US" sz="2400">
              <a:solidFill>
                <a:srgbClr val="FFFFFF"/>
              </a:solidFill>
            </a:endParaRPr>
          </a:p>
        </p:txBody>
      </p:sp>
      <p:sp>
        <p:nvSpPr>
          <p:cNvPr id="5" name="Rectangle 4"/>
          <p:cNvSpPr>
            <a:spLocks noChangeArrowheads="1"/>
          </p:cNvSpPr>
          <p:nvPr/>
        </p:nvSpPr>
        <p:spPr bwMode="auto">
          <a:xfrm>
            <a:off x="468313" y="765175"/>
            <a:ext cx="3527425" cy="461963"/>
          </a:xfrm>
          <a:prstGeom prst="rect">
            <a:avLst/>
          </a:prstGeom>
          <a:gradFill rotWithShape="0">
            <a:gsLst>
              <a:gs pos="0">
                <a:srgbClr val="009AD9"/>
              </a:gs>
              <a:gs pos="100000">
                <a:srgbClr val="92D05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Calibri" panose="020F0502020204030204" pitchFamily="34" charset="0"/>
              </a:rPr>
              <a:t>Il faisait très froid </a:t>
            </a:r>
            <a:endParaRPr lang="fr-FR" altLang="fr-FR" sz="2400">
              <a:solidFill>
                <a:srgbClr val="000000"/>
              </a:solidFill>
              <a:latin typeface="Calibri" panose="020F0502020204030204" pitchFamily="34" charset="0"/>
            </a:endParaRPr>
          </a:p>
        </p:txBody>
      </p:sp>
      <p:sp>
        <p:nvSpPr>
          <p:cNvPr id="7" name="Rectangle 6"/>
          <p:cNvSpPr>
            <a:spLocks noChangeArrowheads="1"/>
          </p:cNvSpPr>
          <p:nvPr/>
        </p:nvSpPr>
        <p:spPr bwMode="auto">
          <a:xfrm>
            <a:off x="6875463" y="735013"/>
            <a:ext cx="1441450" cy="461962"/>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Calibri" panose="020F0502020204030204" pitchFamily="34" charset="0"/>
              </a:rPr>
              <a:t>Avant</a:t>
            </a:r>
            <a:r>
              <a:rPr lang="fr-FR" altLang="fr-FR" sz="2400">
                <a:solidFill>
                  <a:srgbClr val="FFFFFF"/>
                </a:solidFill>
              </a:rPr>
              <a:t> </a:t>
            </a:r>
            <a:endParaRPr lang="fr-FR" altLang="fr-FR" sz="2400">
              <a:solidFill>
                <a:srgbClr val="000000"/>
              </a:solidFill>
            </a:endParaRPr>
          </a:p>
        </p:txBody>
      </p:sp>
      <p:sp>
        <p:nvSpPr>
          <p:cNvPr id="8" name="Rectangle 7"/>
          <p:cNvSpPr>
            <a:spLocks noChangeArrowheads="1"/>
          </p:cNvSpPr>
          <p:nvPr/>
        </p:nvSpPr>
        <p:spPr bwMode="auto">
          <a:xfrm>
            <a:off x="5292725" y="1484313"/>
            <a:ext cx="3382963" cy="461962"/>
          </a:xfrm>
          <a:prstGeom prst="rect">
            <a:avLst/>
          </a:prstGeom>
          <a:gradFill rotWithShape="0">
            <a:gsLst>
              <a:gs pos="0">
                <a:srgbClr val="009AD9"/>
              </a:gs>
              <a:gs pos="100000">
                <a:srgbClr val="92D05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Arial Narrow" panose="020B0606020202030204" pitchFamily="34" charset="0"/>
              </a:rPr>
              <a:t>tout le monde était content : </a:t>
            </a:r>
            <a:endParaRPr lang="fr-FR" altLang="fr-FR" sz="2400">
              <a:solidFill>
                <a:srgbClr val="000000"/>
              </a:solidFill>
              <a:latin typeface="Arial Narrow" panose="020B0606020202030204" pitchFamily="34" charset="0"/>
            </a:endParaRPr>
          </a:p>
        </p:txBody>
      </p:sp>
      <p:sp>
        <p:nvSpPr>
          <p:cNvPr id="9" name="Rectangle 8"/>
          <p:cNvSpPr>
            <a:spLocks noChangeArrowheads="1"/>
          </p:cNvSpPr>
          <p:nvPr/>
        </p:nvSpPr>
        <p:spPr bwMode="auto">
          <a:xfrm>
            <a:off x="6516688" y="2205038"/>
            <a:ext cx="2159000" cy="461962"/>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Calibri" panose="020F0502020204030204" pitchFamily="34" charset="0"/>
              </a:rPr>
              <a:t>agréables. La </a:t>
            </a:r>
            <a:endParaRPr lang="fr-FR" altLang="fr-FR" sz="2400">
              <a:solidFill>
                <a:srgbClr val="000000"/>
              </a:solidFill>
              <a:latin typeface="Calibri" panose="020F0502020204030204" pitchFamily="34" charset="0"/>
            </a:endParaRPr>
          </a:p>
        </p:txBody>
      </p:sp>
      <p:sp>
        <p:nvSpPr>
          <p:cNvPr id="10" name="Rectangle 9"/>
          <p:cNvSpPr>
            <a:spLocks noChangeArrowheads="1"/>
          </p:cNvSpPr>
          <p:nvPr/>
        </p:nvSpPr>
        <p:spPr bwMode="auto">
          <a:xfrm>
            <a:off x="6300788" y="2925763"/>
            <a:ext cx="2447925" cy="460375"/>
          </a:xfrm>
          <a:prstGeom prst="rect">
            <a:avLst/>
          </a:prstGeom>
          <a:gradFill rotWithShape="0">
            <a:gsLst>
              <a:gs pos="0">
                <a:srgbClr val="00B0F0"/>
              </a:gs>
              <a:gs pos="23000">
                <a:srgbClr val="00B0F0"/>
              </a:gs>
              <a:gs pos="67999">
                <a:srgbClr val="92D050"/>
              </a:gs>
              <a:gs pos="100000">
                <a:srgbClr val="FF00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Calibri" panose="020F0502020204030204" pitchFamily="34" charset="0"/>
              </a:rPr>
              <a:t>il fait moins froid.</a:t>
            </a:r>
            <a:endParaRPr lang="fr-FR" altLang="fr-FR" sz="2400">
              <a:solidFill>
                <a:srgbClr val="000000"/>
              </a:solidFill>
              <a:latin typeface="Calibri" panose="020F0502020204030204" pitchFamily="34" charset="0"/>
            </a:endParaRPr>
          </a:p>
        </p:txBody>
      </p:sp>
      <p:sp>
        <p:nvSpPr>
          <p:cNvPr id="11" name="Rectangle 10"/>
          <p:cNvSpPr>
            <a:spLocks noChangeArrowheads="1"/>
          </p:cNvSpPr>
          <p:nvPr/>
        </p:nvSpPr>
        <p:spPr bwMode="auto">
          <a:xfrm>
            <a:off x="647700" y="3644900"/>
            <a:ext cx="4645025" cy="461963"/>
          </a:xfrm>
          <a:prstGeom prst="rect">
            <a:avLst/>
          </a:prstGeom>
          <a:gradFill rotWithShape="0">
            <a:gsLst>
              <a:gs pos="0">
                <a:srgbClr val="00B0F0"/>
              </a:gs>
              <a:gs pos="23000">
                <a:srgbClr val="00B0F0"/>
              </a:gs>
              <a:gs pos="67999">
                <a:srgbClr val="92D050"/>
              </a:gs>
              <a:gs pos="100000">
                <a:srgbClr val="FF00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Calibri" panose="020F0502020204030204" pitchFamily="34" charset="0"/>
              </a:rPr>
              <a:t>Il pleut.</a:t>
            </a:r>
            <a:endParaRPr lang="fr-FR" altLang="fr-FR" sz="2400">
              <a:solidFill>
                <a:srgbClr val="000000"/>
              </a:solidFill>
              <a:latin typeface="Calibri" panose="020F0502020204030204" pitchFamily="34" charset="0"/>
            </a:endParaRPr>
          </a:p>
        </p:txBody>
      </p:sp>
      <p:sp>
        <p:nvSpPr>
          <p:cNvPr id="12" name="Rectangle 11"/>
          <p:cNvSpPr>
            <a:spLocks noChangeArrowheads="1"/>
          </p:cNvSpPr>
          <p:nvPr/>
        </p:nvSpPr>
        <p:spPr bwMode="auto">
          <a:xfrm>
            <a:off x="1042988" y="4365625"/>
            <a:ext cx="4608512" cy="460375"/>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Calibri" panose="020F0502020204030204" pitchFamily="34" charset="0"/>
              </a:rPr>
              <a:t>ce temps ?</a:t>
            </a:r>
            <a:endParaRPr lang="fr-FR" altLang="fr-FR" sz="2400">
              <a:solidFill>
                <a:srgbClr val="000000"/>
              </a:solidFill>
              <a:latin typeface="Calibri" panose="020F0502020204030204" pitchFamily="34" charset="0"/>
            </a:endParaRPr>
          </a:p>
        </p:txBody>
      </p:sp>
      <p:grpSp>
        <p:nvGrpSpPr>
          <p:cNvPr id="3" name="Groupe 2"/>
          <p:cNvGrpSpPr>
            <a:grpSpLocks/>
          </p:cNvGrpSpPr>
          <p:nvPr/>
        </p:nvGrpSpPr>
        <p:grpSpPr bwMode="auto">
          <a:xfrm>
            <a:off x="6516688" y="4695825"/>
            <a:ext cx="2047875" cy="1541463"/>
            <a:chOff x="6516216" y="4695527"/>
            <a:chExt cx="2048503" cy="1541785"/>
          </a:xfrm>
        </p:grpSpPr>
        <p:sp>
          <p:nvSpPr>
            <p:cNvPr id="120844" name="Rectangle 12"/>
            <p:cNvSpPr>
              <a:spLocks noChangeArrowheads="1"/>
            </p:cNvSpPr>
            <p:nvPr/>
          </p:nvSpPr>
          <p:spPr bwMode="auto">
            <a:xfrm>
              <a:off x="6875635" y="4695527"/>
              <a:ext cx="1297386" cy="461665"/>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Calibri" panose="020F0502020204030204" pitchFamily="34" charset="0"/>
                </a:rPr>
                <a:t>lexical</a:t>
              </a:r>
              <a:endParaRPr lang="fr-FR" altLang="fr-FR" sz="2400">
                <a:solidFill>
                  <a:srgbClr val="000000"/>
                </a:solidFill>
                <a:latin typeface="Calibri" panose="020F0502020204030204" pitchFamily="34" charset="0"/>
              </a:endParaRPr>
            </a:p>
          </p:txBody>
        </p:sp>
        <p:sp>
          <p:nvSpPr>
            <p:cNvPr id="120845" name="Rectangle 13"/>
            <p:cNvSpPr>
              <a:spLocks noChangeArrowheads="1"/>
            </p:cNvSpPr>
            <p:nvPr/>
          </p:nvSpPr>
          <p:spPr bwMode="auto">
            <a:xfrm>
              <a:off x="6660232" y="5199583"/>
              <a:ext cx="1764837" cy="461665"/>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Calibri" panose="020F0502020204030204" pitchFamily="34" charset="0"/>
                </a:rPr>
                <a:t>syntaxique</a:t>
              </a:r>
              <a:endParaRPr lang="fr-FR" altLang="fr-FR" sz="2400">
                <a:solidFill>
                  <a:srgbClr val="000000"/>
                </a:solidFill>
                <a:latin typeface="Calibri" panose="020F0502020204030204" pitchFamily="34" charset="0"/>
              </a:endParaRPr>
            </a:p>
          </p:txBody>
        </p:sp>
        <p:sp>
          <p:nvSpPr>
            <p:cNvPr id="120846" name="Rectangle 14"/>
            <p:cNvSpPr>
              <a:spLocks noChangeArrowheads="1"/>
            </p:cNvSpPr>
            <p:nvPr/>
          </p:nvSpPr>
          <p:spPr bwMode="auto">
            <a:xfrm>
              <a:off x="6516216" y="5775647"/>
              <a:ext cx="2048503" cy="46166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400">
                  <a:solidFill>
                    <a:srgbClr val="FFFFFF"/>
                  </a:solidFill>
                  <a:latin typeface="Calibri" panose="020F0502020204030204" pitchFamily="34" charset="0"/>
                </a:rPr>
                <a:t>discursif </a:t>
              </a:r>
              <a:endParaRPr lang="fr-FR" altLang="fr-FR" sz="2400">
                <a:solidFill>
                  <a:srgbClr val="000000"/>
                </a:solidFill>
                <a:latin typeface="Calibri" panose="020F0502020204030204" pitchFamily="34" charset="0"/>
              </a:endParaRPr>
            </a:p>
          </p:txBody>
        </p:sp>
      </p:grpSp>
      <p:sp>
        <p:nvSpPr>
          <p:cNvPr id="120843" name="Rectangle 1"/>
          <p:cNvSpPr>
            <a:spLocks noChangeArrowheads="1"/>
          </p:cNvSpPr>
          <p:nvPr/>
        </p:nvSpPr>
        <p:spPr bwMode="auto">
          <a:xfrm>
            <a:off x="395288" y="5373688"/>
            <a:ext cx="5867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2400">
                <a:solidFill>
                  <a:srgbClr val="000000"/>
                </a:solidFill>
                <a:latin typeface="Arial Narrow" panose="020B0606020202030204" pitchFamily="34" charset="0"/>
                <a:hlinkClick r:id="rId2"/>
              </a:rPr>
              <a:t>http://mon-cartable-du-net.perso.sfr.fr/lectures.html</a:t>
            </a:r>
            <a:endParaRPr lang="fr-FR" altLang="fr-FR" sz="2400">
              <a:solidFill>
                <a:srgbClr val="000000"/>
              </a:solidFill>
              <a:latin typeface="Arial Narrow" panose="020B0606020202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500"/>
                                        <p:tgtEl>
                                          <p:spTgt spid="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left)">
                                      <p:cBhvr>
                                        <p:cTn id="31" dur="500"/>
                                        <p:tgtEl>
                                          <p:spTgt spid="1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left)">
                                      <p:cBhvr>
                                        <p:cTn id="36" dur="500"/>
                                        <p:tgtEl>
                                          <p:spTgt spid="11"/>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wipe(left)">
                                      <p:cBhvr>
                                        <p:cTn id="4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P spid="9" grpId="0" animBg="1"/>
      <p:bldP spid="10" grpId="0" animBg="1"/>
      <p:bldP spid="11" grpId="0" animBg="1"/>
      <p:bldP spid="1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095375"/>
            <a:ext cx="9144000" cy="466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82" name="Imag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09713" y="758825"/>
            <a:ext cx="6662737" cy="583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Connecteur droit 9"/>
          <p:cNvCxnSpPr/>
          <p:nvPr/>
        </p:nvCxnSpPr>
        <p:spPr>
          <a:xfrm flipV="1">
            <a:off x="2681288" y="1157288"/>
            <a:ext cx="4824412" cy="4465637"/>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22884" name="ZoneTexte 10"/>
          <p:cNvSpPr txBox="1">
            <a:spLocks noChangeArrowheads="1"/>
          </p:cNvSpPr>
          <p:nvPr/>
        </p:nvSpPr>
        <p:spPr bwMode="auto">
          <a:xfrm>
            <a:off x="2681288" y="1230313"/>
            <a:ext cx="3552825"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800">
                <a:solidFill>
                  <a:srgbClr val="000000"/>
                </a:solidFill>
              </a:rPr>
              <a:t>F(1, 164) = 43.8, p &lt; .0001</a:t>
            </a:r>
          </a:p>
          <a:p>
            <a:pPr>
              <a:spcBef>
                <a:spcPct val="0"/>
              </a:spcBef>
              <a:buFontTx/>
              <a:buNone/>
            </a:pPr>
            <a:r>
              <a:rPr lang="en-US" altLang="en-US" sz="1800">
                <a:solidFill>
                  <a:srgbClr val="000000"/>
                </a:solidFill>
              </a:rPr>
              <a:t>Average gain: 51 ms per word</a:t>
            </a:r>
          </a:p>
          <a:p>
            <a:pPr>
              <a:spcBef>
                <a:spcPct val="0"/>
              </a:spcBef>
              <a:buFontTx/>
              <a:buNone/>
            </a:pPr>
            <a:r>
              <a:rPr lang="en-US" altLang="en-US" sz="1800">
                <a:solidFill>
                  <a:srgbClr val="000000"/>
                </a:solidFill>
              </a:rPr>
              <a:t>(+1.07 standard deviations)</a:t>
            </a:r>
          </a:p>
        </p:txBody>
      </p:sp>
      <p:sp>
        <p:nvSpPr>
          <p:cNvPr id="122885" name="ZoneTexte 11"/>
          <p:cNvSpPr txBox="1">
            <a:spLocks noChangeArrowheads="1"/>
          </p:cNvSpPr>
          <p:nvPr/>
        </p:nvSpPr>
        <p:spPr bwMode="auto">
          <a:xfrm>
            <a:off x="1574800" y="192088"/>
            <a:ext cx="6469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800">
                <a:solidFill>
                  <a:srgbClr val="FFFFFF"/>
                </a:solidFill>
              </a:rPr>
              <a:t>Can we speed up reading fluency through text simplification ?</a:t>
            </a: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3906" name="Imag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1038225"/>
            <a:ext cx="6497638" cy="555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Connecteur droit 9"/>
          <p:cNvCxnSpPr/>
          <p:nvPr/>
        </p:nvCxnSpPr>
        <p:spPr>
          <a:xfrm flipV="1">
            <a:off x="2555875" y="1268413"/>
            <a:ext cx="4968875" cy="4319587"/>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23908" name="ZoneTexte 10"/>
          <p:cNvSpPr txBox="1">
            <a:spLocks noChangeArrowheads="1"/>
          </p:cNvSpPr>
          <p:nvPr/>
        </p:nvSpPr>
        <p:spPr bwMode="auto">
          <a:xfrm>
            <a:off x="4932363" y="4652963"/>
            <a:ext cx="27035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a:solidFill>
                  <a:srgbClr val="000000"/>
                </a:solidFill>
              </a:rPr>
              <a:t>F(1, 21) = 40.2, p &lt; .0001</a:t>
            </a:r>
          </a:p>
          <a:p>
            <a:pPr>
              <a:spcBef>
                <a:spcPct val="0"/>
              </a:spcBef>
              <a:buFontTx/>
              <a:buNone/>
            </a:pPr>
            <a:r>
              <a:rPr lang="en-US" altLang="en-US" sz="1600">
                <a:solidFill>
                  <a:srgbClr val="000000"/>
                </a:solidFill>
              </a:rPr>
              <a:t>gain: 8 words per minute</a:t>
            </a:r>
          </a:p>
          <a:p>
            <a:pPr>
              <a:spcBef>
                <a:spcPct val="0"/>
              </a:spcBef>
              <a:buFontTx/>
              <a:buNone/>
            </a:pPr>
            <a:r>
              <a:rPr lang="en-US" altLang="en-US" sz="1600">
                <a:solidFill>
                  <a:srgbClr val="000000"/>
                </a:solidFill>
              </a:rPr>
              <a:t>(+7.9 standard deviations)</a:t>
            </a:r>
          </a:p>
        </p:txBody>
      </p:sp>
      <p:sp>
        <p:nvSpPr>
          <p:cNvPr id="123909" name="ZoneTexte 11"/>
          <p:cNvSpPr txBox="1">
            <a:spLocks noChangeArrowheads="1"/>
          </p:cNvSpPr>
          <p:nvPr/>
        </p:nvSpPr>
        <p:spPr bwMode="auto">
          <a:xfrm>
            <a:off x="1574800" y="192088"/>
            <a:ext cx="64690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800">
                <a:solidFill>
                  <a:srgbClr val="FFFFFF"/>
                </a:solidFill>
              </a:rPr>
              <a:t>Can we speed up reading fluency through text simplification ?</a:t>
            </a:r>
          </a:p>
          <a:p>
            <a:pPr algn="ctr">
              <a:spcBef>
                <a:spcPct val="0"/>
              </a:spcBef>
              <a:buFontTx/>
              <a:buNone/>
            </a:pPr>
            <a:r>
              <a:rPr lang="en-US" altLang="en-US" sz="1800">
                <a:solidFill>
                  <a:srgbClr val="FFFFFF"/>
                </a:solidFill>
              </a:rPr>
              <a:t>(individual training of 21 children with dyslexia)</a:t>
            </a: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4930" name="Imag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7838" y="712788"/>
            <a:ext cx="5648325" cy="543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Connecteur droit 9"/>
          <p:cNvCxnSpPr/>
          <p:nvPr/>
        </p:nvCxnSpPr>
        <p:spPr>
          <a:xfrm flipV="1">
            <a:off x="2684463" y="971550"/>
            <a:ext cx="4445000" cy="41687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24932" name="ZoneTexte 10"/>
          <p:cNvSpPr txBox="1">
            <a:spLocks noChangeArrowheads="1"/>
          </p:cNvSpPr>
          <p:nvPr/>
        </p:nvSpPr>
        <p:spPr bwMode="auto">
          <a:xfrm>
            <a:off x="4572000" y="4149725"/>
            <a:ext cx="27035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1600">
                <a:solidFill>
                  <a:srgbClr val="000000"/>
                </a:solidFill>
              </a:rPr>
              <a:t>F(1, 164) = 26.4, p &lt; .0001</a:t>
            </a:r>
          </a:p>
          <a:p>
            <a:pPr>
              <a:spcBef>
                <a:spcPct val="0"/>
              </a:spcBef>
              <a:buFontTx/>
              <a:buNone/>
            </a:pPr>
            <a:r>
              <a:rPr lang="en-US" altLang="en-US" sz="1600">
                <a:solidFill>
                  <a:srgbClr val="000000"/>
                </a:solidFill>
              </a:rPr>
              <a:t>gain: 0,17 points</a:t>
            </a:r>
          </a:p>
          <a:p>
            <a:pPr>
              <a:spcBef>
                <a:spcPct val="0"/>
              </a:spcBef>
              <a:buFontTx/>
              <a:buNone/>
            </a:pPr>
            <a:r>
              <a:rPr lang="en-US" altLang="en-US" sz="1600">
                <a:solidFill>
                  <a:srgbClr val="000000"/>
                </a:solidFill>
              </a:rPr>
              <a:t>(+ 0,8 standard deviations)</a:t>
            </a:r>
          </a:p>
        </p:txBody>
      </p:sp>
      <p:sp>
        <p:nvSpPr>
          <p:cNvPr id="124933" name="ZoneTexte 11"/>
          <p:cNvSpPr txBox="1">
            <a:spLocks noChangeArrowheads="1"/>
          </p:cNvSpPr>
          <p:nvPr/>
        </p:nvSpPr>
        <p:spPr bwMode="auto">
          <a:xfrm>
            <a:off x="1600200" y="192088"/>
            <a:ext cx="64182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en-US" sz="1800">
                <a:solidFill>
                  <a:srgbClr val="FFFFFF"/>
                </a:solidFill>
              </a:rPr>
              <a:t>Can we improve text comprehension through simplification ? </a:t>
            </a: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4"/>
          <p:cNvSpPr txBox="1">
            <a:spLocks noChangeArrowheads="1"/>
          </p:cNvSpPr>
          <p:nvPr/>
        </p:nvSpPr>
        <p:spPr bwMode="auto">
          <a:xfrm>
            <a:off x="420688" y="333375"/>
            <a:ext cx="8229600" cy="576263"/>
          </a:xfrm>
          <a:prstGeom prst="rect">
            <a:avLst/>
          </a:prstGeom>
          <a:solidFill>
            <a:srgbClr val="99FF33"/>
          </a:solidFill>
          <a:ln w="9525">
            <a:noFill/>
            <a:miter lim="800000"/>
            <a:headEnd/>
            <a:tailEnd/>
          </a:ln>
        </p:spPr>
        <p:txBody>
          <a:bodyPr anchor="ctr"/>
          <a:lstStyle/>
          <a:p>
            <a:pPr algn="ctr" eaLnBrk="1" hangingPunct="1">
              <a:defRPr/>
            </a:pPr>
            <a:r>
              <a:rPr lang="fr-FR" sz="2400" b="1" kern="0" dirty="0">
                <a:solidFill>
                  <a:srgbClr val="000000"/>
                </a:solidFill>
                <a:latin typeface="Calibri" panose="020F0502020204030204" pitchFamily="34" charset="0"/>
              </a:rPr>
              <a:t>Conclusions</a:t>
            </a:r>
          </a:p>
        </p:txBody>
      </p:sp>
      <p:sp>
        <p:nvSpPr>
          <p:cNvPr id="7" name="Text Box 5"/>
          <p:cNvSpPr txBox="1">
            <a:spLocks noChangeArrowheads="1"/>
          </p:cNvSpPr>
          <p:nvPr/>
        </p:nvSpPr>
        <p:spPr bwMode="auto">
          <a:xfrm>
            <a:off x="74613" y="1341438"/>
            <a:ext cx="8921750" cy="470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defRPr/>
            </a:pPr>
            <a:r>
              <a:rPr lang="fr-FR" altLang="fr-FR" sz="2000" dirty="0" smtClean="0">
                <a:solidFill>
                  <a:srgbClr val="FFFFFF"/>
                </a:solidFill>
                <a:latin typeface="Calibri" panose="020F0502020204030204" pitchFamily="34" charset="0"/>
              </a:rPr>
              <a:t>Il existe aujourd’hui une véritable science de la lecture permettant une description précise des processus sous-jacents </a:t>
            </a:r>
          </a:p>
          <a:p>
            <a:pPr marL="0" indent="0" eaLnBrk="1" hangingPunct="1">
              <a:spcBef>
                <a:spcPct val="0"/>
              </a:spcBef>
              <a:buFontTx/>
              <a:buNone/>
              <a:defRPr/>
            </a:pPr>
            <a:endParaRPr lang="fr-FR" altLang="fr-FR" sz="2000" dirty="0" smtClean="0">
              <a:solidFill>
                <a:srgbClr val="FFFFFF"/>
              </a:solidFill>
              <a:latin typeface="Calibri" panose="020F0502020204030204" pitchFamily="34" charset="0"/>
            </a:endParaRPr>
          </a:p>
          <a:p>
            <a:pPr eaLnBrk="1" hangingPunct="1">
              <a:spcBef>
                <a:spcPct val="0"/>
              </a:spcBef>
              <a:defRPr/>
            </a:pPr>
            <a:r>
              <a:rPr lang="fr-FR" altLang="fr-FR" sz="2000" dirty="0" smtClean="0">
                <a:solidFill>
                  <a:srgbClr val="FFFFFF"/>
                </a:solidFill>
                <a:latin typeface="Calibri" panose="020F0502020204030204" pitchFamily="34" charset="0"/>
              </a:rPr>
              <a:t>Ces processus peuvent être implémentés dans des modèles computationnels permettant de simuler l’apprentissage normal et déficitaire et l’efficacité d’une intervention ciblée</a:t>
            </a:r>
          </a:p>
          <a:p>
            <a:pPr marL="0" indent="0" eaLnBrk="1" hangingPunct="1">
              <a:spcBef>
                <a:spcPct val="0"/>
              </a:spcBef>
              <a:buFontTx/>
              <a:buNone/>
              <a:defRPr/>
            </a:pPr>
            <a:endParaRPr lang="fr-FR" altLang="fr-FR" sz="2000" dirty="0" smtClean="0">
              <a:solidFill>
                <a:srgbClr val="FFFFFF"/>
              </a:solidFill>
              <a:latin typeface="Calibri" panose="020F0502020204030204" pitchFamily="34" charset="0"/>
            </a:endParaRPr>
          </a:p>
          <a:p>
            <a:pPr eaLnBrk="1" hangingPunct="1">
              <a:spcBef>
                <a:spcPct val="0"/>
              </a:spcBef>
              <a:defRPr/>
            </a:pPr>
            <a:r>
              <a:rPr lang="fr-FR" altLang="fr-FR" sz="2000" dirty="0" smtClean="0">
                <a:solidFill>
                  <a:srgbClr val="FFFFFF"/>
                </a:solidFill>
                <a:latin typeface="Calibri" panose="020F0502020204030204" pitchFamily="34" charset="0"/>
              </a:rPr>
              <a:t>Les données sur la dyslexie et des troubles des apprentissages dans différentes langues sont en faveur d’un modèle multifactoriel </a:t>
            </a:r>
          </a:p>
          <a:p>
            <a:pPr marL="0" indent="0" eaLnBrk="1" hangingPunct="1">
              <a:spcBef>
                <a:spcPct val="0"/>
              </a:spcBef>
              <a:buFontTx/>
              <a:buNone/>
              <a:defRPr/>
            </a:pPr>
            <a:endParaRPr lang="fr-FR" altLang="fr-FR" sz="2000" dirty="0" smtClean="0">
              <a:solidFill>
                <a:srgbClr val="FFFFFF"/>
              </a:solidFill>
              <a:latin typeface="Calibri" panose="020F0502020204030204" pitchFamily="34" charset="0"/>
            </a:endParaRPr>
          </a:p>
          <a:p>
            <a:pPr eaLnBrk="1" hangingPunct="1">
              <a:spcBef>
                <a:spcPct val="0"/>
              </a:spcBef>
              <a:defRPr/>
            </a:pPr>
            <a:r>
              <a:rPr lang="fr-FR" altLang="fr-FR" sz="2000" dirty="0" smtClean="0">
                <a:solidFill>
                  <a:srgbClr val="FFFFFF"/>
                </a:solidFill>
                <a:latin typeface="Calibri" panose="020F0502020204030204" pitchFamily="34" charset="0"/>
              </a:rPr>
              <a:t>Différentes interventions ont été présentées  avec des résultats encourageants </a:t>
            </a:r>
          </a:p>
          <a:p>
            <a:pPr lvl="1" indent="-342900" eaLnBrk="1" hangingPunct="1">
              <a:spcBef>
                <a:spcPct val="0"/>
              </a:spcBef>
              <a:buFontTx/>
              <a:buChar char="•"/>
              <a:defRPr/>
            </a:pPr>
            <a:r>
              <a:rPr lang="fr-FR" altLang="fr-FR" sz="1600" dirty="0" smtClean="0">
                <a:solidFill>
                  <a:srgbClr val="FFFFFF"/>
                </a:solidFill>
                <a:latin typeface="Calibri" panose="020F0502020204030204" pitchFamily="34" charset="0"/>
              </a:rPr>
              <a:t>intervenir tôt</a:t>
            </a:r>
          </a:p>
          <a:p>
            <a:pPr lvl="1" indent="-342900" eaLnBrk="1" hangingPunct="1">
              <a:spcBef>
                <a:spcPct val="0"/>
              </a:spcBef>
              <a:buFontTx/>
              <a:buChar char="•"/>
              <a:defRPr/>
            </a:pPr>
            <a:r>
              <a:rPr lang="fr-FR" altLang="fr-FR" sz="1600" dirty="0" smtClean="0">
                <a:solidFill>
                  <a:srgbClr val="FFFFFF"/>
                </a:solidFill>
                <a:latin typeface="Calibri" panose="020F0502020204030204" pitchFamily="34" charset="0"/>
              </a:rPr>
              <a:t>au sein de l’école</a:t>
            </a:r>
          </a:p>
          <a:p>
            <a:pPr lvl="1" indent="-342900" eaLnBrk="1" hangingPunct="1">
              <a:spcBef>
                <a:spcPct val="0"/>
              </a:spcBef>
              <a:buFontTx/>
              <a:buChar char="•"/>
              <a:defRPr/>
            </a:pPr>
            <a:r>
              <a:rPr lang="fr-FR" altLang="fr-FR" sz="1600" dirty="0" smtClean="0">
                <a:solidFill>
                  <a:srgbClr val="FFFFFF"/>
                </a:solidFill>
                <a:latin typeface="Calibri" panose="020F0502020204030204" pitchFamily="34" charset="0"/>
              </a:rPr>
              <a:t>Sortir du « </a:t>
            </a:r>
            <a:r>
              <a:rPr lang="fr-FR" altLang="fr-FR" sz="1600" dirty="0" err="1" smtClean="0">
                <a:solidFill>
                  <a:srgbClr val="FFFFFF"/>
                </a:solidFill>
                <a:latin typeface="Calibri" panose="020F0502020204030204" pitchFamily="34" charset="0"/>
              </a:rPr>
              <a:t>wait</a:t>
            </a:r>
            <a:r>
              <a:rPr lang="fr-FR" altLang="fr-FR" sz="1600" dirty="0" smtClean="0">
                <a:solidFill>
                  <a:srgbClr val="FFFFFF"/>
                </a:solidFill>
                <a:latin typeface="Calibri" panose="020F0502020204030204" pitchFamily="34" charset="0"/>
              </a:rPr>
              <a:t>-to-</a:t>
            </a:r>
            <a:r>
              <a:rPr lang="fr-FR" altLang="fr-FR" sz="1600" dirty="0" err="1" smtClean="0">
                <a:solidFill>
                  <a:srgbClr val="FFFFFF"/>
                </a:solidFill>
                <a:latin typeface="Calibri" panose="020F0502020204030204" pitchFamily="34" charset="0"/>
              </a:rPr>
              <a:t>fail</a:t>
            </a:r>
            <a:r>
              <a:rPr lang="fr-FR" altLang="fr-FR" sz="1600" dirty="0" smtClean="0">
                <a:solidFill>
                  <a:srgbClr val="FFFFFF"/>
                </a:solidFill>
                <a:latin typeface="Calibri" panose="020F0502020204030204" pitchFamily="34" charset="0"/>
              </a:rPr>
              <a:t> »</a:t>
            </a:r>
          </a:p>
          <a:p>
            <a:pPr lvl="1" indent="-342900" eaLnBrk="1" hangingPunct="1">
              <a:spcBef>
                <a:spcPct val="0"/>
              </a:spcBef>
              <a:buFontTx/>
              <a:buChar char="•"/>
              <a:defRPr/>
            </a:pPr>
            <a:r>
              <a:rPr lang="fr-FR" altLang="fr-FR" sz="1600" dirty="0" smtClean="0">
                <a:solidFill>
                  <a:srgbClr val="FFFFFF"/>
                </a:solidFill>
                <a:latin typeface="Calibri" panose="020F0502020204030204" pitchFamily="34" charset="0"/>
              </a:rPr>
              <a:t>no « one-size-</a:t>
            </a:r>
            <a:r>
              <a:rPr lang="fr-FR" altLang="fr-FR" sz="1600" dirty="0" err="1" smtClean="0">
                <a:solidFill>
                  <a:srgbClr val="FFFFFF"/>
                </a:solidFill>
                <a:latin typeface="Calibri" panose="020F0502020204030204" pitchFamily="34" charset="0"/>
              </a:rPr>
              <a:t>fits</a:t>
            </a:r>
            <a:r>
              <a:rPr lang="fr-FR" altLang="fr-FR" sz="1600" dirty="0" smtClean="0">
                <a:solidFill>
                  <a:srgbClr val="FFFFFF"/>
                </a:solidFill>
                <a:latin typeface="Calibri" panose="020F0502020204030204" pitchFamily="34" charset="0"/>
              </a:rPr>
              <a:t>-all » solutions</a:t>
            </a:r>
          </a:p>
          <a:p>
            <a:pPr lvl="1" indent="-342900" eaLnBrk="1" hangingPunct="1">
              <a:spcBef>
                <a:spcPct val="0"/>
              </a:spcBef>
              <a:buFontTx/>
              <a:buChar char="•"/>
              <a:defRPr/>
            </a:pPr>
            <a:r>
              <a:rPr lang="fr-FR" altLang="fr-FR" sz="1600" dirty="0" smtClean="0">
                <a:solidFill>
                  <a:srgbClr val="FFFFFF"/>
                </a:solidFill>
                <a:latin typeface="Calibri" panose="020F0502020204030204" pitchFamily="34" charset="0"/>
              </a:rPr>
              <a:t>b</a:t>
            </a:r>
            <a:r>
              <a:rPr lang="fr-FR" altLang="fr-FR" sz="1600" dirty="0" err="1" smtClean="0">
                <a:solidFill>
                  <a:srgbClr val="FFFFFF"/>
                </a:solidFill>
                <a:latin typeface="Calibri" panose="020F0502020204030204" pitchFamily="34" charset="0"/>
              </a:rPr>
              <a:t>esoin</a:t>
            </a:r>
            <a:r>
              <a:rPr lang="fr-FR" altLang="fr-FR" sz="1600" dirty="0" smtClean="0">
                <a:solidFill>
                  <a:srgbClr val="FFFFFF"/>
                </a:solidFill>
                <a:latin typeface="Calibri" panose="020F0502020204030204" pitchFamily="34" charset="0"/>
              </a:rPr>
              <a:t> d’outils validés, expérimentations randomisées contrôlées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7">
                                            <p:txEl>
                                              <p:pRg st="0" end="0"/>
                                            </p:txEl>
                                          </p:spTgt>
                                        </p:tgtEl>
                                        <p:attrNameLst>
                                          <p:attrName>ppt_c</p:attrName>
                                        </p:attrNameLst>
                                      </p:cBhvr>
                                      <p:to>
                                        <a:schemeClr val="bg2"/>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7">
                                            <p:txEl>
                                              <p:pRg st="2" end="2"/>
                                            </p:txEl>
                                          </p:spTgt>
                                        </p:tgtEl>
                                        <p:attrNameLst>
                                          <p:attrName>ppt_c</p:attrName>
                                        </p:attrNameLst>
                                      </p:cBhvr>
                                      <p:to>
                                        <a:schemeClr val="bg2"/>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7">
                                            <p:txEl>
                                              <p:pRg st="4" end="4"/>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xEl>
                                              <p:pRg st="6" end="6"/>
                                            </p:txEl>
                                          </p:spTgt>
                                        </p:tgtEl>
                                        <p:attrNameLst>
                                          <p:attrName>style.visibility</p:attrName>
                                        </p:attrNameLst>
                                      </p:cBhvr>
                                      <p:to>
                                        <p:strVal val="visible"/>
                                      </p:to>
                                    </p:set>
                                  </p:childTnLst>
                                  <p:subTnLst>
                                    <p:animClr clrSpc="rgb" dir="cw">
                                      <p:cBhvr override="childStyle">
                                        <p:cTn dur="1" fill="hold" display="0" masterRel="nextClick" afterEffect="1"/>
                                        <p:tgtEl>
                                          <p:spTgt spid="7">
                                            <p:txEl>
                                              <p:pRg st="6" end="6"/>
                                            </p:txEl>
                                          </p:spTgt>
                                        </p:tgtEl>
                                        <p:attrNameLst>
                                          <p:attrName>ppt_c</p:attrName>
                                        </p:attrNameLst>
                                      </p:cBhvr>
                                      <p:to>
                                        <a:schemeClr val="bg2"/>
                                      </p:to>
                                    </p:animClr>
                                  </p:subTnLst>
                                </p:cTn>
                              </p:par>
                              <p:par>
                                <p:cTn id="19" presetID="1" presetClass="entr" presetSubtype="0" fill="hold" grpId="0" nodeType="withEffect">
                                  <p:stCondLst>
                                    <p:cond delay="0"/>
                                  </p:stCondLst>
                                  <p:childTnLst>
                                    <p:set>
                                      <p:cBhvr>
                                        <p:cTn id="20" dur="1" fill="hold">
                                          <p:stCondLst>
                                            <p:cond delay="0"/>
                                          </p:stCondLst>
                                        </p:cTn>
                                        <p:tgtEl>
                                          <p:spTgt spid="7">
                                            <p:txEl>
                                              <p:pRg st="7" end="7"/>
                                            </p:txEl>
                                          </p:spTgt>
                                        </p:tgtEl>
                                        <p:attrNameLst>
                                          <p:attrName>style.visibility</p:attrName>
                                        </p:attrNameLst>
                                      </p:cBhvr>
                                      <p:to>
                                        <p:strVal val="visible"/>
                                      </p:to>
                                    </p:set>
                                  </p:childTnLst>
                                  <p:subTnLst>
                                    <p:animClr clrSpc="rgb" dir="cw">
                                      <p:cBhvr override="childStyle">
                                        <p:cTn dur="1" fill="hold" display="0" masterRel="nextClick" afterEffect="1"/>
                                        <p:tgtEl>
                                          <p:spTgt spid="7">
                                            <p:txEl>
                                              <p:pRg st="7" end="7"/>
                                            </p:txEl>
                                          </p:spTgt>
                                        </p:tgtEl>
                                        <p:attrNameLst>
                                          <p:attrName>ppt_c</p:attrName>
                                        </p:attrNameLst>
                                      </p:cBhvr>
                                      <p:to>
                                        <a:schemeClr val="bg2"/>
                                      </p:to>
                                    </p:animClr>
                                  </p:subTnLst>
                                </p:cTn>
                              </p:par>
                              <p:par>
                                <p:cTn id="21" presetID="1" presetClass="entr" presetSubtype="0" fill="hold" grpId="0" nodeType="withEffect">
                                  <p:stCondLst>
                                    <p:cond delay="0"/>
                                  </p:stCondLst>
                                  <p:childTnLst>
                                    <p:set>
                                      <p:cBhvr>
                                        <p:cTn id="22" dur="1" fill="hold">
                                          <p:stCondLst>
                                            <p:cond delay="0"/>
                                          </p:stCondLst>
                                        </p:cTn>
                                        <p:tgtEl>
                                          <p:spTgt spid="7">
                                            <p:txEl>
                                              <p:pRg st="8" end="8"/>
                                            </p:txEl>
                                          </p:spTgt>
                                        </p:tgtEl>
                                        <p:attrNameLst>
                                          <p:attrName>style.visibility</p:attrName>
                                        </p:attrNameLst>
                                      </p:cBhvr>
                                      <p:to>
                                        <p:strVal val="visible"/>
                                      </p:to>
                                    </p:set>
                                  </p:childTnLst>
                                  <p:subTnLst>
                                    <p:animClr clrSpc="rgb" dir="cw">
                                      <p:cBhvr override="childStyle">
                                        <p:cTn dur="1" fill="hold" display="0" masterRel="nextClick" afterEffect="1"/>
                                        <p:tgtEl>
                                          <p:spTgt spid="7">
                                            <p:txEl>
                                              <p:pRg st="8" end="8"/>
                                            </p:txEl>
                                          </p:spTgt>
                                        </p:tgtEl>
                                        <p:attrNameLst>
                                          <p:attrName>ppt_c</p:attrName>
                                        </p:attrNameLst>
                                      </p:cBhvr>
                                      <p:to>
                                        <a:schemeClr val="bg2"/>
                                      </p:to>
                                    </p:animClr>
                                  </p:subTnLst>
                                </p:cTn>
                              </p:par>
                              <p:par>
                                <p:cTn id="23" presetID="1" presetClass="entr" presetSubtype="0" fill="hold" grpId="0" nodeType="withEffect">
                                  <p:stCondLst>
                                    <p:cond delay="0"/>
                                  </p:stCondLst>
                                  <p:childTnLst>
                                    <p:set>
                                      <p:cBhvr>
                                        <p:cTn id="24" dur="1" fill="hold">
                                          <p:stCondLst>
                                            <p:cond delay="0"/>
                                          </p:stCondLst>
                                        </p:cTn>
                                        <p:tgtEl>
                                          <p:spTgt spid="7">
                                            <p:txEl>
                                              <p:pRg st="9" end="9"/>
                                            </p:txEl>
                                          </p:spTgt>
                                        </p:tgtEl>
                                        <p:attrNameLst>
                                          <p:attrName>style.visibility</p:attrName>
                                        </p:attrNameLst>
                                      </p:cBhvr>
                                      <p:to>
                                        <p:strVal val="visible"/>
                                      </p:to>
                                    </p:set>
                                  </p:childTnLst>
                                  <p:subTnLst>
                                    <p:animClr clrSpc="rgb" dir="cw">
                                      <p:cBhvr override="childStyle">
                                        <p:cTn dur="1" fill="hold" display="0" masterRel="nextClick" afterEffect="1"/>
                                        <p:tgtEl>
                                          <p:spTgt spid="7">
                                            <p:txEl>
                                              <p:pRg st="9" end="9"/>
                                            </p:txEl>
                                          </p:spTgt>
                                        </p:tgtEl>
                                        <p:attrNameLst>
                                          <p:attrName>ppt_c</p:attrName>
                                        </p:attrNameLst>
                                      </p:cBhvr>
                                      <p:to>
                                        <a:schemeClr val="bg2"/>
                                      </p:to>
                                    </p:animClr>
                                  </p:subTnLst>
                                </p:cTn>
                              </p:par>
                              <p:par>
                                <p:cTn id="25" presetID="1" presetClass="entr" presetSubtype="0" fill="hold" grpId="0" nodeType="withEffect">
                                  <p:stCondLst>
                                    <p:cond delay="0"/>
                                  </p:stCondLst>
                                  <p:childTnLst>
                                    <p:set>
                                      <p:cBhvr>
                                        <p:cTn id="26" dur="1" fill="hold">
                                          <p:stCondLst>
                                            <p:cond delay="0"/>
                                          </p:stCondLst>
                                        </p:cTn>
                                        <p:tgtEl>
                                          <p:spTgt spid="7">
                                            <p:txEl>
                                              <p:pRg st="10" end="10"/>
                                            </p:txEl>
                                          </p:spTgt>
                                        </p:tgtEl>
                                        <p:attrNameLst>
                                          <p:attrName>style.visibility</p:attrName>
                                        </p:attrNameLst>
                                      </p:cBhvr>
                                      <p:to>
                                        <p:strVal val="visible"/>
                                      </p:to>
                                    </p:set>
                                  </p:childTnLst>
                                  <p:subTnLst>
                                    <p:animClr clrSpc="rgb" dir="cw">
                                      <p:cBhvr override="childStyle">
                                        <p:cTn dur="1" fill="hold" display="0" masterRel="nextClick" afterEffect="1"/>
                                        <p:tgtEl>
                                          <p:spTgt spid="7">
                                            <p:txEl>
                                              <p:pRg st="10" end="10"/>
                                            </p:txEl>
                                          </p:spTgt>
                                        </p:tgtEl>
                                        <p:attrNameLst>
                                          <p:attrName>ppt_c</p:attrName>
                                        </p:attrNameLst>
                                      </p:cBhvr>
                                      <p:to>
                                        <a:schemeClr val="bg2"/>
                                      </p:to>
                                    </p:animClr>
                                  </p:subTnLst>
                                </p:cTn>
                              </p:par>
                              <p:par>
                                <p:cTn id="27" presetID="1" presetClass="entr" presetSubtype="0" fill="hold" grpId="0" nodeType="withEffect">
                                  <p:stCondLst>
                                    <p:cond delay="0"/>
                                  </p:stCondLst>
                                  <p:childTnLst>
                                    <p:set>
                                      <p:cBhvr>
                                        <p:cTn id="28" dur="1" fill="hold">
                                          <p:stCondLst>
                                            <p:cond delay="0"/>
                                          </p:stCondLst>
                                        </p:cTn>
                                        <p:tgtEl>
                                          <p:spTgt spid="7">
                                            <p:txEl>
                                              <p:pRg st="11" end="11"/>
                                            </p:txEl>
                                          </p:spTgt>
                                        </p:tgtEl>
                                        <p:attrNameLst>
                                          <p:attrName>style.visibility</p:attrName>
                                        </p:attrNameLst>
                                      </p:cBhvr>
                                      <p:to>
                                        <p:strVal val="visible"/>
                                      </p:to>
                                    </p:set>
                                  </p:childTnLst>
                                  <p:subTnLst>
                                    <p:animClr clrSpc="rgb" dir="cw">
                                      <p:cBhvr override="childStyle">
                                        <p:cTn dur="1" fill="hold" display="0" masterRel="nextClick" afterEffect="1"/>
                                        <p:tgtEl>
                                          <p:spTgt spid="7">
                                            <p:txEl>
                                              <p:pRg st="11" end="11"/>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ZoneTexte 1"/>
          <p:cNvSpPr txBox="1"/>
          <p:nvPr/>
        </p:nvSpPr>
        <p:spPr>
          <a:xfrm>
            <a:off x="2298700" y="509588"/>
            <a:ext cx="4659313" cy="522287"/>
          </a:xfrm>
          <a:prstGeom prst="rect">
            <a:avLst/>
          </a:prstGeom>
          <a:noFill/>
        </p:spPr>
        <p:txBody>
          <a:bodyPr wrap="none">
            <a:spAutoFit/>
          </a:bodyPr>
          <a:lstStyle/>
          <a:p>
            <a:pPr eaLnBrk="1" hangingPunct="1">
              <a:defRPr/>
            </a:pPr>
            <a:r>
              <a:rPr lang="en-US" sz="2800" b="1" dirty="0">
                <a:solidFill>
                  <a:schemeClr val="bg1"/>
                </a:solidFill>
                <a:latin typeface="+mj-lt"/>
              </a:rPr>
              <a:t>La lecture </a:t>
            </a:r>
            <a:r>
              <a:rPr lang="en-US" sz="2800" b="1" dirty="0" err="1">
                <a:solidFill>
                  <a:schemeClr val="bg1"/>
                </a:solidFill>
                <a:latin typeface="+mj-lt"/>
              </a:rPr>
              <a:t>en</a:t>
            </a:r>
            <a:r>
              <a:rPr lang="en-US" sz="2800" b="1" dirty="0">
                <a:solidFill>
                  <a:schemeClr val="bg1"/>
                </a:solidFill>
                <a:latin typeface="+mj-lt"/>
              </a:rPr>
              <a:t> </a:t>
            </a:r>
            <a:r>
              <a:rPr lang="en-US" sz="2800" b="1" dirty="0" err="1">
                <a:solidFill>
                  <a:schemeClr val="bg1"/>
                </a:solidFill>
                <a:latin typeface="+mj-lt"/>
              </a:rPr>
              <a:t>deux</a:t>
            </a:r>
            <a:r>
              <a:rPr lang="en-US" sz="2800" b="1" dirty="0">
                <a:solidFill>
                  <a:schemeClr val="bg1"/>
                </a:solidFill>
                <a:latin typeface="+mj-lt"/>
              </a:rPr>
              <a:t> mots…</a:t>
            </a:r>
          </a:p>
        </p:txBody>
      </p:sp>
    </p:spTree>
  </p:cSld>
  <p:clrMapOvr>
    <a:masterClrMapping/>
  </p:clrMapOvr>
  <p:transition spd="slow"/>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3794" name="Groupe 2"/>
          <p:cNvGrpSpPr>
            <a:grpSpLocks/>
          </p:cNvGrpSpPr>
          <p:nvPr/>
        </p:nvGrpSpPr>
        <p:grpSpPr bwMode="auto">
          <a:xfrm>
            <a:off x="1116013" y="34925"/>
            <a:ext cx="2590800" cy="2590800"/>
            <a:chOff x="900113" y="1628775"/>
            <a:chExt cx="3409950" cy="3384550"/>
          </a:xfrm>
        </p:grpSpPr>
        <p:pic>
          <p:nvPicPr>
            <p:cNvPr id="33838" name="Image 4" descr="cerveau-pulver-vid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00113" y="2205038"/>
              <a:ext cx="3409950" cy="280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Ellipse 5"/>
            <p:cNvSpPr/>
            <p:nvPr/>
          </p:nvSpPr>
          <p:spPr>
            <a:xfrm>
              <a:off x="1913486" y="3453777"/>
              <a:ext cx="100293" cy="109916"/>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7" name="Ellipse 6"/>
            <p:cNvSpPr/>
            <p:nvPr/>
          </p:nvSpPr>
          <p:spPr>
            <a:xfrm>
              <a:off x="1961544" y="3781448"/>
              <a:ext cx="102381" cy="107841"/>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8" name="Ellipse 7"/>
            <p:cNvSpPr/>
            <p:nvPr/>
          </p:nvSpPr>
          <p:spPr>
            <a:xfrm>
              <a:off x="1658575" y="3835369"/>
              <a:ext cx="102383" cy="107841"/>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9" name="Ellipse 8"/>
            <p:cNvSpPr/>
            <p:nvPr/>
          </p:nvSpPr>
          <p:spPr>
            <a:xfrm>
              <a:off x="2722096" y="3889289"/>
              <a:ext cx="102381" cy="109916"/>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10" name="Ellipse 9"/>
            <p:cNvSpPr/>
            <p:nvPr/>
          </p:nvSpPr>
          <p:spPr>
            <a:xfrm>
              <a:off x="2974916" y="3671534"/>
              <a:ext cx="102383" cy="109914"/>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11" name="Ellipse 10"/>
            <p:cNvSpPr/>
            <p:nvPr/>
          </p:nvSpPr>
          <p:spPr>
            <a:xfrm>
              <a:off x="2874624" y="3345936"/>
              <a:ext cx="100293" cy="107841"/>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cxnSp>
          <p:nvCxnSpPr>
            <p:cNvPr id="15" name="Connecteur droit 14"/>
            <p:cNvCxnSpPr>
              <a:stCxn id="6" idx="6"/>
              <a:endCxn id="10" idx="2"/>
            </p:cNvCxnSpPr>
            <p:nvPr/>
          </p:nvCxnSpPr>
          <p:spPr>
            <a:xfrm>
              <a:off x="2013779" y="3509772"/>
              <a:ext cx="961138" cy="217755"/>
            </a:xfrm>
            <a:prstGeom prst="line">
              <a:avLst/>
            </a:prstGeom>
            <a:ln w="28575"/>
          </p:spPr>
          <p:style>
            <a:lnRef idx="1">
              <a:schemeClr val="dk1"/>
            </a:lnRef>
            <a:fillRef idx="0">
              <a:schemeClr val="dk1"/>
            </a:fillRef>
            <a:effectRef idx="0">
              <a:schemeClr val="dk1"/>
            </a:effectRef>
            <a:fontRef idx="minor">
              <a:schemeClr val="tx1"/>
            </a:fontRef>
          </p:style>
        </p:cxnSp>
        <p:cxnSp>
          <p:nvCxnSpPr>
            <p:cNvPr id="21" name="Connecteur droit 20"/>
            <p:cNvCxnSpPr>
              <a:endCxn id="9" idx="1"/>
            </p:cNvCxnSpPr>
            <p:nvPr/>
          </p:nvCxnSpPr>
          <p:spPr>
            <a:xfrm>
              <a:off x="2063925" y="3835369"/>
              <a:ext cx="672797" cy="70511"/>
            </a:xfrm>
            <a:prstGeom prst="line">
              <a:avLst/>
            </a:prstGeom>
            <a:ln w="28575"/>
          </p:spPr>
          <p:style>
            <a:lnRef idx="1">
              <a:schemeClr val="dk1"/>
            </a:lnRef>
            <a:fillRef idx="0">
              <a:schemeClr val="dk1"/>
            </a:fillRef>
            <a:effectRef idx="0">
              <a:schemeClr val="dk1"/>
            </a:effectRef>
            <a:fontRef idx="minor">
              <a:schemeClr val="tx1"/>
            </a:fontRef>
          </p:style>
        </p:cxnSp>
        <p:cxnSp>
          <p:nvCxnSpPr>
            <p:cNvPr id="23" name="Connecteur droit 22"/>
            <p:cNvCxnSpPr>
              <a:endCxn id="7" idx="2"/>
            </p:cNvCxnSpPr>
            <p:nvPr/>
          </p:nvCxnSpPr>
          <p:spPr>
            <a:xfrm flipV="1">
              <a:off x="1760958" y="3835369"/>
              <a:ext cx="200585" cy="53921"/>
            </a:xfrm>
            <a:prstGeom prst="line">
              <a:avLst/>
            </a:prstGeom>
            <a:ln w="28575"/>
          </p:spPr>
          <p:style>
            <a:lnRef idx="1">
              <a:schemeClr val="dk1"/>
            </a:lnRef>
            <a:fillRef idx="0">
              <a:schemeClr val="dk1"/>
            </a:fillRef>
            <a:effectRef idx="0">
              <a:schemeClr val="dk1"/>
            </a:effectRef>
            <a:fontRef idx="minor">
              <a:schemeClr val="tx1"/>
            </a:fontRef>
          </p:style>
        </p:cxnSp>
        <p:cxnSp>
          <p:nvCxnSpPr>
            <p:cNvPr id="25" name="Connecteur droit 24"/>
            <p:cNvCxnSpPr>
              <a:stCxn id="8" idx="0"/>
            </p:cNvCxnSpPr>
            <p:nvPr/>
          </p:nvCxnSpPr>
          <p:spPr>
            <a:xfrm rot="5400000" flipH="1" flipV="1">
              <a:off x="1675267" y="3597148"/>
              <a:ext cx="271676" cy="204764"/>
            </a:xfrm>
            <a:prstGeom prst="line">
              <a:avLst/>
            </a:prstGeom>
            <a:ln w="28575"/>
          </p:spPr>
          <p:style>
            <a:lnRef idx="1">
              <a:schemeClr val="dk1"/>
            </a:lnRef>
            <a:fillRef idx="0">
              <a:schemeClr val="dk1"/>
            </a:fillRef>
            <a:effectRef idx="0">
              <a:schemeClr val="dk1"/>
            </a:effectRef>
            <a:fontRef idx="minor">
              <a:schemeClr val="tx1"/>
            </a:fontRef>
          </p:style>
        </p:cxnSp>
        <p:cxnSp>
          <p:nvCxnSpPr>
            <p:cNvPr id="28" name="Connecteur droit 27"/>
            <p:cNvCxnSpPr>
              <a:stCxn id="8" idx="7"/>
              <a:endCxn id="11" idx="2"/>
            </p:cNvCxnSpPr>
            <p:nvPr/>
          </p:nvCxnSpPr>
          <p:spPr>
            <a:xfrm rot="5400000" flipH="1" flipV="1">
              <a:off x="2084426" y="3061763"/>
              <a:ext cx="452103" cy="1128292"/>
            </a:xfrm>
            <a:prstGeom prst="line">
              <a:avLst/>
            </a:prstGeom>
            <a:ln w="28575"/>
          </p:spPr>
          <p:style>
            <a:lnRef idx="1">
              <a:schemeClr val="dk1"/>
            </a:lnRef>
            <a:fillRef idx="0">
              <a:schemeClr val="dk1"/>
            </a:fillRef>
            <a:effectRef idx="0">
              <a:schemeClr val="dk1"/>
            </a:effectRef>
            <a:fontRef idx="minor">
              <a:schemeClr val="tx1"/>
            </a:fontRef>
          </p:style>
        </p:cxnSp>
        <p:cxnSp>
          <p:nvCxnSpPr>
            <p:cNvPr id="33" name="Connecteur droit 32"/>
            <p:cNvCxnSpPr/>
            <p:nvPr/>
          </p:nvCxnSpPr>
          <p:spPr>
            <a:xfrm flipV="1">
              <a:off x="2824478" y="3781448"/>
              <a:ext cx="150439" cy="107841"/>
            </a:xfrm>
            <a:prstGeom prst="line">
              <a:avLst/>
            </a:prstGeom>
            <a:ln w="28575"/>
          </p:spPr>
          <p:style>
            <a:lnRef idx="1">
              <a:schemeClr val="dk1"/>
            </a:lnRef>
            <a:fillRef idx="0">
              <a:schemeClr val="dk1"/>
            </a:fillRef>
            <a:effectRef idx="0">
              <a:schemeClr val="dk1"/>
            </a:effectRef>
            <a:fontRef idx="minor">
              <a:schemeClr val="tx1"/>
            </a:fontRef>
          </p:style>
        </p:cxnSp>
        <p:cxnSp>
          <p:nvCxnSpPr>
            <p:cNvPr id="35" name="Connecteur droit 34"/>
            <p:cNvCxnSpPr>
              <a:endCxn id="11" idx="5"/>
            </p:cNvCxnSpPr>
            <p:nvPr/>
          </p:nvCxnSpPr>
          <p:spPr>
            <a:xfrm rot="16200000" flipV="1">
              <a:off x="2876540" y="3523012"/>
              <a:ext cx="232273" cy="64772"/>
            </a:xfrm>
            <a:prstGeom prst="line">
              <a:avLst/>
            </a:prstGeom>
            <a:ln w="28575"/>
          </p:spPr>
          <p:style>
            <a:lnRef idx="1">
              <a:schemeClr val="dk1"/>
            </a:lnRef>
            <a:fillRef idx="0">
              <a:schemeClr val="dk1"/>
            </a:fillRef>
            <a:effectRef idx="0">
              <a:schemeClr val="dk1"/>
            </a:effectRef>
            <a:fontRef idx="minor">
              <a:schemeClr val="tx1"/>
            </a:fontRef>
          </p:style>
        </p:cxnSp>
        <p:sp>
          <p:nvSpPr>
            <p:cNvPr id="5162" name="Text Box 7"/>
            <p:cNvSpPr txBox="1">
              <a:spLocks noChangeArrowheads="1"/>
            </p:cNvSpPr>
            <p:nvPr/>
          </p:nvSpPr>
          <p:spPr bwMode="auto">
            <a:xfrm>
              <a:off x="2013779" y="1628775"/>
              <a:ext cx="1124113" cy="522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defRPr/>
              </a:pPr>
              <a:r>
                <a:rPr lang="fr-FR" altLang="fr-FR" sz="2800" b="1" dirty="0" smtClean="0">
                  <a:solidFill>
                    <a:schemeClr val="bg1"/>
                  </a:solidFill>
                  <a:latin typeface="+mj-lt"/>
                </a:rPr>
                <a:t>avant</a:t>
              </a:r>
            </a:p>
          </p:txBody>
        </p:sp>
      </p:grpSp>
      <p:grpSp>
        <p:nvGrpSpPr>
          <p:cNvPr id="12291" name="Groupe 3"/>
          <p:cNvGrpSpPr>
            <a:grpSpLocks/>
          </p:cNvGrpSpPr>
          <p:nvPr/>
        </p:nvGrpSpPr>
        <p:grpSpPr bwMode="auto">
          <a:xfrm>
            <a:off x="5076825" y="14288"/>
            <a:ext cx="2593975" cy="2611437"/>
            <a:chOff x="4760913" y="1603375"/>
            <a:chExt cx="3411537" cy="3409950"/>
          </a:xfrm>
        </p:grpSpPr>
        <p:pic>
          <p:nvPicPr>
            <p:cNvPr id="33812" name="Image 55" descr="cerveau-pulver-vid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60913" y="2205038"/>
              <a:ext cx="3411537" cy="280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Ellipse 56"/>
            <p:cNvSpPr/>
            <p:nvPr/>
          </p:nvSpPr>
          <p:spPr>
            <a:xfrm>
              <a:off x="5773518" y="3454490"/>
              <a:ext cx="102304" cy="109865"/>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58" name="Ellipse 57"/>
            <p:cNvSpPr/>
            <p:nvPr/>
          </p:nvSpPr>
          <p:spPr>
            <a:xfrm>
              <a:off x="5823626" y="3782012"/>
              <a:ext cx="102304" cy="107792"/>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59" name="Ellipse 58"/>
            <p:cNvSpPr/>
            <p:nvPr/>
          </p:nvSpPr>
          <p:spPr>
            <a:xfrm>
              <a:off x="5520888" y="3835907"/>
              <a:ext cx="100217" cy="107792"/>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60" name="Ellipse 59"/>
            <p:cNvSpPr/>
            <p:nvPr/>
          </p:nvSpPr>
          <p:spPr>
            <a:xfrm>
              <a:off x="6583601" y="3889803"/>
              <a:ext cx="102304" cy="109865"/>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61" name="Ellipse 60"/>
            <p:cNvSpPr/>
            <p:nvPr/>
          </p:nvSpPr>
          <p:spPr>
            <a:xfrm>
              <a:off x="6838318" y="3672147"/>
              <a:ext cx="100217" cy="109864"/>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62" name="Ellipse 61"/>
            <p:cNvSpPr/>
            <p:nvPr/>
          </p:nvSpPr>
          <p:spPr>
            <a:xfrm>
              <a:off x="6736013" y="3346699"/>
              <a:ext cx="102305" cy="107792"/>
            </a:xfrm>
            <a:prstGeom prst="ellipse">
              <a:avLst/>
            </a:prstGeom>
            <a:solidFill>
              <a:srgbClr val="99FF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cxnSp>
          <p:nvCxnSpPr>
            <p:cNvPr id="63" name="Connecteur droit 62"/>
            <p:cNvCxnSpPr>
              <a:stCxn id="57" idx="6"/>
              <a:endCxn id="61" idx="2"/>
            </p:cNvCxnSpPr>
            <p:nvPr/>
          </p:nvCxnSpPr>
          <p:spPr>
            <a:xfrm>
              <a:off x="5875822" y="3510460"/>
              <a:ext cx="962497" cy="217656"/>
            </a:xfrm>
            <a:prstGeom prst="line">
              <a:avLst/>
            </a:prstGeom>
            <a:ln w="28575"/>
          </p:spPr>
          <p:style>
            <a:lnRef idx="1">
              <a:schemeClr val="dk1"/>
            </a:lnRef>
            <a:fillRef idx="0">
              <a:schemeClr val="dk1"/>
            </a:fillRef>
            <a:effectRef idx="0">
              <a:schemeClr val="dk1"/>
            </a:effectRef>
            <a:fontRef idx="minor">
              <a:schemeClr val="tx1"/>
            </a:fontRef>
          </p:style>
        </p:cxnSp>
        <p:cxnSp>
          <p:nvCxnSpPr>
            <p:cNvPr id="64" name="Connecteur droit 63"/>
            <p:cNvCxnSpPr>
              <a:endCxn id="60" idx="1"/>
            </p:cNvCxnSpPr>
            <p:nvPr/>
          </p:nvCxnSpPr>
          <p:spPr>
            <a:xfrm>
              <a:off x="5925930" y="3835907"/>
              <a:ext cx="672286" cy="68407"/>
            </a:xfrm>
            <a:prstGeom prst="line">
              <a:avLst/>
            </a:prstGeom>
            <a:ln w="28575"/>
          </p:spPr>
          <p:style>
            <a:lnRef idx="1">
              <a:schemeClr val="dk1"/>
            </a:lnRef>
            <a:fillRef idx="0">
              <a:schemeClr val="dk1"/>
            </a:fillRef>
            <a:effectRef idx="0">
              <a:schemeClr val="dk1"/>
            </a:effectRef>
            <a:fontRef idx="minor">
              <a:schemeClr val="tx1"/>
            </a:fontRef>
          </p:style>
        </p:cxnSp>
        <p:cxnSp>
          <p:nvCxnSpPr>
            <p:cNvPr id="65" name="Connecteur droit 64"/>
            <p:cNvCxnSpPr>
              <a:endCxn id="58" idx="2"/>
            </p:cNvCxnSpPr>
            <p:nvPr/>
          </p:nvCxnSpPr>
          <p:spPr>
            <a:xfrm flipV="1">
              <a:off x="5621105" y="3835907"/>
              <a:ext cx="202522" cy="53896"/>
            </a:xfrm>
            <a:prstGeom prst="line">
              <a:avLst/>
            </a:prstGeom>
            <a:ln w="28575"/>
          </p:spPr>
          <p:style>
            <a:lnRef idx="1">
              <a:schemeClr val="dk1"/>
            </a:lnRef>
            <a:fillRef idx="0">
              <a:schemeClr val="dk1"/>
            </a:fillRef>
            <a:effectRef idx="0">
              <a:schemeClr val="dk1"/>
            </a:effectRef>
            <a:fontRef idx="minor">
              <a:schemeClr val="tx1"/>
            </a:fontRef>
          </p:style>
        </p:cxnSp>
        <p:cxnSp>
          <p:nvCxnSpPr>
            <p:cNvPr id="66" name="Connecteur droit 65"/>
            <p:cNvCxnSpPr>
              <a:stCxn id="59" idx="0"/>
            </p:cNvCxnSpPr>
            <p:nvPr/>
          </p:nvCxnSpPr>
          <p:spPr>
            <a:xfrm rot="5400000" flipH="1" flipV="1">
              <a:off x="5536481" y="3598871"/>
              <a:ext cx="271552" cy="202522"/>
            </a:xfrm>
            <a:prstGeom prst="line">
              <a:avLst/>
            </a:prstGeom>
            <a:ln w="28575"/>
          </p:spPr>
          <p:style>
            <a:lnRef idx="1">
              <a:schemeClr val="dk1"/>
            </a:lnRef>
            <a:fillRef idx="0">
              <a:schemeClr val="dk1"/>
            </a:fillRef>
            <a:effectRef idx="0">
              <a:schemeClr val="dk1"/>
            </a:effectRef>
            <a:fontRef idx="minor">
              <a:schemeClr val="tx1"/>
            </a:fontRef>
          </p:style>
        </p:cxnSp>
        <p:cxnSp>
          <p:nvCxnSpPr>
            <p:cNvPr id="67" name="Connecteur droit 66"/>
            <p:cNvCxnSpPr>
              <a:stCxn id="59" idx="7"/>
              <a:endCxn id="62" idx="2"/>
            </p:cNvCxnSpPr>
            <p:nvPr/>
          </p:nvCxnSpPr>
          <p:spPr>
            <a:xfrm rot="5400000" flipH="1" flipV="1">
              <a:off x="5946341" y="3060744"/>
              <a:ext cx="449824" cy="1129523"/>
            </a:xfrm>
            <a:prstGeom prst="line">
              <a:avLst/>
            </a:prstGeom>
            <a:ln w="28575"/>
          </p:spPr>
          <p:style>
            <a:lnRef idx="1">
              <a:schemeClr val="dk1"/>
            </a:lnRef>
            <a:fillRef idx="0">
              <a:schemeClr val="dk1"/>
            </a:fillRef>
            <a:effectRef idx="0">
              <a:schemeClr val="dk1"/>
            </a:effectRef>
            <a:fontRef idx="minor">
              <a:schemeClr val="tx1"/>
            </a:fontRef>
          </p:style>
        </p:cxnSp>
        <p:cxnSp>
          <p:nvCxnSpPr>
            <p:cNvPr id="68" name="Connecteur droit 67"/>
            <p:cNvCxnSpPr/>
            <p:nvPr/>
          </p:nvCxnSpPr>
          <p:spPr>
            <a:xfrm flipV="1">
              <a:off x="6685905" y="3782012"/>
              <a:ext cx="152413" cy="107792"/>
            </a:xfrm>
            <a:prstGeom prst="line">
              <a:avLst/>
            </a:prstGeom>
            <a:ln w="28575"/>
          </p:spPr>
          <p:style>
            <a:lnRef idx="1">
              <a:schemeClr val="dk1"/>
            </a:lnRef>
            <a:fillRef idx="0">
              <a:schemeClr val="dk1"/>
            </a:fillRef>
            <a:effectRef idx="0">
              <a:schemeClr val="dk1"/>
            </a:effectRef>
            <a:fontRef idx="minor">
              <a:schemeClr val="tx1"/>
            </a:fontRef>
          </p:style>
        </p:cxnSp>
        <p:cxnSp>
          <p:nvCxnSpPr>
            <p:cNvPr id="69" name="Connecteur droit 68"/>
            <p:cNvCxnSpPr>
              <a:endCxn id="62" idx="5"/>
            </p:cNvCxnSpPr>
            <p:nvPr/>
          </p:nvCxnSpPr>
          <p:spPr>
            <a:xfrm rot="16200000" flipV="1">
              <a:off x="6737901" y="3521622"/>
              <a:ext cx="234240" cy="66811"/>
            </a:xfrm>
            <a:prstGeom prst="line">
              <a:avLst/>
            </a:prstGeom>
            <a:ln w="28575"/>
          </p:spPr>
          <p:style>
            <a:lnRef idx="1">
              <a:schemeClr val="dk1"/>
            </a:lnRef>
            <a:fillRef idx="0">
              <a:schemeClr val="dk1"/>
            </a:fillRef>
            <a:effectRef idx="0">
              <a:schemeClr val="dk1"/>
            </a:effectRef>
            <a:fontRef idx="minor">
              <a:schemeClr val="tx1"/>
            </a:fontRef>
          </p:style>
        </p:cxnSp>
        <p:sp>
          <p:nvSpPr>
            <p:cNvPr id="70" name="Ellipse 69"/>
            <p:cNvSpPr/>
            <p:nvPr/>
          </p:nvSpPr>
          <p:spPr>
            <a:xfrm>
              <a:off x="7134792" y="4148919"/>
              <a:ext cx="100217" cy="10779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71" name="Ellipse 70"/>
            <p:cNvSpPr/>
            <p:nvPr/>
          </p:nvSpPr>
          <p:spPr>
            <a:xfrm>
              <a:off x="7422915" y="4184158"/>
              <a:ext cx="102304" cy="10779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sp>
          <p:nvSpPr>
            <p:cNvPr id="72" name="Ellipse 71"/>
            <p:cNvSpPr/>
            <p:nvPr/>
          </p:nvSpPr>
          <p:spPr>
            <a:xfrm>
              <a:off x="7452144" y="3898095"/>
              <a:ext cx="100217" cy="10779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sz="2800">
                <a:latin typeface="+mj-lt"/>
              </a:endParaRPr>
            </a:p>
          </p:txBody>
        </p:sp>
        <p:cxnSp>
          <p:nvCxnSpPr>
            <p:cNvPr id="73" name="Connecteur droit 72"/>
            <p:cNvCxnSpPr>
              <a:stCxn id="71" idx="0"/>
              <a:endCxn id="72" idx="4"/>
            </p:cNvCxnSpPr>
            <p:nvPr/>
          </p:nvCxnSpPr>
          <p:spPr>
            <a:xfrm rot="5400000" flipH="1" flipV="1">
              <a:off x="7398502" y="4080407"/>
              <a:ext cx="178271" cy="29230"/>
            </a:xfrm>
            <a:prstGeom prst="line">
              <a:avLst/>
            </a:prstGeom>
            <a:ln w="28575"/>
          </p:spPr>
          <p:style>
            <a:lnRef idx="1">
              <a:schemeClr val="dk1"/>
            </a:lnRef>
            <a:fillRef idx="0">
              <a:schemeClr val="dk1"/>
            </a:fillRef>
            <a:effectRef idx="0">
              <a:schemeClr val="dk1"/>
            </a:effectRef>
            <a:fontRef idx="minor">
              <a:schemeClr val="tx1"/>
            </a:fontRef>
          </p:style>
        </p:cxnSp>
        <p:cxnSp>
          <p:nvCxnSpPr>
            <p:cNvPr id="78" name="Connecteur droit 77"/>
            <p:cNvCxnSpPr>
              <a:endCxn id="72" idx="3"/>
            </p:cNvCxnSpPr>
            <p:nvPr/>
          </p:nvCxnSpPr>
          <p:spPr>
            <a:xfrm flipV="1">
              <a:off x="7235009" y="3989303"/>
              <a:ext cx="231750" cy="194854"/>
            </a:xfrm>
            <a:prstGeom prst="line">
              <a:avLst/>
            </a:prstGeom>
            <a:ln w="28575"/>
          </p:spPr>
          <p:style>
            <a:lnRef idx="1">
              <a:schemeClr val="dk1"/>
            </a:lnRef>
            <a:fillRef idx="0">
              <a:schemeClr val="dk1"/>
            </a:fillRef>
            <a:effectRef idx="0">
              <a:schemeClr val="dk1"/>
            </a:effectRef>
            <a:fontRef idx="minor">
              <a:schemeClr val="tx1"/>
            </a:fontRef>
          </p:style>
        </p:cxnSp>
        <p:cxnSp>
          <p:nvCxnSpPr>
            <p:cNvPr id="80" name="Connecteur droit 79"/>
            <p:cNvCxnSpPr>
              <a:endCxn id="71" idx="2"/>
            </p:cNvCxnSpPr>
            <p:nvPr/>
          </p:nvCxnSpPr>
          <p:spPr>
            <a:xfrm>
              <a:off x="7235009" y="4200741"/>
              <a:ext cx="187906" cy="37313"/>
            </a:xfrm>
            <a:prstGeom prst="line">
              <a:avLst/>
            </a:prstGeom>
            <a:ln w="28575"/>
          </p:spPr>
          <p:style>
            <a:lnRef idx="1">
              <a:schemeClr val="dk1"/>
            </a:lnRef>
            <a:fillRef idx="0">
              <a:schemeClr val="dk1"/>
            </a:fillRef>
            <a:effectRef idx="0">
              <a:schemeClr val="dk1"/>
            </a:effectRef>
            <a:fontRef idx="minor">
              <a:schemeClr val="tx1"/>
            </a:fontRef>
          </p:style>
        </p:cxnSp>
        <p:cxnSp>
          <p:nvCxnSpPr>
            <p:cNvPr id="82" name="Connecteur droit 81"/>
            <p:cNvCxnSpPr>
              <a:endCxn id="62" idx="6"/>
            </p:cNvCxnSpPr>
            <p:nvPr/>
          </p:nvCxnSpPr>
          <p:spPr>
            <a:xfrm rot="10800000">
              <a:off x="6838318" y="3400595"/>
              <a:ext cx="613826" cy="512011"/>
            </a:xfrm>
            <a:prstGeom prst="line">
              <a:avLst/>
            </a:prstGeom>
            <a:ln w="28575"/>
          </p:spPr>
          <p:style>
            <a:lnRef idx="1">
              <a:schemeClr val="dk1"/>
            </a:lnRef>
            <a:fillRef idx="0">
              <a:schemeClr val="dk1"/>
            </a:fillRef>
            <a:effectRef idx="0">
              <a:schemeClr val="dk1"/>
            </a:effectRef>
            <a:fontRef idx="minor">
              <a:schemeClr val="tx1"/>
            </a:fontRef>
          </p:style>
        </p:cxnSp>
        <p:cxnSp>
          <p:nvCxnSpPr>
            <p:cNvPr id="84" name="Connecteur droit 83"/>
            <p:cNvCxnSpPr>
              <a:endCxn id="61" idx="6"/>
            </p:cNvCxnSpPr>
            <p:nvPr/>
          </p:nvCxnSpPr>
          <p:spPr>
            <a:xfrm rot="16200000" flipV="1">
              <a:off x="6851331" y="3815319"/>
              <a:ext cx="424949" cy="250541"/>
            </a:xfrm>
            <a:prstGeom prst="line">
              <a:avLst/>
            </a:prstGeom>
            <a:ln w="28575"/>
          </p:spPr>
          <p:style>
            <a:lnRef idx="1">
              <a:schemeClr val="dk1"/>
            </a:lnRef>
            <a:fillRef idx="0">
              <a:schemeClr val="dk1"/>
            </a:fillRef>
            <a:effectRef idx="0">
              <a:schemeClr val="dk1"/>
            </a:effectRef>
            <a:fontRef idx="minor">
              <a:schemeClr val="tx1"/>
            </a:fontRef>
          </p:style>
        </p:cxnSp>
        <p:cxnSp>
          <p:nvCxnSpPr>
            <p:cNvPr id="88" name="Connecteur droit 87"/>
            <p:cNvCxnSpPr/>
            <p:nvPr/>
          </p:nvCxnSpPr>
          <p:spPr>
            <a:xfrm rot="10800000">
              <a:off x="6948973" y="3717752"/>
              <a:ext cx="503171" cy="223875"/>
            </a:xfrm>
            <a:prstGeom prst="line">
              <a:avLst/>
            </a:prstGeom>
            <a:ln w="28575"/>
          </p:spPr>
          <p:style>
            <a:lnRef idx="1">
              <a:schemeClr val="dk1"/>
            </a:lnRef>
            <a:fillRef idx="0">
              <a:schemeClr val="dk1"/>
            </a:fillRef>
            <a:effectRef idx="0">
              <a:schemeClr val="dk1"/>
            </a:effectRef>
            <a:fontRef idx="minor">
              <a:schemeClr val="tx1"/>
            </a:fontRef>
          </p:style>
        </p:cxnSp>
        <p:cxnSp>
          <p:nvCxnSpPr>
            <p:cNvPr id="90" name="Connecteur droit 89"/>
            <p:cNvCxnSpPr>
              <a:stCxn id="71" idx="0"/>
              <a:endCxn id="61" idx="6"/>
            </p:cNvCxnSpPr>
            <p:nvPr/>
          </p:nvCxnSpPr>
          <p:spPr>
            <a:xfrm rot="16200000" flipV="1">
              <a:off x="6977758" y="3688893"/>
              <a:ext cx="456042" cy="534488"/>
            </a:xfrm>
            <a:prstGeom prst="line">
              <a:avLst/>
            </a:prstGeom>
            <a:ln w="28575"/>
          </p:spPr>
          <p:style>
            <a:lnRef idx="1">
              <a:schemeClr val="dk1"/>
            </a:lnRef>
            <a:fillRef idx="0">
              <a:schemeClr val="dk1"/>
            </a:fillRef>
            <a:effectRef idx="0">
              <a:schemeClr val="dk1"/>
            </a:effectRef>
            <a:fontRef idx="minor">
              <a:schemeClr val="tx1"/>
            </a:fontRef>
          </p:style>
        </p:cxnSp>
        <p:cxnSp>
          <p:nvCxnSpPr>
            <p:cNvPr id="94" name="Connecteur droit 93"/>
            <p:cNvCxnSpPr>
              <a:stCxn id="70" idx="2"/>
              <a:endCxn id="60" idx="6"/>
            </p:cNvCxnSpPr>
            <p:nvPr/>
          </p:nvCxnSpPr>
          <p:spPr>
            <a:xfrm rot="10800000">
              <a:off x="6685905" y="3943699"/>
              <a:ext cx="448887" cy="259115"/>
            </a:xfrm>
            <a:prstGeom prst="line">
              <a:avLst/>
            </a:prstGeom>
            <a:ln w="28575"/>
          </p:spPr>
          <p:style>
            <a:lnRef idx="1">
              <a:schemeClr val="dk1"/>
            </a:lnRef>
            <a:fillRef idx="0">
              <a:schemeClr val="dk1"/>
            </a:fillRef>
            <a:effectRef idx="0">
              <a:schemeClr val="dk1"/>
            </a:effectRef>
            <a:fontRef idx="minor">
              <a:schemeClr val="tx1"/>
            </a:fontRef>
          </p:style>
        </p:cxnSp>
        <p:sp>
          <p:nvSpPr>
            <p:cNvPr id="99" name="Text Box 7"/>
            <p:cNvSpPr txBox="1">
              <a:spLocks noChangeArrowheads="1"/>
            </p:cNvSpPr>
            <p:nvPr/>
          </p:nvSpPr>
          <p:spPr bwMode="auto">
            <a:xfrm>
              <a:off x="5813186" y="1603375"/>
              <a:ext cx="1144138" cy="524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defRPr/>
              </a:pPr>
              <a:r>
                <a:rPr lang="fr-FR" altLang="fr-FR" sz="2800" b="1" dirty="0" smtClean="0">
                  <a:solidFill>
                    <a:schemeClr val="bg1"/>
                  </a:solidFill>
                  <a:latin typeface="+mj-lt"/>
                </a:rPr>
                <a:t>après</a:t>
              </a:r>
            </a:p>
          </p:txBody>
        </p:sp>
      </p:grpSp>
      <p:grpSp>
        <p:nvGrpSpPr>
          <p:cNvPr id="3" name="Groupe 2"/>
          <p:cNvGrpSpPr>
            <a:grpSpLocks/>
          </p:cNvGrpSpPr>
          <p:nvPr/>
        </p:nvGrpSpPr>
        <p:grpSpPr bwMode="auto">
          <a:xfrm>
            <a:off x="4929188" y="3076575"/>
            <a:ext cx="2640012" cy="3606800"/>
            <a:chOff x="4929188" y="3076575"/>
            <a:chExt cx="2640012" cy="3606800"/>
          </a:xfrm>
        </p:grpSpPr>
        <p:pic>
          <p:nvPicPr>
            <p:cNvPr id="33809" name="Image 47"/>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929188" y="3771900"/>
              <a:ext cx="2640012" cy="214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10" name="ZoneTexte 106"/>
            <p:cNvSpPr txBox="1">
              <a:spLocks noChangeArrowheads="1"/>
            </p:cNvSpPr>
            <p:nvPr/>
          </p:nvSpPr>
          <p:spPr bwMode="auto">
            <a:xfrm>
              <a:off x="5757863" y="3076575"/>
              <a:ext cx="982662" cy="584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1600">
                  <a:solidFill>
                    <a:schemeClr val="bg1"/>
                  </a:solidFill>
                </a:rPr>
                <a:t>Adultes :</a:t>
              </a:r>
            </a:p>
            <a:p>
              <a:pPr eaLnBrk="1" hangingPunct="1">
                <a:spcBef>
                  <a:spcPct val="0"/>
                </a:spcBef>
                <a:buFontTx/>
                <a:buNone/>
              </a:pPr>
              <a:r>
                <a:rPr lang="fr-FR" altLang="en-US" sz="1600">
                  <a:solidFill>
                    <a:schemeClr val="bg1"/>
                  </a:solidFill>
                </a:rPr>
                <a:t>Lecture</a:t>
              </a:r>
            </a:p>
          </p:txBody>
        </p:sp>
        <p:sp>
          <p:nvSpPr>
            <p:cNvPr id="52" name="Text Box 47"/>
            <p:cNvSpPr txBox="1">
              <a:spLocks noChangeArrowheads="1"/>
            </p:cNvSpPr>
            <p:nvPr/>
          </p:nvSpPr>
          <p:spPr bwMode="auto">
            <a:xfrm>
              <a:off x="5129213" y="6375400"/>
              <a:ext cx="22383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en-US" sz="1400" dirty="0" err="1" smtClean="0">
                  <a:solidFill>
                    <a:schemeClr val="bg1">
                      <a:lumMod val="65000"/>
                    </a:schemeClr>
                  </a:solidFill>
                  <a:latin typeface="Calibri" panose="020F0502020204030204" pitchFamily="34" charset="0"/>
                  <a:ea typeface="Calibri" panose="020F0502020204030204" pitchFamily="34" charset="0"/>
                  <a:cs typeface="Calibri" panose="020F0502020204030204" pitchFamily="34" charset="0"/>
                </a:rPr>
                <a:t>Paulesu</a:t>
              </a:r>
              <a:r>
                <a:rPr lang="fr-FR" altLang="en-US" sz="1400" dirty="0" smtClean="0">
                  <a:solidFill>
                    <a:schemeClr val="bg1">
                      <a:lumMod val="65000"/>
                    </a:schemeClr>
                  </a:solidFill>
                  <a:latin typeface="Calibri" panose="020F0502020204030204" pitchFamily="34" charset="0"/>
                  <a:ea typeface="Calibri" panose="020F0502020204030204" pitchFamily="34" charset="0"/>
                  <a:cs typeface="Calibri" panose="020F0502020204030204" pitchFamily="34" charset="0"/>
                </a:rPr>
                <a:t> et al., Science, 2001</a:t>
              </a:r>
            </a:p>
          </p:txBody>
        </p:sp>
      </p:grpSp>
      <p:grpSp>
        <p:nvGrpSpPr>
          <p:cNvPr id="2" name="Groupe 1"/>
          <p:cNvGrpSpPr>
            <a:grpSpLocks/>
          </p:cNvGrpSpPr>
          <p:nvPr/>
        </p:nvGrpSpPr>
        <p:grpSpPr bwMode="auto">
          <a:xfrm>
            <a:off x="828675" y="3205163"/>
            <a:ext cx="3322638" cy="3478212"/>
            <a:chOff x="828675" y="3205163"/>
            <a:chExt cx="3322638" cy="3478212"/>
          </a:xfrm>
        </p:grpSpPr>
        <p:sp>
          <p:nvSpPr>
            <p:cNvPr id="33798" name="ZoneTexte 106"/>
            <p:cNvSpPr txBox="1">
              <a:spLocks noChangeArrowheads="1"/>
            </p:cNvSpPr>
            <p:nvPr/>
          </p:nvSpPr>
          <p:spPr bwMode="auto">
            <a:xfrm>
              <a:off x="1192213" y="3205163"/>
              <a:ext cx="2444750" cy="584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en-US" sz="1600">
                  <a:solidFill>
                    <a:schemeClr val="bg1"/>
                  </a:solidFill>
                </a:rPr>
                <a:t>Enfants âgés de 2 mois :</a:t>
              </a:r>
            </a:p>
            <a:p>
              <a:pPr eaLnBrk="1" hangingPunct="1">
                <a:spcBef>
                  <a:spcPct val="0"/>
                </a:spcBef>
                <a:buFontTx/>
                <a:buNone/>
              </a:pPr>
              <a:r>
                <a:rPr lang="fr-FR" altLang="en-US" sz="1600">
                  <a:solidFill>
                    <a:schemeClr val="bg1"/>
                  </a:solidFill>
                </a:rPr>
                <a:t>Ecoute de phrases</a:t>
              </a:r>
            </a:p>
          </p:txBody>
        </p:sp>
        <p:sp>
          <p:nvSpPr>
            <p:cNvPr id="51" name="Text Box 47"/>
            <p:cNvSpPr txBox="1">
              <a:spLocks noChangeArrowheads="1"/>
            </p:cNvSpPr>
            <p:nvPr/>
          </p:nvSpPr>
          <p:spPr bwMode="auto">
            <a:xfrm>
              <a:off x="828675" y="6375400"/>
              <a:ext cx="29956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en-US" sz="1400" dirty="0" smtClean="0">
                  <a:solidFill>
                    <a:schemeClr val="bg1">
                      <a:lumMod val="65000"/>
                    </a:schemeClr>
                  </a:solidFill>
                  <a:latin typeface="Calibri" panose="020F0502020204030204" pitchFamily="34" charset="0"/>
                  <a:ea typeface="Calibri" panose="020F0502020204030204" pitchFamily="34" charset="0"/>
                  <a:cs typeface="Calibri" panose="020F0502020204030204" pitchFamily="34" charset="0"/>
                </a:rPr>
                <a:t>Dehaene-</a:t>
              </a:r>
              <a:r>
                <a:rPr lang="fr-FR" altLang="en-US" sz="1400" dirty="0" err="1" smtClean="0">
                  <a:solidFill>
                    <a:schemeClr val="bg1">
                      <a:lumMod val="65000"/>
                    </a:schemeClr>
                  </a:solidFill>
                  <a:latin typeface="Calibri" panose="020F0502020204030204" pitchFamily="34" charset="0"/>
                  <a:ea typeface="Calibri" panose="020F0502020204030204" pitchFamily="34" charset="0"/>
                  <a:cs typeface="Calibri" panose="020F0502020204030204" pitchFamily="34" charset="0"/>
                </a:rPr>
                <a:t>Lambertz</a:t>
              </a:r>
              <a:r>
                <a:rPr lang="fr-FR" altLang="en-US" sz="1400" dirty="0" smtClean="0">
                  <a:solidFill>
                    <a:schemeClr val="bg1">
                      <a:lumMod val="65000"/>
                    </a:schemeClr>
                  </a:solidFill>
                  <a:latin typeface="Calibri" panose="020F0502020204030204" pitchFamily="34" charset="0"/>
                  <a:ea typeface="Calibri" panose="020F0502020204030204" pitchFamily="34" charset="0"/>
                  <a:cs typeface="Calibri" panose="020F0502020204030204" pitchFamily="34" charset="0"/>
                </a:rPr>
                <a:t> et al, Science, 2002</a:t>
              </a:r>
            </a:p>
          </p:txBody>
        </p:sp>
        <p:grpSp>
          <p:nvGrpSpPr>
            <p:cNvPr id="33800" name="Groupe 41"/>
            <p:cNvGrpSpPr>
              <a:grpSpLocks/>
            </p:cNvGrpSpPr>
            <p:nvPr/>
          </p:nvGrpSpPr>
          <p:grpSpPr bwMode="auto">
            <a:xfrm>
              <a:off x="1004888" y="3873500"/>
              <a:ext cx="3146425" cy="2362200"/>
              <a:chOff x="6300192" y="3068960"/>
              <a:chExt cx="3108766" cy="2348880"/>
            </a:xfrm>
          </p:grpSpPr>
          <p:sp>
            <p:nvSpPr>
              <p:cNvPr id="33801" name="Rectangle 106"/>
              <p:cNvSpPr>
                <a:spLocks noChangeArrowheads="1"/>
              </p:cNvSpPr>
              <p:nvPr/>
            </p:nvSpPr>
            <p:spPr bwMode="auto">
              <a:xfrm>
                <a:off x="6300192" y="3068960"/>
                <a:ext cx="3059832" cy="2348880"/>
              </a:xfrm>
              <a:prstGeom prst="rect">
                <a:avLst/>
              </a:prstGeom>
              <a:solidFill>
                <a:schemeClr val="tx1"/>
              </a:soli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en-US" altLang="en-US" sz="2400">
                  <a:solidFill>
                    <a:srgbClr val="FFFFFF"/>
                  </a:solidFill>
                  <a:latin typeface="Calibri" panose="020F0502020204030204" pitchFamily="34" charset="0"/>
                  <a:ea typeface="Calibri" panose="020F0502020204030204" pitchFamily="34" charset="0"/>
                  <a:cs typeface="Calibri" panose="020F0502020204030204" pitchFamily="34" charset="0"/>
                </a:endParaRPr>
              </a:p>
            </p:txBody>
          </p:sp>
          <p:pic>
            <p:nvPicPr>
              <p:cNvPr id="33802" name="Picture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44208" y="3068960"/>
                <a:ext cx="2376264" cy="2263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03"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8277155" y="4293936"/>
                <a:ext cx="1733690" cy="147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04" name="Text Box 55"/>
              <p:cNvSpPr txBox="1">
                <a:spLocks noChangeArrowheads="1"/>
              </p:cNvSpPr>
              <p:nvPr/>
            </p:nvSpPr>
            <p:spPr bwMode="auto">
              <a:xfrm>
                <a:off x="8851745" y="3308512"/>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en-US" sz="1000" b="1">
                    <a:solidFill>
                      <a:srgbClr val="000000"/>
                    </a:solidFill>
                    <a:latin typeface="Calibri" panose="020F0502020204030204" pitchFamily="34" charset="0"/>
                    <a:ea typeface="Calibri" panose="020F0502020204030204" pitchFamily="34" charset="0"/>
                    <a:cs typeface="Calibri" panose="020F0502020204030204" pitchFamily="34" charset="0"/>
                  </a:rPr>
                  <a:t>z score</a:t>
                </a:r>
              </a:p>
            </p:txBody>
          </p:sp>
          <p:sp>
            <p:nvSpPr>
              <p:cNvPr id="33805" name="Text Box 22"/>
              <p:cNvSpPr txBox="1">
                <a:spLocks noChangeArrowheads="1"/>
              </p:cNvSpPr>
              <p:nvPr/>
            </p:nvSpPr>
            <p:spPr bwMode="auto">
              <a:xfrm>
                <a:off x="8866130" y="3429000"/>
                <a:ext cx="2423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a:solidFill>
                      <a:srgbClr val="000000"/>
                    </a:solidFill>
                    <a:latin typeface="Calibri" panose="020F0502020204030204" pitchFamily="34" charset="0"/>
                    <a:ea typeface="Calibri" panose="020F0502020204030204" pitchFamily="34" charset="0"/>
                    <a:cs typeface="Calibri" panose="020F0502020204030204" pitchFamily="34" charset="0"/>
                  </a:rPr>
                  <a:t>6</a:t>
                </a:r>
              </a:p>
            </p:txBody>
          </p:sp>
          <p:sp>
            <p:nvSpPr>
              <p:cNvPr id="33806" name="Text Box 23"/>
              <p:cNvSpPr txBox="1">
                <a:spLocks noChangeArrowheads="1"/>
              </p:cNvSpPr>
              <p:nvPr/>
            </p:nvSpPr>
            <p:spPr bwMode="auto">
              <a:xfrm>
                <a:off x="8866130" y="3966900"/>
                <a:ext cx="2413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a:solidFill>
                      <a:srgbClr val="000000"/>
                    </a:solidFill>
                    <a:latin typeface="Calibri" panose="020F0502020204030204" pitchFamily="34" charset="0"/>
                    <a:ea typeface="Calibri" panose="020F0502020204030204" pitchFamily="34" charset="0"/>
                    <a:cs typeface="Calibri" panose="020F0502020204030204" pitchFamily="34" charset="0"/>
                  </a:rPr>
                  <a:t>4</a:t>
                </a:r>
              </a:p>
            </p:txBody>
          </p:sp>
          <p:sp>
            <p:nvSpPr>
              <p:cNvPr id="33807" name="Text Box 24"/>
              <p:cNvSpPr txBox="1">
                <a:spLocks noChangeArrowheads="1"/>
              </p:cNvSpPr>
              <p:nvPr/>
            </p:nvSpPr>
            <p:spPr bwMode="auto">
              <a:xfrm>
                <a:off x="8866130" y="4505256"/>
                <a:ext cx="2413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a:solidFill>
                      <a:srgbClr val="000000"/>
                    </a:solidFill>
                    <a:latin typeface="Calibri" panose="020F0502020204030204" pitchFamily="34" charset="0"/>
                    <a:ea typeface="Calibri" panose="020F0502020204030204" pitchFamily="34" charset="0"/>
                    <a:cs typeface="Calibri" panose="020F0502020204030204" pitchFamily="34" charset="0"/>
                  </a:rPr>
                  <a:t>2</a:t>
                </a:r>
              </a:p>
            </p:txBody>
          </p:sp>
          <p:sp>
            <p:nvSpPr>
              <p:cNvPr id="33808" name="Text Box 25"/>
              <p:cNvSpPr txBox="1">
                <a:spLocks noChangeArrowheads="1"/>
              </p:cNvSpPr>
              <p:nvPr/>
            </p:nvSpPr>
            <p:spPr bwMode="auto">
              <a:xfrm>
                <a:off x="8866130" y="5042024"/>
                <a:ext cx="2423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800">
                    <a:solidFill>
                      <a:srgbClr val="000000"/>
                    </a:solidFill>
                    <a:latin typeface="Calibri" panose="020F0502020204030204" pitchFamily="34" charset="0"/>
                    <a:ea typeface="Calibri" panose="020F0502020204030204" pitchFamily="34" charset="0"/>
                    <a:cs typeface="Calibri" panose="020F0502020204030204" pitchFamily="34" charset="0"/>
                  </a:rPr>
                  <a:t>0</a:t>
                </a:r>
              </a:p>
            </p:txBody>
          </p:sp>
        </p:grpSp>
      </p:grpSp>
    </p:spTree>
    <p:custDataLst>
      <p:tags r:id="rId1"/>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229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9.7|8.3|21.7"/>
</p:tagLst>
</file>

<file path=ppt/tags/tag10.xml><?xml version="1.0" encoding="utf-8"?>
<p:tagLst xmlns:a="http://schemas.openxmlformats.org/drawingml/2006/main" xmlns:r="http://schemas.openxmlformats.org/officeDocument/2006/relationships" xmlns:p="http://schemas.openxmlformats.org/presentationml/2006/main">
  <p:tag name="TIMING" val="|4.9|8|7.1"/>
</p:tagLst>
</file>

<file path=ppt/tags/tag11.xml><?xml version="1.0" encoding="utf-8"?>
<p:tagLst xmlns:a="http://schemas.openxmlformats.org/drawingml/2006/main" xmlns:r="http://schemas.openxmlformats.org/officeDocument/2006/relationships" xmlns:p="http://schemas.openxmlformats.org/presentationml/2006/main">
  <p:tag name="TIMING" val="|4.9|8|7.1"/>
</p:tagLst>
</file>

<file path=ppt/tags/tag12.xml><?xml version="1.0" encoding="utf-8"?>
<p:tagLst xmlns:a="http://schemas.openxmlformats.org/drawingml/2006/main" xmlns:r="http://schemas.openxmlformats.org/officeDocument/2006/relationships" xmlns:p="http://schemas.openxmlformats.org/presentationml/2006/main">
  <p:tag name="TIMING" val="|4.9|8|7.1"/>
</p:tagLst>
</file>

<file path=ppt/tags/tag13.xml><?xml version="1.0" encoding="utf-8"?>
<p:tagLst xmlns:a="http://schemas.openxmlformats.org/drawingml/2006/main" xmlns:r="http://schemas.openxmlformats.org/officeDocument/2006/relationships" xmlns:p="http://schemas.openxmlformats.org/presentationml/2006/main">
  <p:tag name="TIMING" val="|1.2|15|11.4|3.8|15.2|4.3|4.1"/>
</p:tagLst>
</file>

<file path=ppt/tags/tag14.xml><?xml version="1.0" encoding="utf-8"?>
<p:tagLst xmlns:a="http://schemas.openxmlformats.org/drawingml/2006/main" xmlns:r="http://schemas.openxmlformats.org/officeDocument/2006/relationships" xmlns:p="http://schemas.openxmlformats.org/presentationml/2006/main">
  <p:tag name="TIMING" val="|2.8|8.8|11.6|14.5|5"/>
</p:tagLst>
</file>

<file path=ppt/tags/tag2.xml><?xml version="1.0" encoding="utf-8"?>
<p:tagLst xmlns:a="http://schemas.openxmlformats.org/drawingml/2006/main" xmlns:r="http://schemas.openxmlformats.org/officeDocument/2006/relationships" xmlns:p="http://schemas.openxmlformats.org/presentationml/2006/main">
  <p:tag name="TIMING" val="|6.8|2.5|0.6|4.1"/>
</p:tagLst>
</file>

<file path=ppt/tags/tag3.xml><?xml version="1.0" encoding="utf-8"?>
<p:tagLst xmlns:a="http://schemas.openxmlformats.org/drawingml/2006/main" xmlns:r="http://schemas.openxmlformats.org/officeDocument/2006/relationships" xmlns:p="http://schemas.openxmlformats.org/presentationml/2006/main">
  <p:tag name="TIMING" val="|9.7|8.3|21.7"/>
</p:tagLst>
</file>

<file path=ppt/tags/tag4.xml><?xml version="1.0" encoding="utf-8"?>
<p:tagLst xmlns:a="http://schemas.openxmlformats.org/drawingml/2006/main" xmlns:r="http://schemas.openxmlformats.org/officeDocument/2006/relationships" xmlns:p="http://schemas.openxmlformats.org/presentationml/2006/main">
  <p:tag name="TIMING" val="|1.5|19.3|25.4|20.9|40.2"/>
</p:tagLst>
</file>

<file path=ppt/tags/tag5.xml><?xml version="1.0" encoding="utf-8"?>
<p:tagLst xmlns:a="http://schemas.openxmlformats.org/drawingml/2006/main" xmlns:r="http://schemas.openxmlformats.org/officeDocument/2006/relationships" xmlns:p="http://schemas.openxmlformats.org/presentationml/2006/main">
  <p:tag name="TIMING" val="|9.7|8.3|21.7"/>
</p:tagLst>
</file>

<file path=ppt/tags/tag6.xml><?xml version="1.0" encoding="utf-8"?>
<p:tagLst xmlns:a="http://schemas.openxmlformats.org/drawingml/2006/main" xmlns:r="http://schemas.openxmlformats.org/officeDocument/2006/relationships" xmlns:p="http://schemas.openxmlformats.org/presentationml/2006/main">
  <p:tag name="TIMING" val="|7.1"/>
</p:tagLst>
</file>

<file path=ppt/tags/tag7.xml><?xml version="1.0" encoding="utf-8"?>
<p:tagLst xmlns:a="http://schemas.openxmlformats.org/drawingml/2006/main" xmlns:r="http://schemas.openxmlformats.org/officeDocument/2006/relationships" xmlns:p="http://schemas.openxmlformats.org/presentationml/2006/main">
  <p:tag name="TIMING" val="|24.4|16.2|19.7|18|0.9|1.2"/>
</p:tagLst>
</file>

<file path=ppt/tags/tag8.xml><?xml version="1.0" encoding="utf-8"?>
<p:tagLst xmlns:a="http://schemas.openxmlformats.org/drawingml/2006/main" xmlns:r="http://schemas.openxmlformats.org/officeDocument/2006/relationships" xmlns:p="http://schemas.openxmlformats.org/presentationml/2006/main">
  <p:tag name="TIMING" val="|5.2|17.7|12.1|5.8"/>
</p:tagLst>
</file>

<file path=ppt/tags/tag9.xml><?xml version="1.0" encoding="utf-8"?>
<p:tagLst xmlns:a="http://schemas.openxmlformats.org/drawingml/2006/main" xmlns:r="http://schemas.openxmlformats.org/officeDocument/2006/relationships" xmlns:p="http://schemas.openxmlformats.org/presentationml/2006/main">
  <p:tag name="TIMING" val="|3.4|21.4"/>
</p:tagLst>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Modèle par défaut">
  <a:themeElements>
    <a:clrScheme name="Modèle par défaut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Modèle par défaut">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2400" b="0" i="0" u="sng"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2400" b="0" i="0" u="sng" strike="noStrike" cap="none" normalizeH="0" baseline="0" smtClean="0">
            <a:ln>
              <a:noFill/>
            </a:ln>
            <a:solidFill>
              <a:schemeClr val="tx1"/>
            </a:solidFill>
            <a:effectLst/>
            <a:latin typeface="Times New Roman" pitchFamily="18" charset="0"/>
          </a:defRPr>
        </a:defPPr>
      </a:lstStyle>
    </a:lnDef>
  </a:objectDefaults>
  <a:extraClrSchemeLst>
    <a:extraClrScheme>
      <a:clrScheme name="Modèle par défaut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Modèle par défaut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Modèle par défaut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Modèle par défau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Modèle par défau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Thème Office">
  <a:themeElements>
    <a:clrScheme name="Bureau">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Bureau">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Thèm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60861</TotalTime>
  <Words>2587</Words>
  <Application>Microsoft Office PowerPoint</Application>
  <PresentationFormat>Affichage à l'écran (4:3)</PresentationFormat>
  <Paragraphs>809</Paragraphs>
  <Slides>77</Slides>
  <Notes>23</Notes>
  <HiddenSlides>0</HiddenSlides>
  <MMClips>2</MMClips>
  <ScaleCrop>false</ScaleCrop>
  <HeadingPairs>
    <vt:vector size="6" baseType="variant">
      <vt:variant>
        <vt:lpstr>Polices utilisées</vt:lpstr>
      </vt:variant>
      <vt:variant>
        <vt:i4>10</vt:i4>
      </vt:variant>
      <vt:variant>
        <vt:lpstr>Thème</vt:lpstr>
      </vt:variant>
      <vt:variant>
        <vt:i4>7</vt:i4>
      </vt:variant>
      <vt:variant>
        <vt:lpstr>Titres des diapositives</vt:lpstr>
      </vt:variant>
      <vt:variant>
        <vt:i4>77</vt:i4>
      </vt:variant>
    </vt:vector>
  </HeadingPairs>
  <TitlesOfParts>
    <vt:vector size="94" baseType="lpstr">
      <vt:lpstr>Arial</vt:lpstr>
      <vt:lpstr>Times New Roman</vt:lpstr>
      <vt:lpstr>Calibri Light</vt:lpstr>
      <vt:lpstr>Calibri</vt:lpstr>
      <vt:lpstr>MS PGothic</vt:lpstr>
      <vt:lpstr>Tahoma</vt:lpstr>
      <vt:lpstr>Wingdings</vt:lpstr>
      <vt:lpstr>Verdana</vt:lpstr>
      <vt:lpstr>Arial Narrow</vt:lpstr>
      <vt:lpstr>Symbol</vt:lpstr>
      <vt:lpstr>Default Design</vt:lpstr>
      <vt:lpstr>1_Modèle par défaut</vt:lpstr>
      <vt:lpstr>Thème Office</vt:lpstr>
      <vt:lpstr>3_Default Design</vt:lpstr>
      <vt:lpstr>1_Default Design</vt:lpstr>
      <vt:lpstr>1_Thème Office</vt:lpstr>
      <vt:lpstr>2_Thème Office</vt:lpstr>
      <vt:lpstr>Lire et Ecrire  Johannes  ZIEGLER   Aix-Marseille Université Centre National de la Recherche Scientifique </vt:lpstr>
      <vt:lpstr>Présentation PowerPoint</vt:lpstr>
      <vt:lpstr>Présentation PowerPoint</vt:lpstr>
      <vt:lpstr>Un sujet important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De la lecture de mots à la compréhension de textes: le « modèle simple » de la lecture  (Gough &amp; Tunmer, 1986)</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Adaptation et évaluation de GraphoGame pour le français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CNRS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Nested Incremental Modeling In The Development Of Computational Theories:  The CDP+ Model Of Reading Aloud</dc:title>
  <dc:creator>Ziegler</dc:creator>
  <cp:lastModifiedBy>Johannes Ziegler</cp:lastModifiedBy>
  <cp:revision>594</cp:revision>
  <dcterms:created xsi:type="dcterms:W3CDTF">2006-09-30T19:51:03Z</dcterms:created>
  <dcterms:modified xsi:type="dcterms:W3CDTF">2019-10-16T14:41:16Z</dcterms:modified>
</cp:coreProperties>
</file>